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48"/>
  </p:notesMasterIdLst>
  <p:sldIdLst>
    <p:sldId id="256" r:id="rId2"/>
    <p:sldId id="356" r:id="rId3"/>
    <p:sldId id="357" r:id="rId4"/>
    <p:sldId id="257" r:id="rId5"/>
    <p:sldId id="258" r:id="rId6"/>
    <p:sldId id="360" r:id="rId7"/>
    <p:sldId id="359" r:id="rId8"/>
    <p:sldId id="361" r:id="rId9"/>
    <p:sldId id="362" r:id="rId10"/>
    <p:sldId id="262" r:id="rId11"/>
    <p:sldId id="365" r:id="rId12"/>
    <p:sldId id="264" r:id="rId13"/>
    <p:sldId id="263" r:id="rId14"/>
    <p:sldId id="260" r:id="rId15"/>
    <p:sldId id="261" r:id="rId16"/>
    <p:sldId id="265" r:id="rId17"/>
    <p:sldId id="404" r:id="rId18"/>
    <p:sldId id="268" r:id="rId19"/>
    <p:sldId id="267" r:id="rId20"/>
    <p:sldId id="366" r:id="rId21"/>
    <p:sldId id="364" r:id="rId22"/>
    <p:sldId id="269" r:id="rId23"/>
    <p:sldId id="270" r:id="rId24"/>
    <p:sldId id="271" r:id="rId25"/>
    <p:sldId id="272" r:id="rId26"/>
    <p:sldId id="381" r:id="rId27"/>
    <p:sldId id="273" r:id="rId28"/>
    <p:sldId id="274" r:id="rId29"/>
    <p:sldId id="275" r:id="rId30"/>
    <p:sldId id="276" r:id="rId31"/>
    <p:sldId id="277" r:id="rId32"/>
    <p:sldId id="367" r:id="rId33"/>
    <p:sldId id="278" r:id="rId34"/>
    <p:sldId id="279" r:id="rId35"/>
    <p:sldId id="389" r:id="rId36"/>
    <p:sldId id="280" r:id="rId37"/>
    <p:sldId id="281" r:id="rId38"/>
    <p:sldId id="368" r:id="rId39"/>
    <p:sldId id="282" r:id="rId40"/>
    <p:sldId id="283" r:id="rId41"/>
    <p:sldId id="284" r:id="rId42"/>
    <p:sldId id="386" r:id="rId43"/>
    <p:sldId id="285" r:id="rId44"/>
    <p:sldId id="286" r:id="rId45"/>
    <p:sldId id="369" r:id="rId46"/>
    <p:sldId id="287" r:id="rId47"/>
    <p:sldId id="288" r:id="rId48"/>
    <p:sldId id="387" r:id="rId49"/>
    <p:sldId id="289" r:id="rId50"/>
    <p:sldId id="290" r:id="rId51"/>
    <p:sldId id="370" r:id="rId52"/>
    <p:sldId id="291" r:id="rId53"/>
    <p:sldId id="292" r:id="rId54"/>
    <p:sldId id="393" r:id="rId55"/>
    <p:sldId id="293" r:id="rId56"/>
    <p:sldId id="394" r:id="rId57"/>
    <p:sldId id="294" r:id="rId58"/>
    <p:sldId id="395" r:id="rId59"/>
    <p:sldId id="295" r:id="rId60"/>
    <p:sldId id="396" r:id="rId61"/>
    <p:sldId id="296" r:id="rId62"/>
    <p:sldId id="297" r:id="rId63"/>
    <p:sldId id="298" r:id="rId64"/>
    <p:sldId id="299" r:id="rId65"/>
    <p:sldId id="371" r:id="rId66"/>
    <p:sldId id="300" r:id="rId67"/>
    <p:sldId id="388" r:id="rId68"/>
    <p:sldId id="301" r:id="rId69"/>
    <p:sldId id="397" r:id="rId70"/>
    <p:sldId id="302" r:id="rId71"/>
    <p:sldId id="303" r:id="rId72"/>
    <p:sldId id="304" r:id="rId73"/>
    <p:sldId id="372" r:id="rId74"/>
    <p:sldId id="305" r:id="rId75"/>
    <p:sldId id="391" r:id="rId76"/>
    <p:sldId id="306" r:id="rId77"/>
    <p:sldId id="307" r:id="rId78"/>
    <p:sldId id="373" r:id="rId79"/>
    <p:sldId id="308" r:id="rId80"/>
    <p:sldId id="392" r:id="rId81"/>
    <p:sldId id="309" r:id="rId82"/>
    <p:sldId id="310" r:id="rId83"/>
    <p:sldId id="374" r:id="rId84"/>
    <p:sldId id="384" r:id="rId85"/>
    <p:sldId id="375" r:id="rId86"/>
    <p:sldId id="385" r:id="rId87"/>
    <p:sldId id="398" r:id="rId88"/>
    <p:sldId id="399" r:id="rId89"/>
    <p:sldId id="311" r:id="rId90"/>
    <p:sldId id="378" r:id="rId91"/>
    <p:sldId id="379" r:id="rId92"/>
    <p:sldId id="382" r:id="rId93"/>
    <p:sldId id="380" r:id="rId94"/>
    <p:sldId id="383" r:id="rId95"/>
    <p:sldId id="312" r:id="rId96"/>
    <p:sldId id="377" r:id="rId97"/>
    <p:sldId id="376" r:id="rId98"/>
    <p:sldId id="313" r:id="rId99"/>
    <p:sldId id="405" r:id="rId100"/>
    <p:sldId id="406" r:id="rId101"/>
    <p:sldId id="407" r:id="rId102"/>
    <p:sldId id="314" r:id="rId103"/>
    <p:sldId id="315" r:id="rId104"/>
    <p:sldId id="316" r:id="rId105"/>
    <p:sldId id="317" r:id="rId106"/>
    <p:sldId id="318" r:id="rId107"/>
    <p:sldId id="319" r:id="rId108"/>
    <p:sldId id="320" r:id="rId109"/>
    <p:sldId id="321" r:id="rId110"/>
    <p:sldId id="322" r:id="rId111"/>
    <p:sldId id="323" r:id="rId112"/>
    <p:sldId id="324" r:id="rId113"/>
    <p:sldId id="325" r:id="rId114"/>
    <p:sldId id="326" r:id="rId115"/>
    <p:sldId id="327" r:id="rId116"/>
    <p:sldId id="328" r:id="rId117"/>
    <p:sldId id="400" r:id="rId118"/>
    <p:sldId id="329" r:id="rId119"/>
    <p:sldId id="330" r:id="rId120"/>
    <p:sldId id="331" r:id="rId121"/>
    <p:sldId id="402" r:id="rId122"/>
    <p:sldId id="403" r:id="rId123"/>
    <p:sldId id="332" r:id="rId124"/>
    <p:sldId id="333" r:id="rId125"/>
    <p:sldId id="334" r:id="rId126"/>
    <p:sldId id="335" r:id="rId127"/>
    <p:sldId id="336" r:id="rId128"/>
    <p:sldId id="337" r:id="rId129"/>
    <p:sldId id="338" r:id="rId130"/>
    <p:sldId id="339" r:id="rId131"/>
    <p:sldId id="340" r:id="rId132"/>
    <p:sldId id="341" r:id="rId133"/>
    <p:sldId id="342" r:id="rId134"/>
    <p:sldId id="343" r:id="rId135"/>
    <p:sldId id="344" r:id="rId136"/>
    <p:sldId id="345" r:id="rId137"/>
    <p:sldId id="346" r:id="rId138"/>
    <p:sldId id="347" r:id="rId139"/>
    <p:sldId id="348" r:id="rId140"/>
    <p:sldId id="349" r:id="rId141"/>
    <p:sldId id="350" r:id="rId142"/>
    <p:sldId id="351" r:id="rId143"/>
    <p:sldId id="352" r:id="rId144"/>
    <p:sldId id="353" r:id="rId145"/>
    <p:sldId id="354" r:id="rId146"/>
    <p:sldId id="355" r:id="rId147"/>
  </p:sldIdLst>
  <p:sldSz cx="12192000" cy="6858000"/>
  <p:notesSz cx="6858000" cy="9144000"/>
  <p:embeddedFontLst>
    <p:embeddedFont>
      <p:font typeface="Consolas" panose="020B0609020204030204" pitchFamily="49" charset="0"/>
      <p:regular r:id="rId149"/>
      <p:bold r:id="rId150"/>
      <p:italic r:id="rId151"/>
      <p:boldItalic r:id="rId152"/>
    </p:embeddedFont>
    <p:embeddedFont>
      <p:font typeface="Quattrocento Sans" panose="020B0502050000020003" pitchFamily="34" charset="0"/>
      <p:regular r:id="rId153"/>
      <p:bold r:id="rId154"/>
      <p:italic r:id="rId155"/>
      <p:boldItalic r:id="rId156"/>
    </p:embeddedFont>
    <p:embeddedFont>
      <p:font typeface="Space Grotesk" pitchFamily="2" charset="77"/>
      <p:regular r:id="rId157"/>
      <p:bold r:id="rId158"/>
    </p:embeddedFont>
    <p:embeddedFont>
      <p:font typeface="Space Grotesk Medium" pitchFamily="2" charset="77"/>
      <p:regular r:id="rId159"/>
      <p:bold r:id="rId1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61" roundtripDataSignature="AMtx7mhuAUSRUHXfBEQMryvGwGYUe/XPs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B39FD84-3D69-4937-9D8F-CB47EF7A7876}">
  <a:tblStyle styleId="{AB39FD84-3D69-4937-9D8F-CB47EF7A7876}"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0"/>
  </p:normalViewPr>
  <p:slideViewPr>
    <p:cSldViewPr snapToGrid="0">
      <p:cViewPr>
        <p:scale>
          <a:sx n="116" d="100"/>
          <a:sy n="116" d="100"/>
        </p:scale>
        <p:origin x="416" y="-1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font" Target="fonts/font11.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font" Target="fonts/font1.fntdata"/><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12.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font" Target="fonts/font2.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font" Target="fonts/font3.fntdata"/><Relationship Id="rId156" Type="http://schemas.openxmlformats.org/officeDocument/2006/relationships/font" Target="fonts/font8.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9.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5.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notesMaster" Target="notesMasters/notesMaster1.xml"/><Relationship Id="rId16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font" Target="fonts/font6.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Space Grotesk" pitchFamily="2" charset="0"/>
        <a:ea typeface="Space Grotesk" pitchFamily="2" charset="0"/>
        <a:cs typeface="Space Grotesk" pitchFamily="2"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Space Grotesk" pitchFamily="2" charset="0"/>
              <a:cs typeface="Space Grotesk" pitchFamily="2" charset="0"/>
            </a:endParaRPr>
          </a:p>
        </p:txBody>
      </p:sp>
      <p:sp>
        <p:nvSpPr>
          <p:cNvPr id="99" name="Google Shape;99;p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268" name="Google Shape;268;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6"/>
        <p:cNvGrpSpPr/>
        <p:nvPr/>
      </p:nvGrpSpPr>
      <p:grpSpPr>
        <a:xfrm>
          <a:off x="0" y="0"/>
          <a:ext cx="0" cy="0"/>
          <a:chOff x="0" y="0"/>
          <a:chExt cx="0" cy="0"/>
        </a:xfrm>
      </p:grpSpPr>
      <p:sp>
        <p:nvSpPr>
          <p:cNvPr id="1507" name="Google Shape;1507;p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Space Grotesk" pitchFamily="2" charset="0"/>
              <a:cs typeface="Space Grotesk" pitchFamily="2" charset="0"/>
            </a:endParaRPr>
          </a:p>
        </p:txBody>
      </p:sp>
      <p:sp>
        <p:nvSpPr>
          <p:cNvPr id="1508" name="Google Shape;1508;p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7"/>
        <p:cNvGrpSpPr/>
        <p:nvPr/>
      </p:nvGrpSpPr>
      <p:grpSpPr>
        <a:xfrm>
          <a:off x="0" y="0"/>
          <a:ext cx="0" cy="0"/>
          <a:chOff x="0" y="0"/>
          <a:chExt cx="0" cy="0"/>
        </a:xfrm>
      </p:grpSpPr>
      <p:sp>
        <p:nvSpPr>
          <p:cNvPr id="1518" name="Google Shape;1518;p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Space Grotesk" pitchFamily="2" charset="0"/>
              <a:cs typeface="Space Grotesk" pitchFamily="2" charset="0"/>
            </a:endParaRPr>
          </a:p>
        </p:txBody>
      </p:sp>
      <p:sp>
        <p:nvSpPr>
          <p:cNvPr id="1519" name="Google Shape;1519;p1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Google Shape;1523;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1524" name="Google Shape;1524;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a:extLst>
            <a:ext uri="{FF2B5EF4-FFF2-40B4-BE49-F238E27FC236}">
              <a16:creationId xmlns:a16="http://schemas.microsoft.com/office/drawing/2014/main" id="{EC37BDB6-D302-0A66-8B26-11727B970A3B}"/>
            </a:ext>
          </a:extLst>
        </p:cNvPr>
        <p:cNvGrpSpPr/>
        <p:nvPr/>
      </p:nvGrpSpPr>
      <p:grpSpPr>
        <a:xfrm>
          <a:off x="0" y="0"/>
          <a:ext cx="0" cy="0"/>
          <a:chOff x="0" y="0"/>
          <a:chExt cx="0" cy="0"/>
        </a:xfrm>
      </p:grpSpPr>
      <p:sp>
        <p:nvSpPr>
          <p:cNvPr id="1523" name="Google Shape;1523;p48:notes">
            <a:extLst>
              <a:ext uri="{FF2B5EF4-FFF2-40B4-BE49-F238E27FC236}">
                <a16:creationId xmlns:a16="http://schemas.microsoft.com/office/drawing/2014/main" id="{1E9BD7CB-9EFD-556C-2C5A-3ACA101DBBB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1524" name="Google Shape;1524;p48:notes">
            <a:extLst>
              <a:ext uri="{FF2B5EF4-FFF2-40B4-BE49-F238E27FC236}">
                <a16:creationId xmlns:a16="http://schemas.microsoft.com/office/drawing/2014/main" id="{C2E46FE0-79E4-5FC4-05B8-3AF2BEE4027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6507047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1541" name="Google Shape;1541;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5"/>
        <p:cNvGrpSpPr/>
        <p:nvPr/>
      </p:nvGrpSpPr>
      <p:grpSpPr>
        <a:xfrm>
          <a:off x="0" y="0"/>
          <a:ext cx="0" cy="0"/>
          <a:chOff x="0" y="0"/>
          <a:chExt cx="0" cy="0"/>
        </a:xfrm>
      </p:grpSpPr>
      <p:sp>
        <p:nvSpPr>
          <p:cNvPr id="1586" name="Google Shape;1586;p1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1587" name="Google Shape;1587;p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5"/>
        <p:cNvGrpSpPr/>
        <p:nvPr/>
      </p:nvGrpSpPr>
      <p:grpSpPr>
        <a:xfrm>
          <a:off x="0" y="0"/>
          <a:ext cx="0" cy="0"/>
          <a:chOff x="0" y="0"/>
          <a:chExt cx="0" cy="0"/>
        </a:xfrm>
      </p:grpSpPr>
      <p:sp>
        <p:nvSpPr>
          <p:cNvPr id="1686" name="Google Shape;1686;p1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1687" name="Google Shape;1687;p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a:extLst>
            <a:ext uri="{FF2B5EF4-FFF2-40B4-BE49-F238E27FC236}">
              <a16:creationId xmlns:a16="http://schemas.microsoft.com/office/drawing/2014/main" id="{232E4A20-61AF-3833-D0DD-B374D11FF509}"/>
            </a:ext>
          </a:extLst>
        </p:cNvPr>
        <p:cNvGrpSpPr/>
        <p:nvPr/>
      </p:nvGrpSpPr>
      <p:grpSpPr>
        <a:xfrm>
          <a:off x="0" y="0"/>
          <a:ext cx="0" cy="0"/>
          <a:chOff x="0" y="0"/>
          <a:chExt cx="0" cy="0"/>
        </a:xfrm>
      </p:grpSpPr>
      <p:sp>
        <p:nvSpPr>
          <p:cNvPr id="1540" name="Google Shape;1540;p49:notes">
            <a:extLst>
              <a:ext uri="{FF2B5EF4-FFF2-40B4-BE49-F238E27FC236}">
                <a16:creationId xmlns:a16="http://schemas.microsoft.com/office/drawing/2014/main" id="{2FC3B45C-AEBC-982E-9E4E-A9363CFBC15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1541" name="Google Shape;1541;p49:notes">
            <a:extLst>
              <a:ext uri="{FF2B5EF4-FFF2-40B4-BE49-F238E27FC236}">
                <a16:creationId xmlns:a16="http://schemas.microsoft.com/office/drawing/2014/main" id="{94D4CD50-7EC1-4BC2-E6C3-0105DC1607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252003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a:extLst>
            <a:ext uri="{FF2B5EF4-FFF2-40B4-BE49-F238E27FC236}">
              <a16:creationId xmlns:a16="http://schemas.microsoft.com/office/drawing/2014/main" id="{01A7DCE6-28CF-7A3E-EA44-58148FFE2ADA}"/>
            </a:ext>
          </a:extLst>
        </p:cNvPr>
        <p:cNvGrpSpPr/>
        <p:nvPr/>
      </p:nvGrpSpPr>
      <p:grpSpPr>
        <a:xfrm>
          <a:off x="0" y="0"/>
          <a:ext cx="0" cy="0"/>
          <a:chOff x="0" y="0"/>
          <a:chExt cx="0" cy="0"/>
        </a:xfrm>
      </p:grpSpPr>
      <p:sp>
        <p:nvSpPr>
          <p:cNvPr id="1540" name="Google Shape;1540;p49:notes">
            <a:extLst>
              <a:ext uri="{FF2B5EF4-FFF2-40B4-BE49-F238E27FC236}">
                <a16:creationId xmlns:a16="http://schemas.microsoft.com/office/drawing/2014/main" id="{27BC8DF4-BBB7-F553-BA24-56165DC8741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1541" name="Google Shape;1541;p49:notes">
            <a:extLst>
              <a:ext uri="{FF2B5EF4-FFF2-40B4-BE49-F238E27FC236}">
                <a16:creationId xmlns:a16="http://schemas.microsoft.com/office/drawing/2014/main" id="{F873C75A-3CDB-C06A-E42F-9DB0B8AE126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3071524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4"/>
        <p:cNvGrpSpPr/>
        <p:nvPr/>
      </p:nvGrpSpPr>
      <p:grpSpPr>
        <a:xfrm>
          <a:off x="0" y="0"/>
          <a:ext cx="0" cy="0"/>
          <a:chOff x="0" y="0"/>
          <a:chExt cx="0" cy="0"/>
        </a:xfrm>
      </p:grpSpPr>
      <p:sp>
        <p:nvSpPr>
          <p:cNvPr id="1705" name="Google Shape;1705;p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1706" name="Google Shape;1706;p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263" name="Google Shape;263;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p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1724" name="Google Shape;1724;p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0"/>
        <p:cNvGrpSpPr/>
        <p:nvPr/>
      </p:nvGrpSpPr>
      <p:grpSpPr>
        <a:xfrm>
          <a:off x="0" y="0"/>
          <a:ext cx="0" cy="0"/>
          <a:chOff x="0" y="0"/>
          <a:chExt cx="0" cy="0"/>
        </a:xfrm>
      </p:grpSpPr>
      <p:sp>
        <p:nvSpPr>
          <p:cNvPr id="1731" name="Google Shape;173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1732" name="Google Shape;173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6"/>
        <p:cNvGrpSpPr/>
        <p:nvPr/>
      </p:nvGrpSpPr>
      <p:grpSpPr>
        <a:xfrm>
          <a:off x="0" y="0"/>
          <a:ext cx="0" cy="0"/>
          <a:chOff x="0" y="0"/>
          <a:chExt cx="0" cy="0"/>
        </a:xfrm>
      </p:grpSpPr>
      <p:sp>
        <p:nvSpPr>
          <p:cNvPr id="1737" name="Google Shape;1737;p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Space Grotesk" pitchFamily="2" charset="0"/>
              <a:cs typeface="Space Grotesk" pitchFamily="2" charset="0"/>
            </a:endParaRPr>
          </a:p>
        </p:txBody>
      </p:sp>
      <p:sp>
        <p:nvSpPr>
          <p:cNvPr id="1738" name="Google Shape;1738;p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p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Space Grotesk" pitchFamily="2" charset="0"/>
              <a:cs typeface="Space Grotesk" pitchFamily="2" charset="0"/>
            </a:endParaRPr>
          </a:p>
        </p:txBody>
      </p:sp>
      <p:sp>
        <p:nvSpPr>
          <p:cNvPr id="1750" name="Google Shape;1750;p1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4"/>
        <p:cNvGrpSpPr/>
        <p:nvPr/>
      </p:nvGrpSpPr>
      <p:grpSpPr>
        <a:xfrm>
          <a:off x="0" y="0"/>
          <a:ext cx="0" cy="0"/>
          <a:chOff x="0" y="0"/>
          <a:chExt cx="0" cy="0"/>
        </a:xfrm>
      </p:grpSpPr>
      <p:sp>
        <p:nvSpPr>
          <p:cNvPr id="1755" name="Google Shape;175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1756" name="Google Shape;175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9"/>
        <p:cNvGrpSpPr/>
        <p:nvPr/>
      </p:nvGrpSpPr>
      <p:grpSpPr>
        <a:xfrm>
          <a:off x="0" y="0"/>
          <a:ext cx="0" cy="0"/>
          <a:chOff x="0" y="0"/>
          <a:chExt cx="0" cy="0"/>
        </a:xfrm>
      </p:grpSpPr>
      <p:sp>
        <p:nvSpPr>
          <p:cNvPr id="1770" name="Google Shape;177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1771" name="Google Shape;177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4"/>
        <p:cNvGrpSpPr/>
        <p:nvPr/>
      </p:nvGrpSpPr>
      <p:grpSpPr>
        <a:xfrm>
          <a:off x="0" y="0"/>
          <a:ext cx="0" cy="0"/>
          <a:chOff x="0" y="0"/>
          <a:chExt cx="0" cy="0"/>
        </a:xfrm>
      </p:grpSpPr>
      <p:sp>
        <p:nvSpPr>
          <p:cNvPr id="1795" name="Google Shape;179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1796" name="Google Shape;179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3"/>
        <p:cNvGrpSpPr/>
        <p:nvPr/>
      </p:nvGrpSpPr>
      <p:grpSpPr>
        <a:xfrm>
          <a:off x="0" y="0"/>
          <a:ext cx="0" cy="0"/>
          <a:chOff x="0" y="0"/>
          <a:chExt cx="0" cy="0"/>
        </a:xfrm>
      </p:grpSpPr>
      <p:sp>
        <p:nvSpPr>
          <p:cNvPr id="1824" name="Google Shape;182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1825" name="Google Shape;182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1854" name="Google Shape;185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7"/>
        <p:cNvGrpSpPr/>
        <p:nvPr/>
      </p:nvGrpSpPr>
      <p:grpSpPr>
        <a:xfrm>
          <a:off x="0" y="0"/>
          <a:ext cx="0" cy="0"/>
          <a:chOff x="0" y="0"/>
          <a:chExt cx="0" cy="0"/>
        </a:xfrm>
      </p:grpSpPr>
      <p:sp>
        <p:nvSpPr>
          <p:cNvPr id="1898" name="Google Shape;189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1899" name="Google Shape;189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226" name="Google Shape;226;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5"/>
        <p:cNvGrpSpPr/>
        <p:nvPr/>
      </p:nvGrpSpPr>
      <p:grpSpPr>
        <a:xfrm>
          <a:off x="0" y="0"/>
          <a:ext cx="0" cy="0"/>
          <a:chOff x="0" y="0"/>
          <a:chExt cx="0" cy="0"/>
        </a:xfrm>
      </p:grpSpPr>
      <p:sp>
        <p:nvSpPr>
          <p:cNvPr id="1916" name="Google Shape;191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1917" name="Google Shape;191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2"/>
        <p:cNvGrpSpPr/>
        <p:nvPr/>
      </p:nvGrpSpPr>
      <p:grpSpPr>
        <a:xfrm>
          <a:off x="0" y="0"/>
          <a:ext cx="0" cy="0"/>
          <a:chOff x="0" y="0"/>
          <a:chExt cx="0" cy="0"/>
        </a:xfrm>
      </p:grpSpPr>
      <p:sp>
        <p:nvSpPr>
          <p:cNvPr id="1933" name="Google Shape;1933;p1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1934" name="Google Shape;1934;p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1"/>
        <p:cNvGrpSpPr/>
        <p:nvPr/>
      </p:nvGrpSpPr>
      <p:grpSpPr>
        <a:xfrm>
          <a:off x="0" y="0"/>
          <a:ext cx="0" cy="0"/>
          <a:chOff x="0" y="0"/>
          <a:chExt cx="0" cy="0"/>
        </a:xfrm>
      </p:grpSpPr>
      <p:sp>
        <p:nvSpPr>
          <p:cNvPr id="1962" name="Google Shape;196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1963" name="Google Shape;196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2"/>
        <p:cNvGrpSpPr/>
        <p:nvPr/>
      </p:nvGrpSpPr>
      <p:grpSpPr>
        <a:xfrm>
          <a:off x="0" y="0"/>
          <a:ext cx="0" cy="0"/>
          <a:chOff x="0" y="0"/>
          <a:chExt cx="0" cy="0"/>
        </a:xfrm>
      </p:grpSpPr>
      <p:sp>
        <p:nvSpPr>
          <p:cNvPr id="1973" name="Google Shape;197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1974" name="Google Shape;197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0"/>
        <p:cNvGrpSpPr/>
        <p:nvPr/>
      </p:nvGrpSpPr>
      <p:grpSpPr>
        <a:xfrm>
          <a:off x="0" y="0"/>
          <a:ext cx="0" cy="0"/>
          <a:chOff x="0" y="0"/>
          <a:chExt cx="0" cy="0"/>
        </a:xfrm>
      </p:grpSpPr>
      <p:sp>
        <p:nvSpPr>
          <p:cNvPr id="1991" name="Google Shape;1991;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1992" name="Google Shape;199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0"/>
        <p:cNvGrpSpPr/>
        <p:nvPr/>
      </p:nvGrpSpPr>
      <p:grpSpPr>
        <a:xfrm>
          <a:off x="0" y="0"/>
          <a:ext cx="0" cy="0"/>
          <a:chOff x="0" y="0"/>
          <a:chExt cx="0" cy="0"/>
        </a:xfrm>
      </p:grpSpPr>
      <p:sp>
        <p:nvSpPr>
          <p:cNvPr id="2001" name="Google Shape;200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2002" name="Google Shape;200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2"/>
        <p:cNvGrpSpPr/>
        <p:nvPr/>
      </p:nvGrpSpPr>
      <p:grpSpPr>
        <a:xfrm>
          <a:off x="0" y="0"/>
          <a:ext cx="0" cy="0"/>
          <a:chOff x="0" y="0"/>
          <a:chExt cx="0" cy="0"/>
        </a:xfrm>
      </p:grpSpPr>
      <p:sp>
        <p:nvSpPr>
          <p:cNvPr id="2013" name="Google Shape;201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2014" name="Google Shape;201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0"/>
        <p:cNvGrpSpPr/>
        <p:nvPr/>
      </p:nvGrpSpPr>
      <p:grpSpPr>
        <a:xfrm>
          <a:off x="0" y="0"/>
          <a:ext cx="0" cy="0"/>
          <a:chOff x="0" y="0"/>
          <a:chExt cx="0" cy="0"/>
        </a:xfrm>
      </p:grpSpPr>
      <p:sp>
        <p:nvSpPr>
          <p:cNvPr id="2021" name="Google Shape;2021;p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2022" name="Google Shape;2022;p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5"/>
        <p:cNvGrpSpPr/>
        <p:nvPr/>
      </p:nvGrpSpPr>
      <p:grpSpPr>
        <a:xfrm>
          <a:off x="0" y="0"/>
          <a:ext cx="0" cy="0"/>
          <a:chOff x="0" y="0"/>
          <a:chExt cx="0" cy="0"/>
        </a:xfrm>
      </p:grpSpPr>
      <p:sp>
        <p:nvSpPr>
          <p:cNvPr id="2046" name="Google Shape;204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2047" name="Google Shape;204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3"/>
        <p:cNvGrpSpPr/>
        <p:nvPr/>
      </p:nvGrpSpPr>
      <p:grpSpPr>
        <a:xfrm>
          <a:off x="0" y="0"/>
          <a:ext cx="0" cy="0"/>
          <a:chOff x="0" y="0"/>
          <a:chExt cx="0" cy="0"/>
        </a:xfrm>
      </p:grpSpPr>
      <p:sp>
        <p:nvSpPr>
          <p:cNvPr id="2054" name="Google Shape;205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2055" name="Google Shape;205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240" name="Google Shape;240;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6"/>
        <p:cNvGrpSpPr/>
        <p:nvPr/>
      </p:nvGrpSpPr>
      <p:grpSpPr>
        <a:xfrm>
          <a:off x="0" y="0"/>
          <a:ext cx="0" cy="0"/>
          <a:chOff x="0" y="0"/>
          <a:chExt cx="0" cy="0"/>
        </a:xfrm>
      </p:grpSpPr>
      <p:sp>
        <p:nvSpPr>
          <p:cNvPr id="2067" name="Google Shape;2067;p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2068" name="Google Shape;2068;p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Google Shape;211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2117" name="Google Shape;211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6"/>
        <p:cNvGrpSpPr/>
        <p:nvPr/>
      </p:nvGrpSpPr>
      <p:grpSpPr>
        <a:xfrm>
          <a:off x="0" y="0"/>
          <a:ext cx="0" cy="0"/>
          <a:chOff x="0" y="0"/>
          <a:chExt cx="0" cy="0"/>
        </a:xfrm>
      </p:grpSpPr>
      <p:sp>
        <p:nvSpPr>
          <p:cNvPr id="2127" name="Google Shape;2127;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2128" name="Google Shape;2128;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273" name="Google Shape;273;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0" name="Google Shape;29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354" name="Google Shape;354;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339" name="Google Shape;339;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a:extLst>
            <a:ext uri="{FF2B5EF4-FFF2-40B4-BE49-F238E27FC236}">
              <a16:creationId xmlns:a16="http://schemas.microsoft.com/office/drawing/2014/main" id="{7431BA64-EB2F-7334-1B9E-2CF6EC0F345B}"/>
            </a:ext>
          </a:extLst>
        </p:cNvPr>
        <p:cNvGrpSpPr/>
        <p:nvPr/>
      </p:nvGrpSpPr>
      <p:grpSpPr>
        <a:xfrm>
          <a:off x="0" y="0"/>
          <a:ext cx="0" cy="0"/>
          <a:chOff x="0" y="0"/>
          <a:chExt cx="0" cy="0"/>
        </a:xfrm>
      </p:grpSpPr>
      <p:sp>
        <p:nvSpPr>
          <p:cNvPr id="422" name="Google Shape;422;p42:notes">
            <a:extLst>
              <a:ext uri="{FF2B5EF4-FFF2-40B4-BE49-F238E27FC236}">
                <a16:creationId xmlns:a16="http://schemas.microsoft.com/office/drawing/2014/main" id="{B7EF2C12-B1CF-B50E-8EED-494872A5167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423" name="Google Shape;423;p42:notes">
            <a:extLst>
              <a:ext uri="{FF2B5EF4-FFF2-40B4-BE49-F238E27FC236}">
                <a16:creationId xmlns:a16="http://schemas.microsoft.com/office/drawing/2014/main" id="{BE61D583-985C-527C-2605-90BDD15B24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001495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a:extLst>
            <a:ext uri="{FF2B5EF4-FFF2-40B4-BE49-F238E27FC236}">
              <a16:creationId xmlns:a16="http://schemas.microsoft.com/office/drawing/2014/main" id="{CB5E7EBC-E8EE-B58C-A9B9-FD8D79F68C20}"/>
            </a:ext>
          </a:extLst>
        </p:cNvPr>
        <p:cNvGrpSpPr/>
        <p:nvPr/>
      </p:nvGrpSpPr>
      <p:grpSpPr>
        <a:xfrm>
          <a:off x="0" y="0"/>
          <a:ext cx="0" cy="0"/>
          <a:chOff x="0" y="0"/>
          <a:chExt cx="0" cy="0"/>
        </a:xfrm>
      </p:grpSpPr>
      <p:sp>
        <p:nvSpPr>
          <p:cNvPr id="422" name="Google Shape;422;p42:notes">
            <a:extLst>
              <a:ext uri="{FF2B5EF4-FFF2-40B4-BE49-F238E27FC236}">
                <a16:creationId xmlns:a16="http://schemas.microsoft.com/office/drawing/2014/main" id="{A2528613-8632-BA96-61FA-CBD55490D9F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423" name="Google Shape;423;p42:notes">
            <a:extLst>
              <a:ext uri="{FF2B5EF4-FFF2-40B4-BE49-F238E27FC236}">
                <a16:creationId xmlns:a16="http://schemas.microsoft.com/office/drawing/2014/main" id="{EF3B2E9B-3F84-4288-57EA-CC2468E3DD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2124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106" name="Google Shape;10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423" name="Google Shape;423;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453" name="Google Shape;453;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481" name="Google Shape;481;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510" name="Google Shape;510;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539" name="Google Shape;539;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593" name="Google Shape;593;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599" name="Google Shape;599;p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605" name="Google Shape;605;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645" name="Google Shape;645;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2" name="Google Shape;652;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115" name="Google Shape;115;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4" name="Google Shape;664;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202192"/>
              </a:buClr>
              <a:buSzPts val="1800"/>
              <a:buFont typeface="Quattrocento Sans"/>
              <a:buNone/>
            </a:pPr>
            <a:r>
              <a:rPr lang="en-US" sz="1100" i="0" u="none" strike="noStrike" cap="none" dirty="0">
                <a:solidFill>
                  <a:srgbClr val="202192"/>
                </a:solidFill>
                <a:latin typeface="Space Grotesk"/>
                <a:ea typeface="Space Grotesk"/>
                <a:cs typeface="Space Grotesk"/>
                <a:sym typeface="Space Grotesk"/>
              </a:rPr>
              <a:t>Name Resolution component for  service discovery: </a:t>
            </a:r>
            <a:r>
              <a:rPr lang="en-US" sz="900" i="0" u="none" strike="noStrike" cap="none" dirty="0" err="1">
                <a:solidFill>
                  <a:srgbClr val="202192"/>
                </a:solidFill>
                <a:latin typeface="Space Grotesk"/>
                <a:ea typeface="Space Grotesk"/>
                <a:cs typeface="Space Grotesk"/>
                <a:sym typeface="Space Grotesk"/>
              </a:rPr>
              <a:t>mDNS</a:t>
            </a:r>
            <a:r>
              <a:rPr lang="en-US" sz="900" i="0" u="none" strike="noStrike" cap="none" dirty="0">
                <a:solidFill>
                  <a:srgbClr val="202192"/>
                </a:solidFill>
                <a:latin typeface="Space Grotesk"/>
                <a:ea typeface="Space Grotesk"/>
                <a:cs typeface="Space Grotesk"/>
                <a:sym typeface="Space Grotesk"/>
              </a:rPr>
              <a:t>, Kubernetes DNS, </a:t>
            </a:r>
            <a:r>
              <a:rPr lang="en-US" sz="900" i="0" u="none" strike="noStrike" cap="none" dirty="0" err="1">
                <a:solidFill>
                  <a:srgbClr val="202192"/>
                </a:solidFill>
                <a:latin typeface="Space Grotesk"/>
                <a:ea typeface="Space Grotesk"/>
                <a:cs typeface="Space Grotesk"/>
                <a:sym typeface="Space Grotesk"/>
              </a:rPr>
              <a:t>Hashicorp</a:t>
            </a:r>
            <a:r>
              <a:rPr lang="en-US" sz="900" i="0" u="none" strike="noStrike" cap="none" dirty="0">
                <a:solidFill>
                  <a:srgbClr val="202192"/>
                </a:solidFill>
                <a:latin typeface="Space Grotesk"/>
                <a:ea typeface="Space Grotesk"/>
                <a:cs typeface="Space Grotesk"/>
                <a:sym typeface="Space Grotesk"/>
              </a:rPr>
              <a:t> Consul</a:t>
            </a:r>
            <a:endParaRPr sz="800" dirty="0">
              <a:latin typeface="Space Grotesk"/>
              <a:ea typeface="Space Grotesk"/>
              <a:cs typeface="Space Grotesk"/>
              <a:sym typeface="Space Grotesk"/>
            </a:endParaRPr>
          </a:p>
          <a:p>
            <a:pPr marL="457200" lvl="0" indent="-22860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a:extLst>
            <a:ext uri="{FF2B5EF4-FFF2-40B4-BE49-F238E27FC236}">
              <a16:creationId xmlns:a16="http://schemas.microsoft.com/office/drawing/2014/main" id="{CB5970AB-90A2-BC87-D790-42C7C2AF784D}"/>
            </a:ext>
          </a:extLst>
        </p:cNvPr>
        <p:cNvGrpSpPr/>
        <p:nvPr/>
      </p:nvGrpSpPr>
      <p:grpSpPr>
        <a:xfrm>
          <a:off x="0" y="0"/>
          <a:ext cx="0" cy="0"/>
          <a:chOff x="0" y="0"/>
          <a:chExt cx="0" cy="0"/>
        </a:xfrm>
      </p:grpSpPr>
      <p:sp>
        <p:nvSpPr>
          <p:cNvPr id="651" name="Google Shape;651;p52:notes">
            <a:extLst>
              <a:ext uri="{FF2B5EF4-FFF2-40B4-BE49-F238E27FC236}">
                <a16:creationId xmlns:a16="http://schemas.microsoft.com/office/drawing/2014/main" id="{6F44FC58-F2E7-12D4-F626-49C0DACDDC1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2" name="Google Shape;652;p52:notes">
            <a:extLst>
              <a:ext uri="{FF2B5EF4-FFF2-40B4-BE49-F238E27FC236}">
                <a16:creationId xmlns:a16="http://schemas.microsoft.com/office/drawing/2014/main" id="{4DA47D47-665A-AE0C-6A6E-93DCBA555F3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Tree>
    <p:extLst>
      <p:ext uri="{BB962C8B-B14F-4D97-AF65-F5344CB8AC3E}">
        <p14:creationId xmlns:p14="http://schemas.microsoft.com/office/powerpoint/2010/main" val="37560402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698" name="Google Shape;698;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704" name="Google Shape;704;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1" name="Google Shape;711;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2" name="Google Shape;732;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6" name="Google Shape;766;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a:extLst>
            <a:ext uri="{FF2B5EF4-FFF2-40B4-BE49-F238E27FC236}">
              <a16:creationId xmlns:a16="http://schemas.microsoft.com/office/drawing/2014/main" id="{48B5996F-EDC8-1928-8F3E-8D97A610D9C4}"/>
            </a:ext>
          </a:extLst>
        </p:cNvPr>
        <p:cNvGrpSpPr/>
        <p:nvPr/>
      </p:nvGrpSpPr>
      <p:grpSpPr>
        <a:xfrm>
          <a:off x="0" y="0"/>
          <a:ext cx="0" cy="0"/>
          <a:chOff x="0" y="0"/>
          <a:chExt cx="0" cy="0"/>
        </a:xfrm>
      </p:grpSpPr>
      <p:sp>
        <p:nvSpPr>
          <p:cNvPr id="765" name="Google Shape;765;p58:notes">
            <a:extLst>
              <a:ext uri="{FF2B5EF4-FFF2-40B4-BE49-F238E27FC236}">
                <a16:creationId xmlns:a16="http://schemas.microsoft.com/office/drawing/2014/main" id="{CB02C7F8-9643-001F-25B4-334D4BC86A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6" name="Google Shape;766;p58:notes">
            <a:extLst>
              <a:ext uri="{FF2B5EF4-FFF2-40B4-BE49-F238E27FC236}">
                <a16:creationId xmlns:a16="http://schemas.microsoft.com/office/drawing/2014/main" id="{DDB631BD-1A57-4BB0-156A-E314FEB7E22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Tree>
    <p:extLst>
      <p:ext uri="{BB962C8B-B14F-4D97-AF65-F5344CB8AC3E}">
        <p14:creationId xmlns:p14="http://schemas.microsoft.com/office/powerpoint/2010/main" val="20886118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804" name="Google Shape;804;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810" name="Google Shape;810;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a:extLst>
            <a:ext uri="{FF2B5EF4-FFF2-40B4-BE49-F238E27FC236}">
              <a16:creationId xmlns:a16="http://schemas.microsoft.com/office/drawing/2014/main" id="{00F1B4F7-163D-112F-422B-199BFD5185B5}"/>
            </a:ext>
          </a:extLst>
        </p:cNvPr>
        <p:cNvGrpSpPr/>
        <p:nvPr/>
      </p:nvGrpSpPr>
      <p:grpSpPr>
        <a:xfrm>
          <a:off x="0" y="0"/>
          <a:ext cx="0" cy="0"/>
          <a:chOff x="0" y="0"/>
          <a:chExt cx="0" cy="0"/>
        </a:xfrm>
      </p:grpSpPr>
      <p:sp>
        <p:nvSpPr>
          <p:cNvPr id="114" name="Google Shape;114;p31:notes">
            <a:extLst>
              <a:ext uri="{FF2B5EF4-FFF2-40B4-BE49-F238E27FC236}">
                <a16:creationId xmlns:a16="http://schemas.microsoft.com/office/drawing/2014/main" id="{0FFDAB11-E10B-9266-CE23-A5F9451F4D2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115" name="Google Shape;115;p31:notes">
            <a:extLst>
              <a:ext uri="{FF2B5EF4-FFF2-40B4-BE49-F238E27FC236}">
                <a16:creationId xmlns:a16="http://schemas.microsoft.com/office/drawing/2014/main" id="{0F0BBF75-0F07-CE6C-771E-5A0DFC7BE9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421196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7" name="Google Shape;817;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p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2" name="Google Shape;842;p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a:extLst>
            <a:ext uri="{FF2B5EF4-FFF2-40B4-BE49-F238E27FC236}">
              <a16:creationId xmlns:a16="http://schemas.microsoft.com/office/drawing/2014/main" id="{D7E12B55-760C-D51E-6B11-E3A022084664}"/>
            </a:ext>
          </a:extLst>
        </p:cNvPr>
        <p:cNvGrpSpPr/>
        <p:nvPr/>
      </p:nvGrpSpPr>
      <p:grpSpPr>
        <a:xfrm>
          <a:off x="0" y="0"/>
          <a:ext cx="0" cy="0"/>
          <a:chOff x="0" y="0"/>
          <a:chExt cx="0" cy="0"/>
        </a:xfrm>
      </p:grpSpPr>
      <p:sp>
        <p:nvSpPr>
          <p:cNvPr id="841" name="Google Shape;841;p86:notes">
            <a:extLst>
              <a:ext uri="{FF2B5EF4-FFF2-40B4-BE49-F238E27FC236}">
                <a16:creationId xmlns:a16="http://schemas.microsoft.com/office/drawing/2014/main" id="{8AB16239-AD9E-DCD1-1590-9D96C70772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2" name="Google Shape;842;p86:notes">
            <a:extLst>
              <a:ext uri="{FF2B5EF4-FFF2-40B4-BE49-F238E27FC236}">
                <a16:creationId xmlns:a16="http://schemas.microsoft.com/office/drawing/2014/main" id="{AA76F230-0623-AEF5-BD33-440E737ABE9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Tree>
    <p:extLst>
      <p:ext uri="{BB962C8B-B14F-4D97-AF65-F5344CB8AC3E}">
        <p14:creationId xmlns:p14="http://schemas.microsoft.com/office/powerpoint/2010/main" val="21159724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p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865" name="Google Shape;865;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871" name="Google Shape;871;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p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878" name="Google Shape;878;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p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924" name="Google Shape;924;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a:extLst>
            <a:ext uri="{FF2B5EF4-FFF2-40B4-BE49-F238E27FC236}">
              <a16:creationId xmlns:a16="http://schemas.microsoft.com/office/drawing/2014/main" id="{17D2A8C1-90AC-1370-7FED-0A6B21A7CFAB}"/>
            </a:ext>
          </a:extLst>
        </p:cNvPr>
        <p:cNvGrpSpPr/>
        <p:nvPr/>
      </p:nvGrpSpPr>
      <p:grpSpPr>
        <a:xfrm>
          <a:off x="0" y="0"/>
          <a:ext cx="0" cy="0"/>
          <a:chOff x="0" y="0"/>
          <a:chExt cx="0" cy="0"/>
        </a:xfrm>
      </p:grpSpPr>
      <p:sp>
        <p:nvSpPr>
          <p:cNvPr id="923" name="Google Shape;923;p65:notes">
            <a:extLst>
              <a:ext uri="{FF2B5EF4-FFF2-40B4-BE49-F238E27FC236}">
                <a16:creationId xmlns:a16="http://schemas.microsoft.com/office/drawing/2014/main" id="{47BB1804-6DB3-B59F-2AB2-84359653DF9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924" name="Google Shape;924;p65:notes">
            <a:extLst>
              <a:ext uri="{FF2B5EF4-FFF2-40B4-BE49-F238E27FC236}">
                <a16:creationId xmlns:a16="http://schemas.microsoft.com/office/drawing/2014/main" id="{3D5ADEE4-E43A-543F-4A2F-A80FA3C32D2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63381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p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940" name="Google Shape;940;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a:extLst>
            <a:ext uri="{FF2B5EF4-FFF2-40B4-BE49-F238E27FC236}">
              <a16:creationId xmlns:a16="http://schemas.microsoft.com/office/drawing/2014/main" id="{30CC88C3-80A0-B65D-59D8-E47138D51430}"/>
            </a:ext>
          </a:extLst>
        </p:cNvPr>
        <p:cNvGrpSpPr/>
        <p:nvPr/>
      </p:nvGrpSpPr>
      <p:grpSpPr>
        <a:xfrm>
          <a:off x="0" y="0"/>
          <a:ext cx="0" cy="0"/>
          <a:chOff x="0" y="0"/>
          <a:chExt cx="0" cy="0"/>
        </a:xfrm>
      </p:grpSpPr>
      <p:sp>
        <p:nvSpPr>
          <p:cNvPr id="939" name="Google Shape;939;p66:notes">
            <a:extLst>
              <a:ext uri="{FF2B5EF4-FFF2-40B4-BE49-F238E27FC236}">
                <a16:creationId xmlns:a16="http://schemas.microsoft.com/office/drawing/2014/main" id="{5A00580E-AF56-C178-EA14-54C0CF25269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940" name="Google Shape;940;p66:notes">
            <a:extLst>
              <a:ext uri="{FF2B5EF4-FFF2-40B4-BE49-F238E27FC236}">
                <a16:creationId xmlns:a16="http://schemas.microsoft.com/office/drawing/2014/main" id="{D1F7FC2E-853B-D93A-8A13-2F87703ED06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31027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a:extLst>
            <a:ext uri="{FF2B5EF4-FFF2-40B4-BE49-F238E27FC236}">
              <a16:creationId xmlns:a16="http://schemas.microsoft.com/office/drawing/2014/main" id="{3FE0F7B7-3E92-E016-59F0-4783F2597A84}"/>
            </a:ext>
          </a:extLst>
        </p:cNvPr>
        <p:cNvGrpSpPr/>
        <p:nvPr/>
      </p:nvGrpSpPr>
      <p:grpSpPr>
        <a:xfrm>
          <a:off x="0" y="0"/>
          <a:ext cx="0" cy="0"/>
          <a:chOff x="0" y="0"/>
          <a:chExt cx="0" cy="0"/>
        </a:xfrm>
      </p:grpSpPr>
      <p:sp>
        <p:nvSpPr>
          <p:cNvPr id="114" name="Google Shape;114;p31:notes">
            <a:extLst>
              <a:ext uri="{FF2B5EF4-FFF2-40B4-BE49-F238E27FC236}">
                <a16:creationId xmlns:a16="http://schemas.microsoft.com/office/drawing/2014/main" id="{899D0C40-42A6-10E7-EDF9-2DE0AEA6728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115" name="Google Shape;115;p31:notes">
            <a:extLst>
              <a:ext uri="{FF2B5EF4-FFF2-40B4-BE49-F238E27FC236}">
                <a16:creationId xmlns:a16="http://schemas.microsoft.com/office/drawing/2014/main" id="{6ED09987-1D59-3FCE-77EF-D58028670A3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871075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p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958" name="Google Shape;958;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a:extLst>
            <a:ext uri="{FF2B5EF4-FFF2-40B4-BE49-F238E27FC236}">
              <a16:creationId xmlns:a16="http://schemas.microsoft.com/office/drawing/2014/main" id="{102FA4FA-CEFE-B107-0C7C-638A43A9E926}"/>
            </a:ext>
          </a:extLst>
        </p:cNvPr>
        <p:cNvGrpSpPr/>
        <p:nvPr/>
      </p:nvGrpSpPr>
      <p:grpSpPr>
        <a:xfrm>
          <a:off x="0" y="0"/>
          <a:ext cx="0" cy="0"/>
          <a:chOff x="0" y="0"/>
          <a:chExt cx="0" cy="0"/>
        </a:xfrm>
      </p:grpSpPr>
      <p:sp>
        <p:nvSpPr>
          <p:cNvPr id="957" name="Google Shape;957;p67:notes">
            <a:extLst>
              <a:ext uri="{FF2B5EF4-FFF2-40B4-BE49-F238E27FC236}">
                <a16:creationId xmlns:a16="http://schemas.microsoft.com/office/drawing/2014/main" id="{B1BD9355-98FB-7EE3-1B11-88BCE480159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958" name="Google Shape;958;p67:notes">
            <a:extLst>
              <a:ext uri="{FF2B5EF4-FFF2-40B4-BE49-F238E27FC236}">
                <a16:creationId xmlns:a16="http://schemas.microsoft.com/office/drawing/2014/main" id="{55FC2FF8-B3F8-4BE4-E459-42B38DF569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011568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p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977" name="Google Shape;977;p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a:extLst>
            <a:ext uri="{FF2B5EF4-FFF2-40B4-BE49-F238E27FC236}">
              <a16:creationId xmlns:a16="http://schemas.microsoft.com/office/drawing/2014/main" id="{0E5D42A5-B86D-4B31-5629-70E186ADAC0B}"/>
            </a:ext>
          </a:extLst>
        </p:cNvPr>
        <p:cNvGrpSpPr/>
        <p:nvPr/>
      </p:nvGrpSpPr>
      <p:grpSpPr>
        <a:xfrm>
          <a:off x="0" y="0"/>
          <a:ext cx="0" cy="0"/>
          <a:chOff x="0" y="0"/>
          <a:chExt cx="0" cy="0"/>
        </a:xfrm>
      </p:grpSpPr>
      <p:sp>
        <p:nvSpPr>
          <p:cNvPr id="976" name="Google Shape;976;p68:notes">
            <a:extLst>
              <a:ext uri="{FF2B5EF4-FFF2-40B4-BE49-F238E27FC236}">
                <a16:creationId xmlns:a16="http://schemas.microsoft.com/office/drawing/2014/main" id="{AD1F1226-3BAC-732E-7F57-828708B85A8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977" name="Google Shape;977;p68:notes">
            <a:extLst>
              <a:ext uri="{FF2B5EF4-FFF2-40B4-BE49-F238E27FC236}">
                <a16:creationId xmlns:a16="http://schemas.microsoft.com/office/drawing/2014/main" id="{0BFBA45E-5A44-DF77-A409-7450D98360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76954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1" name="Google Shape;1001;p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p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1" name="Google Shape;1021;p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p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1047" name="Google Shape;1047;p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Space Grotesk" pitchFamily="2" charset="0"/>
              <a:cs typeface="Space Grotesk" pitchFamily="2" charset="0"/>
            </a:endParaRPr>
          </a:p>
        </p:txBody>
      </p:sp>
      <p:sp>
        <p:nvSpPr>
          <p:cNvPr id="1053" name="Google Shape;1053;p8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p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0" name="Google Shape;1060;p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202192"/>
              </a:buClr>
              <a:buSzPts val="1800"/>
              <a:buFont typeface="Quattrocento Sans"/>
              <a:buNone/>
            </a:pPr>
            <a:r>
              <a:rPr lang="en-US" sz="1100" i="0" u="none" strike="noStrike" cap="none" dirty="0">
                <a:solidFill>
                  <a:srgbClr val="202192"/>
                </a:solidFill>
                <a:latin typeface="Space Grotesk"/>
                <a:ea typeface="Space Grotesk"/>
                <a:cs typeface="Space Grotesk"/>
                <a:sym typeface="Space Grotesk"/>
              </a:rPr>
              <a:t>Name Resolution component for  service discovery: </a:t>
            </a:r>
            <a:r>
              <a:rPr lang="en-US" sz="900" i="0" u="none" strike="noStrike" cap="none" dirty="0" err="1">
                <a:solidFill>
                  <a:srgbClr val="202192"/>
                </a:solidFill>
                <a:latin typeface="Space Grotesk"/>
                <a:ea typeface="Space Grotesk"/>
                <a:cs typeface="Space Grotesk"/>
                <a:sym typeface="Space Grotesk"/>
              </a:rPr>
              <a:t>mDNS</a:t>
            </a:r>
            <a:r>
              <a:rPr lang="en-US" sz="900" i="0" u="none" strike="noStrike" cap="none" dirty="0">
                <a:solidFill>
                  <a:srgbClr val="202192"/>
                </a:solidFill>
                <a:latin typeface="Space Grotesk"/>
                <a:ea typeface="Space Grotesk"/>
                <a:cs typeface="Space Grotesk"/>
                <a:sym typeface="Space Grotesk"/>
              </a:rPr>
              <a:t>, Kubernetes DNS, </a:t>
            </a:r>
            <a:r>
              <a:rPr lang="en-US" sz="900" i="0" u="none" strike="noStrike" cap="none" dirty="0" err="1">
                <a:solidFill>
                  <a:srgbClr val="202192"/>
                </a:solidFill>
                <a:latin typeface="Space Grotesk"/>
                <a:ea typeface="Space Grotesk"/>
                <a:cs typeface="Space Grotesk"/>
                <a:sym typeface="Space Grotesk"/>
              </a:rPr>
              <a:t>Hashicorp</a:t>
            </a:r>
            <a:r>
              <a:rPr lang="en-US" sz="900" i="0" u="none" strike="noStrike" cap="none" dirty="0">
                <a:solidFill>
                  <a:srgbClr val="202192"/>
                </a:solidFill>
                <a:latin typeface="Space Grotesk"/>
                <a:ea typeface="Space Grotesk"/>
                <a:cs typeface="Space Grotesk"/>
                <a:sym typeface="Space Grotesk"/>
              </a:rPr>
              <a:t> Consul</a:t>
            </a:r>
            <a:endParaRPr sz="800" dirty="0">
              <a:latin typeface="Space Grotesk"/>
              <a:ea typeface="Space Grotesk"/>
              <a:cs typeface="Space Grotesk"/>
              <a:sym typeface="Space Grotesk"/>
            </a:endParaRPr>
          </a:p>
          <a:p>
            <a:pPr marL="457200" lvl="0" indent="-22860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a:extLst>
            <a:ext uri="{FF2B5EF4-FFF2-40B4-BE49-F238E27FC236}">
              <a16:creationId xmlns:a16="http://schemas.microsoft.com/office/drawing/2014/main" id="{FE72218A-4886-A9D5-B62B-85B3180B9BFC}"/>
            </a:ext>
          </a:extLst>
        </p:cNvPr>
        <p:cNvGrpSpPr/>
        <p:nvPr/>
      </p:nvGrpSpPr>
      <p:grpSpPr>
        <a:xfrm>
          <a:off x="0" y="0"/>
          <a:ext cx="0" cy="0"/>
          <a:chOff x="0" y="0"/>
          <a:chExt cx="0" cy="0"/>
        </a:xfrm>
      </p:grpSpPr>
      <p:sp>
        <p:nvSpPr>
          <p:cNvPr id="1077" name="Google Shape;1077;p89:notes">
            <a:extLst>
              <a:ext uri="{FF2B5EF4-FFF2-40B4-BE49-F238E27FC236}">
                <a16:creationId xmlns:a16="http://schemas.microsoft.com/office/drawing/2014/main" id="{EE0A49FF-A8D9-F4DE-E0D1-B054EA9F14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8" name="Google Shape;1078;p89:notes">
            <a:extLst>
              <a:ext uri="{FF2B5EF4-FFF2-40B4-BE49-F238E27FC236}">
                <a16:creationId xmlns:a16="http://schemas.microsoft.com/office/drawing/2014/main" id="{6C966E80-5630-7A49-F3FF-CC81C12889D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202192"/>
              </a:buClr>
              <a:buSzPts val="1800"/>
              <a:buFont typeface="Quattrocento Sans"/>
              <a:buNone/>
            </a:pPr>
            <a:r>
              <a:rPr lang="en-US" sz="1100" i="0" u="none" strike="noStrike" cap="none" dirty="0">
                <a:solidFill>
                  <a:srgbClr val="202192"/>
                </a:solidFill>
                <a:latin typeface="Space Grotesk"/>
                <a:ea typeface="Space Grotesk"/>
                <a:cs typeface="Space Grotesk"/>
                <a:sym typeface="Space Grotesk"/>
              </a:rPr>
              <a:t>Name Resolution component for  service discovery: </a:t>
            </a:r>
            <a:r>
              <a:rPr lang="en-US" sz="900" i="0" u="none" strike="noStrike" cap="none" dirty="0" err="1">
                <a:solidFill>
                  <a:srgbClr val="202192"/>
                </a:solidFill>
                <a:latin typeface="Space Grotesk"/>
                <a:ea typeface="Space Grotesk"/>
                <a:cs typeface="Space Grotesk"/>
                <a:sym typeface="Space Grotesk"/>
              </a:rPr>
              <a:t>mDNS</a:t>
            </a:r>
            <a:r>
              <a:rPr lang="en-US" sz="900" i="0" u="none" strike="noStrike" cap="none" dirty="0">
                <a:solidFill>
                  <a:srgbClr val="202192"/>
                </a:solidFill>
                <a:latin typeface="Space Grotesk"/>
                <a:ea typeface="Space Grotesk"/>
                <a:cs typeface="Space Grotesk"/>
                <a:sym typeface="Space Grotesk"/>
              </a:rPr>
              <a:t>, Kubernetes DNS, </a:t>
            </a:r>
            <a:r>
              <a:rPr lang="en-US" sz="900" i="0" u="none" strike="noStrike" cap="none" dirty="0" err="1">
                <a:solidFill>
                  <a:srgbClr val="202192"/>
                </a:solidFill>
                <a:latin typeface="Space Grotesk"/>
                <a:ea typeface="Space Grotesk"/>
                <a:cs typeface="Space Grotesk"/>
                <a:sym typeface="Space Grotesk"/>
              </a:rPr>
              <a:t>Hashicorp</a:t>
            </a:r>
            <a:r>
              <a:rPr lang="en-US" sz="900" i="0" u="none" strike="noStrike" cap="none" dirty="0">
                <a:solidFill>
                  <a:srgbClr val="202192"/>
                </a:solidFill>
                <a:latin typeface="Space Grotesk"/>
                <a:ea typeface="Space Grotesk"/>
                <a:cs typeface="Space Grotesk"/>
                <a:sym typeface="Space Grotesk"/>
              </a:rPr>
              <a:t> Consul</a:t>
            </a:r>
            <a:endParaRPr sz="800" dirty="0">
              <a:latin typeface="Space Grotesk"/>
              <a:ea typeface="Space Grotesk"/>
              <a:cs typeface="Space Grotesk"/>
              <a:sym typeface="Space Grotesk"/>
            </a:endParaRPr>
          </a:p>
          <a:p>
            <a:pPr marL="457200" lvl="0" indent="-22860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Tree>
    <p:extLst>
      <p:ext uri="{BB962C8B-B14F-4D97-AF65-F5344CB8AC3E}">
        <p14:creationId xmlns:p14="http://schemas.microsoft.com/office/powerpoint/2010/main" val="3265146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a:extLst>
            <a:ext uri="{FF2B5EF4-FFF2-40B4-BE49-F238E27FC236}">
              <a16:creationId xmlns:a16="http://schemas.microsoft.com/office/drawing/2014/main" id="{84812819-65D2-8262-2AB8-1D7431A2A585}"/>
            </a:ext>
          </a:extLst>
        </p:cNvPr>
        <p:cNvGrpSpPr/>
        <p:nvPr/>
      </p:nvGrpSpPr>
      <p:grpSpPr>
        <a:xfrm>
          <a:off x="0" y="0"/>
          <a:ext cx="0" cy="0"/>
          <a:chOff x="0" y="0"/>
          <a:chExt cx="0" cy="0"/>
        </a:xfrm>
      </p:grpSpPr>
      <p:sp>
        <p:nvSpPr>
          <p:cNvPr id="114" name="Google Shape;114;p31:notes">
            <a:extLst>
              <a:ext uri="{FF2B5EF4-FFF2-40B4-BE49-F238E27FC236}">
                <a16:creationId xmlns:a16="http://schemas.microsoft.com/office/drawing/2014/main" id="{4AF04112-A6DA-BB25-2F21-0ACE624FE8D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115" name="Google Shape;115;p31:notes">
            <a:extLst>
              <a:ext uri="{FF2B5EF4-FFF2-40B4-BE49-F238E27FC236}">
                <a16:creationId xmlns:a16="http://schemas.microsoft.com/office/drawing/2014/main" id="{C0F43291-ACF1-BDE7-3725-52356EE056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73546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p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8" name="Google Shape;1078;p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202192"/>
              </a:buClr>
              <a:buSzPts val="1800"/>
              <a:buFont typeface="Quattrocento Sans"/>
              <a:buNone/>
            </a:pPr>
            <a:r>
              <a:rPr lang="en-US" sz="1100" i="0" u="none" strike="noStrike" cap="none" dirty="0">
                <a:solidFill>
                  <a:srgbClr val="202192"/>
                </a:solidFill>
                <a:latin typeface="Space Grotesk"/>
                <a:ea typeface="Space Grotesk"/>
                <a:cs typeface="Space Grotesk"/>
                <a:sym typeface="Space Grotesk"/>
              </a:rPr>
              <a:t>Name Resolution component for  service discovery: </a:t>
            </a:r>
            <a:r>
              <a:rPr lang="en-US" sz="900" i="0" u="none" strike="noStrike" cap="none" dirty="0" err="1">
                <a:solidFill>
                  <a:srgbClr val="202192"/>
                </a:solidFill>
                <a:latin typeface="Space Grotesk"/>
                <a:ea typeface="Space Grotesk"/>
                <a:cs typeface="Space Grotesk"/>
                <a:sym typeface="Space Grotesk"/>
              </a:rPr>
              <a:t>mDNS</a:t>
            </a:r>
            <a:r>
              <a:rPr lang="en-US" sz="900" i="0" u="none" strike="noStrike" cap="none" dirty="0">
                <a:solidFill>
                  <a:srgbClr val="202192"/>
                </a:solidFill>
                <a:latin typeface="Space Grotesk"/>
                <a:ea typeface="Space Grotesk"/>
                <a:cs typeface="Space Grotesk"/>
                <a:sym typeface="Space Grotesk"/>
              </a:rPr>
              <a:t>, Kubernetes DNS, </a:t>
            </a:r>
            <a:r>
              <a:rPr lang="en-US" sz="900" i="0" u="none" strike="noStrike" cap="none" dirty="0" err="1">
                <a:solidFill>
                  <a:srgbClr val="202192"/>
                </a:solidFill>
                <a:latin typeface="Space Grotesk"/>
                <a:ea typeface="Space Grotesk"/>
                <a:cs typeface="Space Grotesk"/>
                <a:sym typeface="Space Grotesk"/>
              </a:rPr>
              <a:t>Hashicorp</a:t>
            </a:r>
            <a:r>
              <a:rPr lang="en-US" sz="900" i="0" u="none" strike="noStrike" cap="none" dirty="0">
                <a:solidFill>
                  <a:srgbClr val="202192"/>
                </a:solidFill>
                <a:latin typeface="Space Grotesk"/>
                <a:ea typeface="Space Grotesk"/>
                <a:cs typeface="Space Grotesk"/>
                <a:sym typeface="Space Grotesk"/>
              </a:rPr>
              <a:t> Consul</a:t>
            </a:r>
            <a:endParaRPr sz="800" dirty="0">
              <a:latin typeface="Space Grotesk"/>
              <a:ea typeface="Space Grotesk"/>
              <a:cs typeface="Space Grotesk"/>
              <a:sym typeface="Space Grotesk"/>
            </a:endParaRPr>
          </a:p>
          <a:p>
            <a:pPr marL="457200" lvl="0" indent="-22860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a:extLst>
            <a:ext uri="{FF2B5EF4-FFF2-40B4-BE49-F238E27FC236}">
              <a16:creationId xmlns:a16="http://schemas.microsoft.com/office/drawing/2014/main" id="{128522B8-974B-496D-0CB9-7170CC4B892B}"/>
            </a:ext>
          </a:extLst>
        </p:cNvPr>
        <p:cNvGrpSpPr/>
        <p:nvPr/>
      </p:nvGrpSpPr>
      <p:grpSpPr>
        <a:xfrm>
          <a:off x="0" y="0"/>
          <a:ext cx="0" cy="0"/>
          <a:chOff x="0" y="0"/>
          <a:chExt cx="0" cy="0"/>
        </a:xfrm>
      </p:grpSpPr>
      <p:sp>
        <p:nvSpPr>
          <p:cNvPr id="1092" name="Google Shape;1092;p90:notes">
            <a:extLst>
              <a:ext uri="{FF2B5EF4-FFF2-40B4-BE49-F238E27FC236}">
                <a16:creationId xmlns:a16="http://schemas.microsoft.com/office/drawing/2014/main" id="{C184C14A-713A-A7B1-7EB1-CC64145C7BC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3" name="Google Shape;1093;p90:notes">
            <a:extLst>
              <a:ext uri="{FF2B5EF4-FFF2-40B4-BE49-F238E27FC236}">
                <a16:creationId xmlns:a16="http://schemas.microsoft.com/office/drawing/2014/main" id="{0E5CC6BB-BD42-93BB-7072-9D7CD7683E8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202192"/>
              </a:buClr>
              <a:buSzPts val="1800"/>
              <a:buFont typeface="Quattrocento Sans"/>
              <a:buNone/>
            </a:pPr>
            <a:r>
              <a:rPr lang="en-US" sz="1100" i="0" u="none" strike="noStrike" cap="none" dirty="0">
                <a:solidFill>
                  <a:srgbClr val="202192"/>
                </a:solidFill>
                <a:latin typeface="Space Grotesk"/>
                <a:ea typeface="Space Grotesk"/>
                <a:cs typeface="Space Grotesk"/>
                <a:sym typeface="Space Grotesk"/>
              </a:rPr>
              <a:t>Name Resolution component for  service discovery: </a:t>
            </a:r>
            <a:r>
              <a:rPr lang="en-US" sz="900" i="0" u="none" strike="noStrike" cap="none" dirty="0" err="1">
                <a:solidFill>
                  <a:srgbClr val="202192"/>
                </a:solidFill>
                <a:latin typeface="Space Grotesk"/>
                <a:ea typeface="Space Grotesk"/>
                <a:cs typeface="Space Grotesk"/>
                <a:sym typeface="Space Grotesk"/>
              </a:rPr>
              <a:t>mDNS</a:t>
            </a:r>
            <a:r>
              <a:rPr lang="en-US" sz="900" i="0" u="none" strike="noStrike" cap="none" dirty="0">
                <a:solidFill>
                  <a:srgbClr val="202192"/>
                </a:solidFill>
                <a:latin typeface="Space Grotesk"/>
                <a:ea typeface="Space Grotesk"/>
                <a:cs typeface="Space Grotesk"/>
                <a:sym typeface="Space Grotesk"/>
              </a:rPr>
              <a:t>, Kubernetes DNS, </a:t>
            </a:r>
            <a:r>
              <a:rPr lang="en-US" sz="900" i="0" u="none" strike="noStrike" cap="none" dirty="0" err="1">
                <a:solidFill>
                  <a:srgbClr val="202192"/>
                </a:solidFill>
                <a:latin typeface="Space Grotesk"/>
                <a:ea typeface="Space Grotesk"/>
                <a:cs typeface="Space Grotesk"/>
                <a:sym typeface="Space Grotesk"/>
              </a:rPr>
              <a:t>Hashicorp</a:t>
            </a:r>
            <a:r>
              <a:rPr lang="en-US" sz="900" i="0" u="none" strike="noStrike" cap="none" dirty="0">
                <a:solidFill>
                  <a:srgbClr val="202192"/>
                </a:solidFill>
                <a:latin typeface="Space Grotesk"/>
                <a:ea typeface="Space Grotesk"/>
                <a:cs typeface="Space Grotesk"/>
                <a:sym typeface="Space Grotesk"/>
              </a:rPr>
              <a:t> Consul</a:t>
            </a:r>
            <a:endParaRPr sz="800" dirty="0">
              <a:latin typeface="Space Grotesk"/>
              <a:ea typeface="Space Grotesk"/>
              <a:cs typeface="Space Grotesk"/>
              <a:sym typeface="Space Grotesk"/>
            </a:endParaRPr>
          </a:p>
          <a:p>
            <a:pPr marL="457200" lvl="0" indent="-22860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Tree>
    <p:extLst>
      <p:ext uri="{BB962C8B-B14F-4D97-AF65-F5344CB8AC3E}">
        <p14:creationId xmlns:p14="http://schemas.microsoft.com/office/powerpoint/2010/main" val="32240211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p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3" name="Google Shape;1093;p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202192"/>
              </a:buClr>
              <a:buSzPts val="1800"/>
              <a:buFont typeface="Quattrocento Sans"/>
              <a:buNone/>
            </a:pPr>
            <a:r>
              <a:rPr lang="en-US" sz="1100" i="0" u="none" strike="noStrike" cap="none" dirty="0">
                <a:solidFill>
                  <a:srgbClr val="202192"/>
                </a:solidFill>
                <a:latin typeface="Space Grotesk"/>
                <a:ea typeface="Space Grotesk"/>
                <a:cs typeface="Space Grotesk"/>
                <a:sym typeface="Space Grotesk"/>
              </a:rPr>
              <a:t>Name Resolution component for  service discovery: </a:t>
            </a:r>
            <a:r>
              <a:rPr lang="en-US" sz="900" i="0" u="none" strike="noStrike" cap="none" dirty="0" err="1">
                <a:solidFill>
                  <a:srgbClr val="202192"/>
                </a:solidFill>
                <a:latin typeface="Space Grotesk"/>
                <a:ea typeface="Space Grotesk"/>
                <a:cs typeface="Space Grotesk"/>
                <a:sym typeface="Space Grotesk"/>
              </a:rPr>
              <a:t>mDNS</a:t>
            </a:r>
            <a:r>
              <a:rPr lang="en-US" sz="900" i="0" u="none" strike="noStrike" cap="none" dirty="0">
                <a:solidFill>
                  <a:srgbClr val="202192"/>
                </a:solidFill>
                <a:latin typeface="Space Grotesk"/>
                <a:ea typeface="Space Grotesk"/>
                <a:cs typeface="Space Grotesk"/>
                <a:sym typeface="Space Grotesk"/>
              </a:rPr>
              <a:t>, Kubernetes DNS, </a:t>
            </a:r>
            <a:r>
              <a:rPr lang="en-US" sz="900" i="0" u="none" strike="noStrike" cap="none" dirty="0" err="1">
                <a:solidFill>
                  <a:srgbClr val="202192"/>
                </a:solidFill>
                <a:latin typeface="Space Grotesk"/>
                <a:ea typeface="Space Grotesk"/>
                <a:cs typeface="Space Grotesk"/>
                <a:sym typeface="Space Grotesk"/>
              </a:rPr>
              <a:t>Hashicorp</a:t>
            </a:r>
            <a:r>
              <a:rPr lang="en-US" sz="900" i="0" u="none" strike="noStrike" cap="none" dirty="0">
                <a:solidFill>
                  <a:srgbClr val="202192"/>
                </a:solidFill>
                <a:latin typeface="Space Grotesk"/>
                <a:ea typeface="Space Grotesk"/>
                <a:cs typeface="Space Grotesk"/>
                <a:sym typeface="Space Grotesk"/>
              </a:rPr>
              <a:t> Consul</a:t>
            </a:r>
            <a:endParaRPr sz="800" dirty="0">
              <a:latin typeface="Space Grotesk"/>
              <a:ea typeface="Space Grotesk"/>
              <a:cs typeface="Space Grotesk"/>
              <a:sym typeface="Space Grotesk"/>
            </a:endParaRPr>
          </a:p>
          <a:p>
            <a:pPr marL="457200" lvl="0" indent="-22860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p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Space Grotesk" pitchFamily="2" charset="0"/>
              <a:cs typeface="Space Grotesk" pitchFamily="2" charset="0"/>
            </a:endParaRPr>
          </a:p>
        </p:txBody>
      </p:sp>
      <p:sp>
        <p:nvSpPr>
          <p:cNvPr id="1112" name="Google Shape;1112;p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p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Space Grotesk" pitchFamily="2" charset="0"/>
              <a:cs typeface="Space Grotesk" pitchFamily="2" charset="0"/>
            </a:endParaRPr>
          </a:p>
        </p:txBody>
      </p:sp>
      <p:sp>
        <p:nvSpPr>
          <p:cNvPr id="1118" name="Google Shape;1118;p9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p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5" name="Google Shape;1125;p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202192"/>
              </a:buClr>
              <a:buSzPts val="1800"/>
              <a:buFont typeface="Quattrocento Sans"/>
              <a:buNone/>
            </a:pPr>
            <a:r>
              <a:rPr lang="en-US" sz="1100" i="0" u="none" strike="noStrike" cap="none" dirty="0">
                <a:solidFill>
                  <a:srgbClr val="202192"/>
                </a:solidFill>
                <a:latin typeface="Space Grotesk"/>
                <a:ea typeface="Space Grotesk"/>
                <a:cs typeface="Space Grotesk"/>
                <a:sym typeface="Space Grotesk"/>
              </a:rPr>
              <a:t>Name Resolution component for  service discovery: </a:t>
            </a:r>
            <a:r>
              <a:rPr lang="en-US" sz="900" i="0" u="none" strike="noStrike" cap="none" dirty="0" err="1">
                <a:solidFill>
                  <a:srgbClr val="202192"/>
                </a:solidFill>
                <a:latin typeface="Space Grotesk"/>
                <a:ea typeface="Space Grotesk"/>
                <a:cs typeface="Space Grotesk"/>
                <a:sym typeface="Space Grotesk"/>
              </a:rPr>
              <a:t>mDNS</a:t>
            </a:r>
            <a:r>
              <a:rPr lang="en-US" sz="900" i="0" u="none" strike="noStrike" cap="none" dirty="0">
                <a:solidFill>
                  <a:srgbClr val="202192"/>
                </a:solidFill>
                <a:latin typeface="Space Grotesk"/>
                <a:ea typeface="Space Grotesk"/>
                <a:cs typeface="Space Grotesk"/>
                <a:sym typeface="Space Grotesk"/>
              </a:rPr>
              <a:t>, Kubernetes DNS, </a:t>
            </a:r>
            <a:r>
              <a:rPr lang="en-US" sz="900" i="0" u="none" strike="noStrike" cap="none" dirty="0" err="1">
                <a:solidFill>
                  <a:srgbClr val="202192"/>
                </a:solidFill>
                <a:latin typeface="Space Grotesk"/>
                <a:ea typeface="Space Grotesk"/>
                <a:cs typeface="Space Grotesk"/>
                <a:sym typeface="Space Grotesk"/>
              </a:rPr>
              <a:t>Hashicorp</a:t>
            </a:r>
            <a:r>
              <a:rPr lang="en-US" sz="900" i="0" u="none" strike="noStrike" cap="none" dirty="0">
                <a:solidFill>
                  <a:srgbClr val="202192"/>
                </a:solidFill>
                <a:latin typeface="Space Grotesk"/>
                <a:ea typeface="Space Grotesk"/>
                <a:cs typeface="Space Grotesk"/>
                <a:sym typeface="Space Grotesk"/>
              </a:rPr>
              <a:t> Consul</a:t>
            </a:r>
            <a:endParaRPr sz="800" dirty="0">
              <a:latin typeface="Space Grotesk"/>
              <a:ea typeface="Space Grotesk"/>
              <a:cs typeface="Space Grotesk"/>
              <a:sym typeface="Space Grotesk"/>
            </a:endParaRPr>
          </a:p>
          <a:p>
            <a:pPr marL="457200" lvl="0" indent="-22860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a:extLst>
            <a:ext uri="{FF2B5EF4-FFF2-40B4-BE49-F238E27FC236}">
              <a16:creationId xmlns:a16="http://schemas.microsoft.com/office/drawing/2014/main" id="{2A85D1E3-0508-9B6D-4208-3EC1472F975E}"/>
            </a:ext>
          </a:extLst>
        </p:cNvPr>
        <p:cNvGrpSpPr/>
        <p:nvPr/>
      </p:nvGrpSpPr>
      <p:grpSpPr>
        <a:xfrm>
          <a:off x="0" y="0"/>
          <a:ext cx="0" cy="0"/>
          <a:chOff x="0" y="0"/>
          <a:chExt cx="0" cy="0"/>
        </a:xfrm>
      </p:grpSpPr>
      <p:sp>
        <p:nvSpPr>
          <p:cNvPr id="1124" name="Google Shape;1124;p93:notes">
            <a:extLst>
              <a:ext uri="{FF2B5EF4-FFF2-40B4-BE49-F238E27FC236}">
                <a16:creationId xmlns:a16="http://schemas.microsoft.com/office/drawing/2014/main" id="{BD6904EE-0883-E8EA-9086-431F0A54F8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5" name="Google Shape;1125;p93:notes">
            <a:extLst>
              <a:ext uri="{FF2B5EF4-FFF2-40B4-BE49-F238E27FC236}">
                <a16:creationId xmlns:a16="http://schemas.microsoft.com/office/drawing/2014/main" id="{DE9BA1E8-9CE8-CCAD-C18F-9F3AB23018A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202192"/>
              </a:buClr>
              <a:buSzPts val="1800"/>
              <a:buFont typeface="Quattrocento Sans"/>
              <a:buNone/>
            </a:pPr>
            <a:r>
              <a:rPr lang="en-US" sz="1100" i="0" u="none" strike="noStrike" cap="none" dirty="0">
                <a:solidFill>
                  <a:srgbClr val="202192"/>
                </a:solidFill>
                <a:latin typeface="Space Grotesk"/>
                <a:ea typeface="Space Grotesk"/>
                <a:cs typeface="Space Grotesk"/>
                <a:sym typeface="Space Grotesk"/>
              </a:rPr>
              <a:t>Name Resolution component for  service discovery: </a:t>
            </a:r>
            <a:r>
              <a:rPr lang="en-US" sz="900" i="0" u="none" strike="noStrike" cap="none" dirty="0" err="1">
                <a:solidFill>
                  <a:srgbClr val="202192"/>
                </a:solidFill>
                <a:latin typeface="Space Grotesk"/>
                <a:ea typeface="Space Grotesk"/>
                <a:cs typeface="Space Grotesk"/>
                <a:sym typeface="Space Grotesk"/>
              </a:rPr>
              <a:t>mDNS</a:t>
            </a:r>
            <a:r>
              <a:rPr lang="en-US" sz="900" i="0" u="none" strike="noStrike" cap="none" dirty="0">
                <a:solidFill>
                  <a:srgbClr val="202192"/>
                </a:solidFill>
                <a:latin typeface="Space Grotesk"/>
                <a:ea typeface="Space Grotesk"/>
                <a:cs typeface="Space Grotesk"/>
                <a:sym typeface="Space Grotesk"/>
              </a:rPr>
              <a:t>, Kubernetes DNS, </a:t>
            </a:r>
            <a:r>
              <a:rPr lang="en-US" sz="900" i="0" u="none" strike="noStrike" cap="none" dirty="0" err="1">
                <a:solidFill>
                  <a:srgbClr val="202192"/>
                </a:solidFill>
                <a:latin typeface="Space Grotesk"/>
                <a:ea typeface="Space Grotesk"/>
                <a:cs typeface="Space Grotesk"/>
                <a:sym typeface="Space Grotesk"/>
              </a:rPr>
              <a:t>Hashicorp</a:t>
            </a:r>
            <a:r>
              <a:rPr lang="en-US" sz="900" i="0" u="none" strike="noStrike" cap="none" dirty="0">
                <a:solidFill>
                  <a:srgbClr val="202192"/>
                </a:solidFill>
                <a:latin typeface="Space Grotesk"/>
                <a:ea typeface="Space Grotesk"/>
                <a:cs typeface="Space Grotesk"/>
                <a:sym typeface="Space Grotesk"/>
              </a:rPr>
              <a:t> Consul</a:t>
            </a:r>
            <a:endParaRPr sz="800" dirty="0">
              <a:latin typeface="Space Grotesk"/>
              <a:ea typeface="Space Grotesk"/>
              <a:cs typeface="Space Grotesk"/>
              <a:sym typeface="Space Grotesk"/>
            </a:endParaRPr>
          </a:p>
          <a:p>
            <a:pPr marL="457200" lvl="0" indent="-22860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Tree>
    <p:extLst>
      <p:ext uri="{BB962C8B-B14F-4D97-AF65-F5344CB8AC3E}">
        <p14:creationId xmlns:p14="http://schemas.microsoft.com/office/powerpoint/2010/main" val="40856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p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Space Grotesk" pitchFamily="2" charset="0"/>
              <a:cs typeface="Space Grotesk" pitchFamily="2" charset="0"/>
            </a:endParaRPr>
          </a:p>
        </p:txBody>
      </p:sp>
      <p:sp>
        <p:nvSpPr>
          <p:cNvPr id="1148" name="Google Shape;1148;p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p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Space Grotesk" pitchFamily="2" charset="0"/>
              <a:cs typeface="Space Grotesk" pitchFamily="2" charset="0"/>
            </a:endParaRPr>
          </a:p>
        </p:txBody>
      </p:sp>
      <p:sp>
        <p:nvSpPr>
          <p:cNvPr id="1154" name="Google Shape;1154;p9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p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1" name="Google Shape;1161;p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202192"/>
              </a:buClr>
              <a:buSzPts val="1800"/>
              <a:buFont typeface="Quattrocento Sans"/>
              <a:buNone/>
            </a:pPr>
            <a:r>
              <a:rPr lang="en-US" sz="1100" i="0" u="none" strike="noStrike" cap="none" dirty="0">
                <a:solidFill>
                  <a:srgbClr val="202192"/>
                </a:solidFill>
                <a:latin typeface="Space Grotesk"/>
                <a:ea typeface="Space Grotesk"/>
                <a:cs typeface="Space Grotesk"/>
                <a:sym typeface="Space Grotesk"/>
              </a:rPr>
              <a:t>Name Resolution component for  service discovery: </a:t>
            </a:r>
            <a:r>
              <a:rPr lang="en-US" sz="900" i="0" u="none" strike="noStrike" cap="none" dirty="0" err="1">
                <a:solidFill>
                  <a:srgbClr val="202192"/>
                </a:solidFill>
                <a:latin typeface="Space Grotesk"/>
                <a:ea typeface="Space Grotesk"/>
                <a:cs typeface="Space Grotesk"/>
                <a:sym typeface="Space Grotesk"/>
              </a:rPr>
              <a:t>mDNS</a:t>
            </a:r>
            <a:r>
              <a:rPr lang="en-US" sz="900" i="0" u="none" strike="noStrike" cap="none" dirty="0">
                <a:solidFill>
                  <a:srgbClr val="202192"/>
                </a:solidFill>
                <a:latin typeface="Space Grotesk"/>
                <a:ea typeface="Space Grotesk"/>
                <a:cs typeface="Space Grotesk"/>
                <a:sym typeface="Space Grotesk"/>
              </a:rPr>
              <a:t>, Kubernetes DNS, </a:t>
            </a:r>
            <a:r>
              <a:rPr lang="en-US" sz="900" i="0" u="none" strike="noStrike" cap="none" dirty="0" err="1">
                <a:solidFill>
                  <a:srgbClr val="202192"/>
                </a:solidFill>
                <a:latin typeface="Space Grotesk"/>
                <a:ea typeface="Space Grotesk"/>
                <a:cs typeface="Space Grotesk"/>
                <a:sym typeface="Space Grotesk"/>
              </a:rPr>
              <a:t>Hashicorp</a:t>
            </a:r>
            <a:r>
              <a:rPr lang="en-US" sz="900" i="0" u="none" strike="noStrike" cap="none" dirty="0">
                <a:solidFill>
                  <a:srgbClr val="202192"/>
                </a:solidFill>
                <a:latin typeface="Space Grotesk"/>
                <a:ea typeface="Space Grotesk"/>
                <a:cs typeface="Space Grotesk"/>
                <a:sym typeface="Space Grotesk"/>
              </a:rPr>
              <a:t> Consul</a:t>
            </a:r>
            <a:endParaRPr sz="800" dirty="0">
              <a:latin typeface="Space Grotesk"/>
              <a:ea typeface="Space Grotesk"/>
              <a:cs typeface="Space Grotesk"/>
              <a:sym typeface="Space Grotesk"/>
            </a:endParaRPr>
          </a:p>
          <a:p>
            <a:pPr marL="457200" lvl="0" indent="-22860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a:extLst>
            <a:ext uri="{FF2B5EF4-FFF2-40B4-BE49-F238E27FC236}">
              <a16:creationId xmlns:a16="http://schemas.microsoft.com/office/drawing/2014/main" id="{B0D87AB6-1AB6-FAAB-74F4-F6CF22872C08}"/>
            </a:ext>
          </a:extLst>
        </p:cNvPr>
        <p:cNvGrpSpPr/>
        <p:nvPr/>
      </p:nvGrpSpPr>
      <p:grpSpPr>
        <a:xfrm>
          <a:off x="0" y="0"/>
          <a:ext cx="0" cy="0"/>
          <a:chOff x="0" y="0"/>
          <a:chExt cx="0" cy="0"/>
        </a:xfrm>
      </p:grpSpPr>
      <p:sp>
        <p:nvSpPr>
          <p:cNvPr id="114" name="Google Shape;114;p31:notes">
            <a:extLst>
              <a:ext uri="{FF2B5EF4-FFF2-40B4-BE49-F238E27FC236}">
                <a16:creationId xmlns:a16="http://schemas.microsoft.com/office/drawing/2014/main" id="{C0579ACE-F861-6954-E71B-06F04127183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115" name="Google Shape;115;p31:notes">
            <a:extLst>
              <a:ext uri="{FF2B5EF4-FFF2-40B4-BE49-F238E27FC236}">
                <a16:creationId xmlns:a16="http://schemas.microsoft.com/office/drawing/2014/main" id="{61CE3740-45E4-262C-EFD4-3FCC3AD1E8C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6804100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a:extLst>
            <a:ext uri="{FF2B5EF4-FFF2-40B4-BE49-F238E27FC236}">
              <a16:creationId xmlns:a16="http://schemas.microsoft.com/office/drawing/2014/main" id="{B6EF03BF-C119-B4C9-E598-AB8A3324BCBD}"/>
            </a:ext>
          </a:extLst>
        </p:cNvPr>
        <p:cNvGrpSpPr/>
        <p:nvPr/>
      </p:nvGrpSpPr>
      <p:grpSpPr>
        <a:xfrm>
          <a:off x="0" y="0"/>
          <a:ext cx="0" cy="0"/>
          <a:chOff x="0" y="0"/>
          <a:chExt cx="0" cy="0"/>
        </a:xfrm>
      </p:grpSpPr>
      <p:sp>
        <p:nvSpPr>
          <p:cNvPr id="1160" name="Google Shape;1160;p96:notes">
            <a:extLst>
              <a:ext uri="{FF2B5EF4-FFF2-40B4-BE49-F238E27FC236}">
                <a16:creationId xmlns:a16="http://schemas.microsoft.com/office/drawing/2014/main" id="{DA36C889-C28D-2E48-7FF7-12DFB0662A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1" name="Google Shape;1161;p96:notes">
            <a:extLst>
              <a:ext uri="{FF2B5EF4-FFF2-40B4-BE49-F238E27FC236}">
                <a16:creationId xmlns:a16="http://schemas.microsoft.com/office/drawing/2014/main" id="{611EFA7A-831A-4007-786C-A06EF19F491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202192"/>
              </a:buClr>
              <a:buSzPts val="1800"/>
              <a:buFont typeface="Quattrocento Sans"/>
              <a:buNone/>
            </a:pPr>
            <a:r>
              <a:rPr lang="en-US" sz="1100" i="0" u="none" strike="noStrike" cap="none" dirty="0">
                <a:solidFill>
                  <a:srgbClr val="202192"/>
                </a:solidFill>
                <a:latin typeface="Space Grotesk"/>
                <a:ea typeface="Space Grotesk"/>
                <a:cs typeface="Space Grotesk"/>
                <a:sym typeface="Space Grotesk"/>
              </a:rPr>
              <a:t>Name Resolution component for  service discovery: </a:t>
            </a:r>
            <a:r>
              <a:rPr lang="en-US" sz="900" i="0" u="none" strike="noStrike" cap="none" dirty="0" err="1">
                <a:solidFill>
                  <a:srgbClr val="202192"/>
                </a:solidFill>
                <a:latin typeface="Space Grotesk"/>
                <a:ea typeface="Space Grotesk"/>
                <a:cs typeface="Space Grotesk"/>
                <a:sym typeface="Space Grotesk"/>
              </a:rPr>
              <a:t>mDNS</a:t>
            </a:r>
            <a:r>
              <a:rPr lang="en-US" sz="900" i="0" u="none" strike="noStrike" cap="none" dirty="0">
                <a:solidFill>
                  <a:srgbClr val="202192"/>
                </a:solidFill>
                <a:latin typeface="Space Grotesk"/>
                <a:ea typeface="Space Grotesk"/>
                <a:cs typeface="Space Grotesk"/>
                <a:sym typeface="Space Grotesk"/>
              </a:rPr>
              <a:t>, Kubernetes DNS, </a:t>
            </a:r>
            <a:r>
              <a:rPr lang="en-US" sz="900" i="0" u="none" strike="noStrike" cap="none" dirty="0" err="1">
                <a:solidFill>
                  <a:srgbClr val="202192"/>
                </a:solidFill>
                <a:latin typeface="Space Grotesk"/>
                <a:ea typeface="Space Grotesk"/>
                <a:cs typeface="Space Grotesk"/>
                <a:sym typeface="Space Grotesk"/>
              </a:rPr>
              <a:t>Hashicorp</a:t>
            </a:r>
            <a:r>
              <a:rPr lang="en-US" sz="900" i="0" u="none" strike="noStrike" cap="none" dirty="0">
                <a:solidFill>
                  <a:srgbClr val="202192"/>
                </a:solidFill>
                <a:latin typeface="Space Grotesk"/>
                <a:ea typeface="Space Grotesk"/>
                <a:cs typeface="Space Grotesk"/>
                <a:sym typeface="Space Grotesk"/>
              </a:rPr>
              <a:t> Consul</a:t>
            </a:r>
            <a:endParaRPr sz="800" dirty="0">
              <a:latin typeface="Space Grotesk"/>
              <a:ea typeface="Space Grotesk"/>
              <a:cs typeface="Space Grotesk"/>
              <a:sym typeface="Space Grotesk"/>
            </a:endParaRPr>
          </a:p>
          <a:p>
            <a:pPr marL="457200" lvl="0" indent="-22860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Tree>
    <p:extLst>
      <p:ext uri="{BB962C8B-B14F-4D97-AF65-F5344CB8AC3E}">
        <p14:creationId xmlns:p14="http://schemas.microsoft.com/office/powerpoint/2010/main" val="12946099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p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Space Grotesk" pitchFamily="2" charset="0"/>
              <a:cs typeface="Space Grotesk" pitchFamily="2" charset="0"/>
            </a:endParaRPr>
          </a:p>
        </p:txBody>
      </p:sp>
      <p:sp>
        <p:nvSpPr>
          <p:cNvPr id="1181" name="Google Shape;1181;p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p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Space Grotesk" pitchFamily="2" charset="0"/>
              <a:cs typeface="Space Grotesk" pitchFamily="2" charset="0"/>
            </a:endParaRPr>
          </a:p>
        </p:txBody>
      </p:sp>
      <p:sp>
        <p:nvSpPr>
          <p:cNvPr id="1187" name="Google Shape;1187;p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a:extLst>
            <a:ext uri="{FF2B5EF4-FFF2-40B4-BE49-F238E27FC236}">
              <a16:creationId xmlns:a16="http://schemas.microsoft.com/office/drawing/2014/main" id="{BD11D468-42F1-4EAC-F552-0A3077F5EE99}"/>
            </a:ext>
          </a:extLst>
        </p:cNvPr>
        <p:cNvGrpSpPr/>
        <p:nvPr/>
      </p:nvGrpSpPr>
      <p:grpSpPr>
        <a:xfrm>
          <a:off x="0" y="0"/>
          <a:ext cx="0" cy="0"/>
          <a:chOff x="0" y="0"/>
          <a:chExt cx="0" cy="0"/>
        </a:xfrm>
      </p:grpSpPr>
      <p:sp>
        <p:nvSpPr>
          <p:cNvPr id="1160" name="Google Shape;1160;p96:notes">
            <a:extLst>
              <a:ext uri="{FF2B5EF4-FFF2-40B4-BE49-F238E27FC236}">
                <a16:creationId xmlns:a16="http://schemas.microsoft.com/office/drawing/2014/main" id="{723C5A7F-A2BF-A7B9-BC6C-1D4256C80A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1" name="Google Shape;1161;p96:notes">
            <a:extLst>
              <a:ext uri="{FF2B5EF4-FFF2-40B4-BE49-F238E27FC236}">
                <a16:creationId xmlns:a16="http://schemas.microsoft.com/office/drawing/2014/main" id="{B6282776-8937-9088-32E6-B6A3CEBD2DA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202192"/>
              </a:buClr>
              <a:buSzPts val="1800"/>
              <a:buFont typeface="Quattrocento Sans"/>
              <a:buNone/>
            </a:pPr>
            <a:r>
              <a:rPr lang="en-US" sz="1100" i="0" u="none" strike="noStrike" cap="none" dirty="0">
                <a:solidFill>
                  <a:srgbClr val="202192"/>
                </a:solidFill>
                <a:latin typeface="Space Grotesk"/>
                <a:ea typeface="Space Grotesk"/>
                <a:cs typeface="Space Grotesk"/>
                <a:sym typeface="Space Grotesk"/>
              </a:rPr>
              <a:t>Name Resolution component for  service discovery: </a:t>
            </a:r>
            <a:r>
              <a:rPr lang="en-US" sz="900" i="0" u="none" strike="noStrike" cap="none" dirty="0" err="1">
                <a:solidFill>
                  <a:srgbClr val="202192"/>
                </a:solidFill>
                <a:latin typeface="Space Grotesk"/>
                <a:ea typeface="Space Grotesk"/>
                <a:cs typeface="Space Grotesk"/>
                <a:sym typeface="Space Grotesk"/>
              </a:rPr>
              <a:t>mDNS</a:t>
            </a:r>
            <a:r>
              <a:rPr lang="en-US" sz="900" i="0" u="none" strike="noStrike" cap="none" dirty="0">
                <a:solidFill>
                  <a:srgbClr val="202192"/>
                </a:solidFill>
                <a:latin typeface="Space Grotesk"/>
                <a:ea typeface="Space Grotesk"/>
                <a:cs typeface="Space Grotesk"/>
                <a:sym typeface="Space Grotesk"/>
              </a:rPr>
              <a:t>, Kubernetes DNS, </a:t>
            </a:r>
            <a:r>
              <a:rPr lang="en-US" sz="900" i="0" u="none" strike="noStrike" cap="none" dirty="0" err="1">
                <a:solidFill>
                  <a:srgbClr val="202192"/>
                </a:solidFill>
                <a:latin typeface="Space Grotesk"/>
                <a:ea typeface="Space Grotesk"/>
                <a:cs typeface="Space Grotesk"/>
                <a:sym typeface="Space Grotesk"/>
              </a:rPr>
              <a:t>Hashicorp</a:t>
            </a:r>
            <a:r>
              <a:rPr lang="en-US" sz="900" i="0" u="none" strike="noStrike" cap="none" dirty="0">
                <a:solidFill>
                  <a:srgbClr val="202192"/>
                </a:solidFill>
                <a:latin typeface="Space Grotesk"/>
                <a:ea typeface="Space Grotesk"/>
                <a:cs typeface="Space Grotesk"/>
                <a:sym typeface="Space Grotesk"/>
              </a:rPr>
              <a:t> Consul</a:t>
            </a:r>
            <a:endParaRPr sz="800" dirty="0">
              <a:latin typeface="Space Grotesk"/>
              <a:ea typeface="Space Grotesk"/>
              <a:cs typeface="Space Grotesk"/>
              <a:sym typeface="Space Grotesk"/>
            </a:endParaRPr>
          </a:p>
          <a:p>
            <a:pPr marL="457200" lvl="0" indent="-22860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Tree>
    <p:extLst>
      <p:ext uri="{BB962C8B-B14F-4D97-AF65-F5344CB8AC3E}">
        <p14:creationId xmlns:p14="http://schemas.microsoft.com/office/powerpoint/2010/main" val="32090921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a:extLst>
            <a:ext uri="{FF2B5EF4-FFF2-40B4-BE49-F238E27FC236}">
              <a16:creationId xmlns:a16="http://schemas.microsoft.com/office/drawing/2014/main" id="{D303803F-996B-A943-AF76-04222065C057}"/>
            </a:ext>
          </a:extLst>
        </p:cNvPr>
        <p:cNvGrpSpPr/>
        <p:nvPr/>
      </p:nvGrpSpPr>
      <p:grpSpPr>
        <a:xfrm>
          <a:off x="0" y="0"/>
          <a:ext cx="0" cy="0"/>
          <a:chOff x="0" y="0"/>
          <a:chExt cx="0" cy="0"/>
        </a:xfrm>
      </p:grpSpPr>
      <p:sp>
        <p:nvSpPr>
          <p:cNvPr id="1160" name="Google Shape;1160;p96:notes">
            <a:extLst>
              <a:ext uri="{FF2B5EF4-FFF2-40B4-BE49-F238E27FC236}">
                <a16:creationId xmlns:a16="http://schemas.microsoft.com/office/drawing/2014/main" id="{CE930E91-B17C-F984-878A-83F6D153A59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1" name="Google Shape;1161;p96:notes">
            <a:extLst>
              <a:ext uri="{FF2B5EF4-FFF2-40B4-BE49-F238E27FC236}">
                <a16:creationId xmlns:a16="http://schemas.microsoft.com/office/drawing/2014/main" id="{C8765C1C-A5BD-481B-FBEB-5A9F6DF3293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202192"/>
              </a:buClr>
              <a:buSzPts val="1800"/>
              <a:buFont typeface="Quattrocento Sans"/>
              <a:buNone/>
            </a:pPr>
            <a:r>
              <a:rPr lang="en-US" sz="1100" i="0" u="none" strike="noStrike" cap="none" dirty="0">
                <a:solidFill>
                  <a:srgbClr val="202192"/>
                </a:solidFill>
                <a:latin typeface="Space Grotesk"/>
                <a:ea typeface="Space Grotesk"/>
                <a:cs typeface="Space Grotesk"/>
                <a:sym typeface="Space Grotesk"/>
              </a:rPr>
              <a:t>Name Resolution component for  service discovery: </a:t>
            </a:r>
            <a:r>
              <a:rPr lang="en-US" sz="900" i="0" u="none" strike="noStrike" cap="none" dirty="0" err="1">
                <a:solidFill>
                  <a:srgbClr val="202192"/>
                </a:solidFill>
                <a:latin typeface="Space Grotesk"/>
                <a:ea typeface="Space Grotesk"/>
                <a:cs typeface="Space Grotesk"/>
                <a:sym typeface="Space Grotesk"/>
              </a:rPr>
              <a:t>mDNS</a:t>
            </a:r>
            <a:r>
              <a:rPr lang="en-US" sz="900" i="0" u="none" strike="noStrike" cap="none" dirty="0">
                <a:solidFill>
                  <a:srgbClr val="202192"/>
                </a:solidFill>
                <a:latin typeface="Space Grotesk"/>
                <a:ea typeface="Space Grotesk"/>
                <a:cs typeface="Space Grotesk"/>
                <a:sym typeface="Space Grotesk"/>
              </a:rPr>
              <a:t>, Kubernetes DNS, </a:t>
            </a:r>
            <a:r>
              <a:rPr lang="en-US" sz="900" i="0" u="none" strike="noStrike" cap="none" dirty="0" err="1">
                <a:solidFill>
                  <a:srgbClr val="202192"/>
                </a:solidFill>
                <a:latin typeface="Space Grotesk"/>
                <a:ea typeface="Space Grotesk"/>
                <a:cs typeface="Space Grotesk"/>
                <a:sym typeface="Space Grotesk"/>
              </a:rPr>
              <a:t>Hashicorp</a:t>
            </a:r>
            <a:r>
              <a:rPr lang="en-US" sz="900" i="0" u="none" strike="noStrike" cap="none" dirty="0">
                <a:solidFill>
                  <a:srgbClr val="202192"/>
                </a:solidFill>
                <a:latin typeface="Space Grotesk"/>
                <a:ea typeface="Space Grotesk"/>
                <a:cs typeface="Space Grotesk"/>
                <a:sym typeface="Space Grotesk"/>
              </a:rPr>
              <a:t> Consul</a:t>
            </a:r>
            <a:endParaRPr sz="800" dirty="0">
              <a:latin typeface="Space Grotesk"/>
              <a:ea typeface="Space Grotesk"/>
              <a:cs typeface="Space Grotesk"/>
              <a:sym typeface="Space Grotesk"/>
            </a:endParaRPr>
          </a:p>
          <a:p>
            <a:pPr marL="457200" lvl="0" indent="-22860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Tree>
    <p:extLst>
      <p:ext uri="{BB962C8B-B14F-4D97-AF65-F5344CB8AC3E}">
        <p14:creationId xmlns:p14="http://schemas.microsoft.com/office/powerpoint/2010/main" val="124400918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a:extLst>
            <a:ext uri="{FF2B5EF4-FFF2-40B4-BE49-F238E27FC236}">
              <a16:creationId xmlns:a16="http://schemas.microsoft.com/office/drawing/2014/main" id="{054D9B7A-7FE4-CE00-7A28-2B5E21966E7B}"/>
            </a:ext>
          </a:extLst>
        </p:cNvPr>
        <p:cNvGrpSpPr/>
        <p:nvPr/>
      </p:nvGrpSpPr>
      <p:grpSpPr>
        <a:xfrm>
          <a:off x="0" y="0"/>
          <a:ext cx="0" cy="0"/>
          <a:chOff x="0" y="0"/>
          <a:chExt cx="0" cy="0"/>
        </a:xfrm>
      </p:grpSpPr>
      <p:sp>
        <p:nvSpPr>
          <p:cNvPr id="1160" name="Google Shape;1160;p96:notes">
            <a:extLst>
              <a:ext uri="{FF2B5EF4-FFF2-40B4-BE49-F238E27FC236}">
                <a16:creationId xmlns:a16="http://schemas.microsoft.com/office/drawing/2014/main" id="{2E22BFE6-1B77-4911-0C92-5DA9800BCEB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1" name="Google Shape;1161;p96:notes">
            <a:extLst>
              <a:ext uri="{FF2B5EF4-FFF2-40B4-BE49-F238E27FC236}">
                <a16:creationId xmlns:a16="http://schemas.microsoft.com/office/drawing/2014/main" id="{00DE758B-C69E-C935-13F9-66F761BEDC3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202192"/>
              </a:buClr>
              <a:buSzPts val="1800"/>
              <a:buFont typeface="Quattrocento Sans"/>
              <a:buNone/>
            </a:pPr>
            <a:r>
              <a:rPr lang="en-US" sz="1100" i="0" u="none" strike="noStrike" cap="none" dirty="0">
                <a:solidFill>
                  <a:srgbClr val="202192"/>
                </a:solidFill>
                <a:latin typeface="Space Grotesk"/>
                <a:ea typeface="Space Grotesk"/>
                <a:cs typeface="Space Grotesk"/>
                <a:sym typeface="Space Grotesk"/>
              </a:rPr>
              <a:t>Name Resolution component for  service discovery: </a:t>
            </a:r>
            <a:r>
              <a:rPr lang="en-US" sz="900" i="0" u="none" strike="noStrike" cap="none" dirty="0" err="1">
                <a:solidFill>
                  <a:srgbClr val="202192"/>
                </a:solidFill>
                <a:latin typeface="Space Grotesk"/>
                <a:ea typeface="Space Grotesk"/>
                <a:cs typeface="Space Grotesk"/>
                <a:sym typeface="Space Grotesk"/>
              </a:rPr>
              <a:t>mDNS</a:t>
            </a:r>
            <a:r>
              <a:rPr lang="en-US" sz="900" i="0" u="none" strike="noStrike" cap="none" dirty="0">
                <a:solidFill>
                  <a:srgbClr val="202192"/>
                </a:solidFill>
                <a:latin typeface="Space Grotesk"/>
                <a:ea typeface="Space Grotesk"/>
                <a:cs typeface="Space Grotesk"/>
                <a:sym typeface="Space Grotesk"/>
              </a:rPr>
              <a:t>, Kubernetes DNS, </a:t>
            </a:r>
            <a:r>
              <a:rPr lang="en-US" sz="900" i="0" u="none" strike="noStrike" cap="none" dirty="0" err="1">
                <a:solidFill>
                  <a:srgbClr val="202192"/>
                </a:solidFill>
                <a:latin typeface="Space Grotesk"/>
                <a:ea typeface="Space Grotesk"/>
                <a:cs typeface="Space Grotesk"/>
                <a:sym typeface="Space Grotesk"/>
              </a:rPr>
              <a:t>Hashicorp</a:t>
            </a:r>
            <a:r>
              <a:rPr lang="en-US" sz="900" i="0" u="none" strike="noStrike" cap="none" dirty="0">
                <a:solidFill>
                  <a:srgbClr val="202192"/>
                </a:solidFill>
                <a:latin typeface="Space Grotesk"/>
                <a:ea typeface="Space Grotesk"/>
                <a:cs typeface="Space Grotesk"/>
                <a:sym typeface="Space Grotesk"/>
              </a:rPr>
              <a:t> Consul</a:t>
            </a:r>
            <a:endParaRPr sz="800" dirty="0">
              <a:latin typeface="Space Grotesk"/>
              <a:ea typeface="Space Grotesk"/>
              <a:cs typeface="Space Grotesk"/>
              <a:sym typeface="Space Grotesk"/>
            </a:endParaRPr>
          </a:p>
          <a:p>
            <a:pPr marL="457200" lvl="0" indent="-22860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Tree>
    <p:extLst>
      <p:ext uri="{BB962C8B-B14F-4D97-AF65-F5344CB8AC3E}">
        <p14:creationId xmlns:p14="http://schemas.microsoft.com/office/powerpoint/2010/main" val="41519366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a:extLst>
            <a:ext uri="{FF2B5EF4-FFF2-40B4-BE49-F238E27FC236}">
              <a16:creationId xmlns:a16="http://schemas.microsoft.com/office/drawing/2014/main" id="{07EAA84E-DFCA-8DE9-A66A-7D0A44780E16}"/>
            </a:ext>
          </a:extLst>
        </p:cNvPr>
        <p:cNvGrpSpPr/>
        <p:nvPr/>
      </p:nvGrpSpPr>
      <p:grpSpPr>
        <a:xfrm>
          <a:off x="0" y="0"/>
          <a:ext cx="0" cy="0"/>
          <a:chOff x="0" y="0"/>
          <a:chExt cx="0" cy="0"/>
        </a:xfrm>
      </p:grpSpPr>
      <p:sp>
        <p:nvSpPr>
          <p:cNvPr id="1160" name="Google Shape;1160;p96:notes">
            <a:extLst>
              <a:ext uri="{FF2B5EF4-FFF2-40B4-BE49-F238E27FC236}">
                <a16:creationId xmlns:a16="http://schemas.microsoft.com/office/drawing/2014/main" id="{01EF40FB-629B-FDBF-6409-17B997ACD1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1" name="Google Shape;1161;p96:notes">
            <a:extLst>
              <a:ext uri="{FF2B5EF4-FFF2-40B4-BE49-F238E27FC236}">
                <a16:creationId xmlns:a16="http://schemas.microsoft.com/office/drawing/2014/main" id="{2CCC411E-C511-C3FF-A672-80DC0E6DB81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202192"/>
              </a:buClr>
              <a:buSzPts val="1800"/>
              <a:buFont typeface="Quattrocento Sans"/>
              <a:buNone/>
            </a:pPr>
            <a:r>
              <a:rPr lang="en-US" sz="1100" i="0" u="none" strike="noStrike" cap="none" dirty="0">
                <a:solidFill>
                  <a:srgbClr val="202192"/>
                </a:solidFill>
                <a:latin typeface="Space Grotesk"/>
                <a:ea typeface="Space Grotesk"/>
                <a:cs typeface="Space Grotesk"/>
                <a:sym typeface="Space Grotesk"/>
              </a:rPr>
              <a:t>Name Resolution component for  service discovery: </a:t>
            </a:r>
            <a:r>
              <a:rPr lang="en-US" sz="900" i="0" u="none" strike="noStrike" cap="none" dirty="0" err="1">
                <a:solidFill>
                  <a:srgbClr val="202192"/>
                </a:solidFill>
                <a:latin typeface="Space Grotesk"/>
                <a:ea typeface="Space Grotesk"/>
                <a:cs typeface="Space Grotesk"/>
                <a:sym typeface="Space Grotesk"/>
              </a:rPr>
              <a:t>mDNS</a:t>
            </a:r>
            <a:r>
              <a:rPr lang="en-US" sz="900" i="0" u="none" strike="noStrike" cap="none" dirty="0">
                <a:solidFill>
                  <a:srgbClr val="202192"/>
                </a:solidFill>
                <a:latin typeface="Space Grotesk"/>
                <a:ea typeface="Space Grotesk"/>
                <a:cs typeface="Space Grotesk"/>
                <a:sym typeface="Space Grotesk"/>
              </a:rPr>
              <a:t>, Kubernetes DNS, </a:t>
            </a:r>
            <a:r>
              <a:rPr lang="en-US" sz="900" i="0" u="none" strike="noStrike" cap="none" dirty="0" err="1">
                <a:solidFill>
                  <a:srgbClr val="202192"/>
                </a:solidFill>
                <a:latin typeface="Space Grotesk"/>
                <a:ea typeface="Space Grotesk"/>
                <a:cs typeface="Space Grotesk"/>
                <a:sym typeface="Space Grotesk"/>
              </a:rPr>
              <a:t>Hashicorp</a:t>
            </a:r>
            <a:r>
              <a:rPr lang="en-US" sz="900" i="0" u="none" strike="noStrike" cap="none" dirty="0">
                <a:solidFill>
                  <a:srgbClr val="202192"/>
                </a:solidFill>
                <a:latin typeface="Space Grotesk"/>
                <a:ea typeface="Space Grotesk"/>
                <a:cs typeface="Space Grotesk"/>
                <a:sym typeface="Space Grotesk"/>
              </a:rPr>
              <a:t> Consul</a:t>
            </a:r>
            <a:endParaRPr sz="800" dirty="0">
              <a:latin typeface="Space Grotesk"/>
              <a:ea typeface="Space Grotesk"/>
              <a:cs typeface="Space Grotesk"/>
              <a:sym typeface="Space Grotesk"/>
            </a:endParaRPr>
          </a:p>
          <a:p>
            <a:pPr marL="457200" lvl="0" indent="-22860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Tree>
    <p:extLst>
      <p:ext uri="{BB962C8B-B14F-4D97-AF65-F5344CB8AC3E}">
        <p14:creationId xmlns:p14="http://schemas.microsoft.com/office/powerpoint/2010/main" val="253035215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a:extLst>
            <a:ext uri="{FF2B5EF4-FFF2-40B4-BE49-F238E27FC236}">
              <a16:creationId xmlns:a16="http://schemas.microsoft.com/office/drawing/2014/main" id="{6DF84F70-FCC9-0702-C58E-F77946DA67D5}"/>
            </a:ext>
          </a:extLst>
        </p:cNvPr>
        <p:cNvGrpSpPr/>
        <p:nvPr/>
      </p:nvGrpSpPr>
      <p:grpSpPr>
        <a:xfrm>
          <a:off x="0" y="0"/>
          <a:ext cx="0" cy="0"/>
          <a:chOff x="0" y="0"/>
          <a:chExt cx="0" cy="0"/>
        </a:xfrm>
      </p:grpSpPr>
      <p:sp>
        <p:nvSpPr>
          <p:cNvPr id="1160" name="Google Shape;1160;p96:notes">
            <a:extLst>
              <a:ext uri="{FF2B5EF4-FFF2-40B4-BE49-F238E27FC236}">
                <a16:creationId xmlns:a16="http://schemas.microsoft.com/office/drawing/2014/main" id="{7B62B2FA-C05F-6FB6-D3C6-D549311DCC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1" name="Google Shape;1161;p96:notes">
            <a:extLst>
              <a:ext uri="{FF2B5EF4-FFF2-40B4-BE49-F238E27FC236}">
                <a16:creationId xmlns:a16="http://schemas.microsoft.com/office/drawing/2014/main" id="{E2CFC0F0-D2BA-FA85-06B6-9AF8B66DEED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202192"/>
              </a:buClr>
              <a:buSzPts val="1800"/>
              <a:buFont typeface="Quattrocento Sans"/>
              <a:buNone/>
            </a:pPr>
            <a:r>
              <a:rPr lang="en-US" sz="1100" i="0" u="none" strike="noStrike" cap="none" dirty="0">
                <a:solidFill>
                  <a:srgbClr val="202192"/>
                </a:solidFill>
                <a:latin typeface="Space Grotesk"/>
                <a:ea typeface="Space Grotesk"/>
                <a:cs typeface="Space Grotesk"/>
                <a:sym typeface="Space Grotesk"/>
              </a:rPr>
              <a:t>Name Resolution component for  service discovery: </a:t>
            </a:r>
            <a:r>
              <a:rPr lang="en-US" sz="900" i="0" u="none" strike="noStrike" cap="none" dirty="0" err="1">
                <a:solidFill>
                  <a:srgbClr val="202192"/>
                </a:solidFill>
                <a:latin typeface="Space Grotesk"/>
                <a:ea typeface="Space Grotesk"/>
                <a:cs typeface="Space Grotesk"/>
                <a:sym typeface="Space Grotesk"/>
              </a:rPr>
              <a:t>mDNS</a:t>
            </a:r>
            <a:r>
              <a:rPr lang="en-US" sz="900" i="0" u="none" strike="noStrike" cap="none" dirty="0">
                <a:solidFill>
                  <a:srgbClr val="202192"/>
                </a:solidFill>
                <a:latin typeface="Space Grotesk"/>
                <a:ea typeface="Space Grotesk"/>
                <a:cs typeface="Space Grotesk"/>
                <a:sym typeface="Space Grotesk"/>
              </a:rPr>
              <a:t>, Kubernetes DNS, </a:t>
            </a:r>
            <a:r>
              <a:rPr lang="en-US" sz="900" i="0" u="none" strike="noStrike" cap="none" dirty="0" err="1">
                <a:solidFill>
                  <a:srgbClr val="202192"/>
                </a:solidFill>
                <a:latin typeface="Space Grotesk"/>
                <a:ea typeface="Space Grotesk"/>
                <a:cs typeface="Space Grotesk"/>
                <a:sym typeface="Space Grotesk"/>
              </a:rPr>
              <a:t>Hashicorp</a:t>
            </a:r>
            <a:r>
              <a:rPr lang="en-US" sz="900" i="0" u="none" strike="noStrike" cap="none" dirty="0">
                <a:solidFill>
                  <a:srgbClr val="202192"/>
                </a:solidFill>
                <a:latin typeface="Space Grotesk"/>
                <a:ea typeface="Space Grotesk"/>
                <a:cs typeface="Space Grotesk"/>
                <a:sym typeface="Space Grotesk"/>
              </a:rPr>
              <a:t> Consul</a:t>
            </a:r>
            <a:endParaRPr sz="800" dirty="0">
              <a:latin typeface="Space Grotesk"/>
              <a:ea typeface="Space Grotesk"/>
              <a:cs typeface="Space Grotesk"/>
              <a:sym typeface="Space Grotesk"/>
            </a:endParaRPr>
          </a:p>
          <a:p>
            <a:pPr marL="457200" lvl="0" indent="-22860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Tree>
    <p:extLst>
      <p:ext uri="{BB962C8B-B14F-4D97-AF65-F5344CB8AC3E}">
        <p14:creationId xmlns:p14="http://schemas.microsoft.com/office/powerpoint/2010/main" val="336131608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p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Space Grotesk" pitchFamily="2" charset="0"/>
              <a:cs typeface="Space Grotesk" pitchFamily="2" charset="0"/>
            </a:endParaRPr>
          </a:p>
        </p:txBody>
      </p:sp>
      <p:sp>
        <p:nvSpPr>
          <p:cNvPr id="1194" name="Google Shape;1194;p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a:extLst>
            <a:ext uri="{FF2B5EF4-FFF2-40B4-BE49-F238E27FC236}">
              <a16:creationId xmlns:a16="http://schemas.microsoft.com/office/drawing/2014/main" id="{44625E5B-1FCF-416D-2118-6E8D2B6CD85E}"/>
            </a:ext>
          </a:extLst>
        </p:cNvPr>
        <p:cNvGrpSpPr/>
        <p:nvPr/>
      </p:nvGrpSpPr>
      <p:grpSpPr>
        <a:xfrm>
          <a:off x="0" y="0"/>
          <a:ext cx="0" cy="0"/>
          <a:chOff x="0" y="0"/>
          <a:chExt cx="0" cy="0"/>
        </a:xfrm>
      </p:grpSpPr>
      <p:sp>
        <p:nvSpPr>
          <p:cNvPr id="1199" name="Google Shape;1199;p100:notes">
            <a:extLst>
              <a:ext uri="{FF2B5EF4-FFF2-40B4-BE49-F238E27FC236}">
                <a16:creationId xmlns:a16="http://schemas.microsoft.com/office/drawing/2014/main" id="{605F7AFA-C79C-AA66-6BA3-4103DF736F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Space Grotesk" pitchFamily="2" charset="0"/>
              <a:cs typeface="Space Grotesk" pitchFamily="2" charset="0"/>
            </a:endParaRPr>
          </a:p>
        </p:txBody>
      </p:sp>
      <p:sp>
        <p:nvSpPr>
          <p:cNvPr id="1200" name="Google Shape;1200;p100:notes">
            <a:extLst>
              <a:ext uri="{FF2B5EF4-FFF2-40B4-BE49-F238E27FC236}">
                <a16:creationId xmlns:a16="http://schemas.microsoft.com/office/drawing/2014/main" id="{390CA85B-090B-4C8B-32BC-5289FF1A36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0168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5" name="Google Shape;255;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a:extLst>
            <a:ext uri="{FF2B5EF4-FFF2-40B4-BE49-F238E27FC236}">
              <a16:creationId xmlns:a16="http://schemas.microsoft.com/office/drawing/2014/main" id="{58D15577-2B1B-2DE6-834A-257EA4CD528E}"/>
            </a:ext>
          </a:extLst>
        </p:cNvPr>
        <p:cNvGrpSpPr/>
        <p:nvPr/>
      </p:nvGrpSpPr>
      <p:grpSpPr>
        <a:xfrm>
          <a:off x="0" y="0"/>
          <a:ext cx="0" cy="0"/>
          <a:chOff x="0" y="0"/>
          <a:chExt cx="0" cy="0"/>
        </a:xfrm>
      </p:grpSpPr>
      <p:sp>
        <p:nvSpPr>
          <p:cNvPr id="1160" name="Google Shape;1160;p96:notes">
            <a:extLst>
              <a:ext uri="{FF2B5EF4-FFF2-40B4-BE49-F238E27FC236}">
                <a16:creationId xmlns:a16="http://schemas.microsoft.com/office/drawing/2014/main" id="{ABD1F3F9-1F5E-700F-CBA6-D4DCF974D59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1" name="Google Shape;1161;p96:notes">
            <a:extLst>
              <a:ext uri="{FF2B5EF4-FFF2-40B4-BE49-F238E27FC236}">
                <a16:creationId xmlns:a16="http://schemas.microsoft.com/office/drawing/2014/main" id="{FA639ADD-E03B-B835-508D-1165BD8FA03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202192"/>
              </a:buClr>
              <a:buSzPts val="1800"/>
              <a:buFont typeface="Quattrocento Sans"/>
              <a:buNone/>
            </a:pPr>
            <a:r>
              <a:rPr lang="en-US" sz="1100" i="0" u="none" strike="noStrike" cap="none" dirty="0">
                <a:solidFill>
                  <a:srgbClr val="202192"/>
                </a:solidFill>
                <a:latin typeface="Space Grotesk"/>
                <a:ea typeface="Space Grotesk"/>
                <a:cs typeface="Space Grotesk"/>
                <a:sym typeface="Space Grotesk"/>
              </a:rPr>
              <a:t>Name Resolution component for  service discovery: </a:t>
            </a:r>
            <a:r>
              <a:rPr lang="en-US" sz="900" i="0" u="none" strike="noStrike" cap="none" dirty="0" err="1">
                <a:solidFill>
                  <a:srgbClr val="202192"/>
                </a:solidFill>
                <a:latin typeface="Space Grotesk"/>
                <a:ea typeface="Space Grotesk"/>
                <a:cs typeface="Space Grotesk"/>
                <a:sym typeface="Space Grotesk"/>
              </a:rPr>
              <a:t>mDNS</a:t>
            </a:r>
            <a:r>
              <a:rPr lang="en-US" sz="900" i="0" u="none" strike="noStrike" cap="none" dirty="0">
                <a:solidFill>
                  <a:srgbClr val="202192"/>
                </a:solidFill>
                <a:latin typeface="Space Grotesk"/>
                <a:ea typeface="Space Grotesk"/>
                <a:cs typeface="Space Grotesk"/>
                <a:sym typeface="Space Grotesk"/>
              </a:rPr>
              <a:t>, Kubernetes DNS, </a:t>
            </a:r>
            <a:r>
              <a:rPr lang="en-US" sz="900" i="0" u="none" strike="noStrike" cap="none" dirty="0" err="1">
                <a:solidFill>
                  <a:srgbClr val="202192"/>
                </a:solidFill>
                <a:latin typeface="Space Grotesk"/>
                <a:ea typeface="Space Grotesk"/>
                <a:cs typeface="Space Grotesk"/>
                <a:sym typeface="Space Grotesk"/>
              </a:rPr>
              <a:t>Hashicorp</a:t>
            </a:r>
            <a:r>
              <a:rPr lang="en-US" sz="900" i="0" u="none" strike="noStrike" cap="none" dirty="0">
                <a:solidFill>
                  <a:srgbClr val="202192"/>
                </a:solidFill>
                <a:latin typeface="Space Grotesk"/>
                <a:ea typeface="Space Grotesk"/>
                <a:cs typeface="Space Grotesk"/>
                <a:sym typeface="Space Grotesk"/>
              </a:rPr>
              <a:t> Consul</a:t>
            </a:r>
            <a:endParaRPr sz="800" dirty="0">
              <a:latin typeface="Space Grotesk"/>
              <a:ea typeface="Space Grotesk"/>
              <a:cs typeface="Space Grotesk"/>
              <a:sym typeface="Space Grotesk"/>
            </a:endParaRPr>
          </a:p>
          <a:p>
            <a:pPr marL="457200" lvl="0" indent="-22860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Tree>
    <p:extLst>
      <p:ext uri="{BB962C8B-B14F-4D97-AF65-F5344CB8AC3E}">
        <p14:creationId xmlns:p14="http://schemas.microsoft.com/office/powerpoint/2010/main" val="289489710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a:extLst>
            <a:ext uri="{FF2B5EF4-FFF2-40B4-BE49-F238E27FC236}">
              <a16:creationId xmlns:a16="http://schemas.microsoft.com/office/drawing/2014/main" id="{3A18601E-F29A-A533-A858-706B406BB810}"/>
            </a:ext>
          </a:extLst>
        </p:cNvPr>
        <p:cNvGrpSpPr/>
        <p:nvPr/>
      </p:nvGrpSpPr>
      <p:grpSpPr>
        <a:xfrm>
          <a:off x="0" y="0"/>
          <a:ext cx="0" cy="0"/>
          <a:chOff x="0" y="0"/>
          <a:chExt cx="0" cy="0"/>
        </a:xfrm>
      </p:grpSpPr>
      <p:sp>
        <p:nvSpPr>
          <p:cNvPr id="1160" name="Google Shape;1160;p96:notes">
            <a:extLst>
              <a:ext uri="{FF2B5EF4-FFF2-40B4-BE49-F238E27FC236}">
                <a16:creationId xmlns:a16="http://schemas.microsoft.com/office/drawing/2014/main" id="{C7AF8CDD-A622-4674-240C-C30548CFE9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1" name="Google Shape;1161;p96:notes">
            <a:extLst>
              <a:ext uri="{FF2B5EF4-FFF2-40B4-BE49-F238E27FC236}">
                <a16:creationId xmlns:a16="http://schemas.microsoft.com/office/drawing/2014/main" id="{6A23D8B7-16FF-713A-BB23-46A2E12E0D3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202192"/>
              </a:buClr>
              <a:buSzPts val="1800"/>
              <a:buFont typeface="Quattrocento Sans"/>
              <a:buNone/>
            </a:pPr>
            <a:r>
              <a:rPr lang="en-US" sz="1100" i="0" u="none" strike="noStrike" cap="none" dirty="0">
                <a:solidFill>
                  <a:srgbClr val="202192"/>
                </a:solidFill>
                <a:latin typeface="Space Grotesk"/>
                <a:ea typeface="Space Grotesk"/>
                <a:cs typeface="Space Grotesk"/>
                <a:sym typeface="Space Grotesk"/>
              </a:rPr>
              <a:t>Name Resolution component for  service discovery: </a:t>
            </a:r>
            <a:r>
              <a:rPr lang="en-US" sz="900" i="0" u="none" strike="noStrike" cap="none" dirty="0" err="1">
                <a:solidFill>
                  <a:srgbClr val="202192"/>
                </a:solidFill>
                <a:latin typeface="Space Grotesk"/>
                <a:ea typeface="Space Grotesk"/>
                <a:cs typeface="Space Grotesk"/>
                <a:sym typeface="Space Grotesk"/>
              </a:rPr>
              <a:t>mDNS</a:t>
            </a:r>
            <a:r>
              <a:rPr lang="en-US" sz="900" i="0" u="none" strike="noStrike" cap="none" dirty="0">
                <a:solidFill>
                  <a:srgbClr val="202192"/>
                </a:solidFill>
                <a:latin typeface="Space Grotesk"/>
                <a:ea typeface="Space Grotesk"/>
                <a:cs typeface="Space Grotesk"/>
                <a:sym typeface="Space Grotesk"/>
              </a:rPr>
              <a:t>, Kubernetes DNS, </a:t>
            </a:r>
            <a:r>
              <a:rPr lang="en-US" sz="900" i="0" u="none" strike="noStrike" cap="none" dirty="0" err="1">
                <a:solidFill>
                  <a:srgbClr val="202192"/>
                </a:solidFill>
                <a:latin typeface="Space Grotesk"/>
                <a:ea typeface="Space Grotesk"/>
                <a:cs typeface="Space Grotesk"/>
                <a:sym typeface="Space Grotesk"/>
              </a:rPr>
              <a:t>Hashicorp</a:t>
            </a:r>
            <a:r>
              <a:rPr lang="en-US" sz="900" i="0" u="none" strike="noStrike" cap="none" dirty="0">
                <a:solidFill>
                  <a:srgbClr val="202192"/>
                </a:solidFill>
                <a:latin typeface="Space Grotesk"/>
                <a:ea typeface="Space Grotesk"/>
                <a:cs typeface="Space Grotesk"/>
                <a:sym typeface="Space Grotesk"/>
              </a:rPr>
              <a:t> Consul</a:t>
            </a:r>
            <a:endParaRPr sz="800" dirty="0">
              <a:latin typeface="Space Grotesk"/>
              <a:ea typeface="Space Grotesk"/>
              <a:cs typeface="Space Grotesk"/>
              <a:sym typeface="Space Grotesk"/>
            </a:endParaRPr>
          </a:p>
          <a:p>
            <a:pPr marL="457200" lvl="0" indent="-22860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Tree>
    <p:extLst>
      <p:ext uri="{BB962C8B-B14F-4D97-AF65-F5344CB8AC3E}">
        <p14:creationId xmlns:p14="http://schemas.microsoft.com/office/powerpoint/2010/main" val="69621408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a:extLst>
            <a:ext uri="{FF2B5EF4-FFF2-40B4-BE49-F238E27FC236}">
              <a16:creationId xmlns:a16="http://schemas.microsoft.com/office/drawing/2014/main" id="{1A3F5488-F9CD-97D7-A736-BA86F870AC35}"/>
            </a:ext>
          </a:extLst>
        </p:cNvPr>
        <p:cNvGrpSpPr/>
        <p:nvPr/>
      </p:nvGrpSpPr>
      <p:grpSpPr>
        <a:xfrm>
          <a:off x="0" y="0"/>
          <a:ext cx="0" cy="0"/>
          <a:chOff x="0" y="0"/>
          <a:chExt cx="0" cy="0"/>
        </a:xfrm>
      </p:grpSpPr>
      <p:sp>
        <p:nvSpPr>
          <p:cNvPr id="1160" name="Google Shape;1160;p96:notes">
            <a:extLst>
              <a:ext uri="{FF2B5EF4-FFF2-40B4-BE49-F238E27FC236}">
                <a16:creationId xmlns:a16="http://schemas.microsoft.com/office/drawing/2014/main" id="{64779B6D-EB73-3C51-D5AD-A7D3C93890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1" name="Google Shape;1161;p96:notes">
            <a:extLst>
              <a:ext uri="{FF2B5EF4-FFF2-40B4-BE49-F238E27FC236}">
                <a16:creationId xmlns:a16="http://schemas.microsoft.com/office/drawing/2014/main" id="{D0FAE353-0478-FF89-B434-FF5A09FCB96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202192"/>
              </a:buClr>
              <a:buSzPts val="1800"/>
              <a:buFont typeface="Quattrocento Sans"/>
              <a:buNone/>
            </a:pPr>
            <a:r>
              <a:rPr lang="en-US" sz="1100" i="0" u="none" strike="noStrike" cap="none" dirty="0">
                <a:solidFill>
                  <a:srgbClr val="202192"/>
                </a:solidFill>
                <a:latin typeface="Space Grotesk"/>
                <a:ea typeface="Space Grotesk"/>
                <a:cs typeface="Space Grotesk"/>
                <a:sym typeface="Space Grotesk"/>
              </a:rPr>
              <a:t>Name Resolution component for  service discovery: </a:t>
            </a:r>
            <a:r>
              <a:rPr lang="en-US" sz="900" i="0" u="none" strike="noStrike" cap="none" dirty="0" err="1">
                <a:solidFill>
                  <a:srgbClr val="202192"/>
                </a:solidFill>
                <a:latin typeface="Space Grotesk"/>
                <a:ea typeface="Space Grotesk"/>
                <a:cs typeface="Space Grotesk"/>
                <a:sym typeface="Space Grotesk"/>
              </a:rPr>
              <a:t>mDNS</a:t>
            </a:r>
            <a:r>
              <a:rPr lang="en-US" sz="900" i="0" u="none" strike="noStrike" cap="none" dirty="0">
                <a:solidFill>
                  <a:srgbClr val="202192"/>
                </a:solidFill>
                <a:latin typeface="Space Grotesk"/>
                <a:ea typeface="Space Grotesk"/>
                <a:cs typeface="Space Grotesk"/>
                <a:sym typeface="Space Grotesk"/>
              </a:rPr>
              <a:t>, Kubernetes DNS, </a:t>
            </a:r>
            <a:r>
              <a:rPr lang="en-US" sz="900" i="0" u="none" strike="noStrike" cap="none" dirty="0" err="1">
                <a:solidFill>
                  <a:srgbClr val="202192"/>
                </a:solidFill>
                <a:latin typeface="Space Grotesk"/>
                <a:ea typeface="Space Grotesk"/>
                <a:cs typeface="Space Grotesk"/>
                <a:sym typeface="Space Grotesk"/>
              </a:rPr>
              <a:t>Hashicorp</a:t>
            </a:r>
            <a:r>
              <a:rPr lang="en-US" sz="900" i="0" u="none" strike="noStrike" cap="none" dirty="0">
                <a:solidFill>
                  <a:srgbClr val="202192"/>
                </a:solidFill>
                <a:latin typeface="Space Grotesk"/>
                <a:ea typeface="Space Grotesk"/>
                <a:cs typeface="Space Grotesk"/>
                <a:sym typeface="Space Grotesk"/>
              </a:rPr>
              <a:t> Consul</a:t>
            </a:r>
            <a:endParaRPr sz="800" dirty="0">
              <a:latin typeface="Space Grotesk"/>
              <a:ea typeface="Space Grotesk"/>
              <a:cs typeface="Space Grotesk"/>
              <a:sym typeface="Space Grotesk"/>
            </a:endParaRPr>
          </a:p>
          <a:p>
            <a:pPr marL="457200" lvl="0" indent="-22860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Tree>
    <p:extLst>
      <p:ext uri="{BB962C8B-B14F-4D97-AF65-F5344CB8AC3E}">
        <p14:creationId xmlns:p14="http://schemas.microsoft.com/office/powerpoint/2010/main" val="223215373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p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Space Grotesk" pitchFamily="2" charset="0"/>
              <a:cs typeface="Space Grotesk" pitchFamily="2" charset="0"/>
            </a:endParaRPr>
          </a:p>
        </p:txBody>
      </p:sp>
      <p:sp>
        <p:nvSpPr>
          <p:cNvPr id="1200" name="Google Shape;1200;p10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a:extLst>
            <a:ext uri="{FF2B5EF4-FFF2-40B4-BE49-F238E27FC236}">
              <a16:creationId xmlns:a16="http://schemas.microsoft.com/office/drawing/2014/main" id="{38B0DCB2-EE2E-25EB-EB65-A48EB82DB740}"/>
            </a:ext>
          </a:extLst>
        </p:cNvPr>
        <p:cNvGrpSpPr/>
        <p:nvPr/>
      </p:nvGrpSpPr>
      <p:grpSpPr>
        <a:xfrm>
          <a:off x="0" y="0"/>
          <a:ext cx="0" cy="0"/>
          <a:chOff x="0" y="0"/>
          <a:chExt cx="0" cy="0"/>
        </a:xfrm>
      </p:grpSpPr>
      <p:sp>
        <p:nvSpPr>
          <p:cNvPr id="1160" name="Google Shape;1160;p96:notes">
            <a:extLst>
              <a:ext uri="{FF2B5EF4-FFF2-40B4-BE49-F238E27FC236}">
                <a16:creationId xmlns:a16="http://schemas.microsoft.com/office/drawing/2014/main" id="{90984DED-F7F6-C6AD-7010-E18CD6BCCF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1" name="Google Shape;1161;p96:notes">
            <a:extLst>
              <a:ext uri="{FF2B5EF4-FFF2-40B4-BE49-F238E27FC236}">
                <a16:creationId xmlns:a16="http://schemas.microsoft.com/office/drawing/2014/main" id="{F659DD6B-6415-9163-9433-003FDC625BF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202192"/>
              </a:buClr>
              <a:buSzPts val="1800"/>
              <a:buFont typeface="Quattrocento Sans"/>
              <a:buNone/>
            </a:pPr>
            <a:r>
              <a:rPr lang="en-US" sz="1100" i="0" u="none" strike="noStrike" cap="none" dirty="0">
                <a:solidFill>
                  <a:srgbClr val="202192"/>
                </a:solidFill>
                <a:latin typeface="Space Grotesk"/>
                <a:ea typeface="Space Grotesk"/>
                <a:cs typeface="Space Grotesk"/>
                <a:sym typeface="Space Grotesk"/>
              </a:rPr>
              <a:t>Name Resolution component for  service discovery: </a:t>
            </a:r>
            <a:r>
              <a:rPr lang="en-US" sz="900" i="0" u="none" strike="noStrike" cap="none" dirty="0" err="1">
                <a:solidFill>
                  <a:srgbClr val="202192"/>
                </a:solidFill>
                <a:latin typeface="Space Grotesk"/>
                <a:ea typeface="Space Grotesk"/>
                <a:cs typeface="Space Grotesk"/>
                <a:sym typeface="Space Grotesk"/>
              </a:rPr>
              <a:t>mDNS</a:t>
            </a:r>
            <a:r>
              <a:rPr lang="en-US" sz="900" i="0" u="none" strike="noStrike" cap="none" dirty="0">
                <a:solidFill>
                  <a:srgbClr val="202192"/>
                </a:solidFill>
                <a:latin typeface="Space Grotesk"/>
                <a:ea typeface="Space Grotesk"/>
                <a:cs typeface="Space Grotesk"/>
                <a:sym typeface="Space Grotesk"/>
              </a:rPr>
              <a:t>, Kubernetes DNS, </a:t>
            </a:r>
            <a:r>
              <a:rPr lang="en-US" sz="900" i="0" u="none" strike="noStrike" cap="none" dirty="0" err="1">
                <a:solidFill>
                  <a:srgbClr val="202192"/>
                </a:solidFill>
                <a:latin typeface="Space Grotesk"/>
                <a:ea typeface="Space Grotesk"/>
                <a:cs typeface="Space Grotesk"/>
                <a:sym typeface="Space Grotesk"/>
              </a:rPr>
              <a:t>Hashicorp</a:t>
            </a:r>
            <a:r>
              <a:rPr lang="en-US" sz="900" i="0" u="none" strike="noStrike" cap="none" dirty="0">
                <a:solidFill>
                  <a:srgbClr val="202192"/>
                </a:solidFill>
                <a:latin typeface="Space Grotesk"/>
                <a:ea typeface="Space Grotesk"/>
                <a:cs typeface="Space Grotesk"/>
                <a:sym typeface="Space Grotesk"/>
              </a:rPr>
              <a:t> Consul</a:t>
            </a:r>
            <a:endParaRPr sz="800" dirty="0">
              <a:latin typeface="Space Grotesk"/>
              <a:ea typeface="Space Grotesk"/>
              <a:cs typeface="Space Grotesk"/>
              <a:sym typeface="Space Grotesk"/>
            </a:endParaRPr>
          </a:p>
          <a:p>
            <a:pPr marL="457200" lvl="0" indent="-22860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Tree>
    <p:extLst>
      <p:ext uri="{BB962C8B-B14F-4D97-AF65-F5344CB8AC3E}">
        <p14:creationId xmlns:p14="http://schemas.microsoft.com/office/powerpoint/2010/main" val="125304382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p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Space Grotesk" pitchFamily="2" charset="0"/>
              <a:cs typeface="Space Grotesk" pitchFamily="2" charset="0"/>
            </a:endParaRPr>
          </a:p>
        </p:txBody>
      </p:sp>
      <p:sp>
        <p:nvSpPr>
          <p:cNvPr id="1207" name="Google Shape;1207;p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p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Space Grotesk" pitchFamily="2" charset="0"/>
              <a:cs typeface="Space Grotesk" pitchFamily="2" charset="0"/>
            </a:endParaRPr>
          </a:p>
        </p:txBody>
      </p:sp>
      <p:sp>
        <p:nvSpPr>
          <p:cNvPr id="1154" name="Google Shape;1154;p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508945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a:extLst>
            <a:ext uri="{FF2B5EF4-FFF2-40B4-BE49-F238E27FC236}">
              <a16:creationId xmlns:a16="http://schemas.microsoft.com/office/drawing/2014/main" id="{38B0DCB2-EE2E-25EB-EB65-A48EB82DB740}"/>
            </a:ext>
          </a:extLst>
        </p:cNvPr>
        <p:cNvGrpSpPr/>
        <p:nvPr/>
      </p:nvGrpSpPr>
      <p:grpSpPr>
        <a:xfrm>
          <a:off x="0" y="0"/>
          <a:ext cx="0" cy="0"/>
          <a:chOff x="0" y="0"/>
          <a:chExt cx="0" cy="0"/>
        </a:xfrm>
      </p:grpSpPr>
      <p:sp>
        <p:nvSpPr>
          <p:cNvPr id="1160" name="Google Shape;1160;p96:notes">
            <a:extLst>
              <a:ext uri="{FF2B5EF4-FFF2-40B4-BE49-F238E27FC236}">
                <a16:creationId xmlns:a16="http://schemas.microsoft.com/office/drawing/2014/main" id="{90984DED-F7F6-C6AD-7010-E18CD6BCCF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1" name="Google Shape;1161;p96:notes">
            <a:extLst>
              <a:ext uri="{FF2B5EF4-FFF2-40B4-BE49-F238E27FC236}">
                <a16:creationId xmlns:a16="http://schemas.microsoft.com/office/drawing/2014/main" id="{F659DD6B-6415-9163-9433-003FDC625BF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202192"/>
              </a:buClr>
              <a:buSzPts val="1800"/>
              <a:buFont typeface="Quattrocento Sans"/>
              <a:buNone/>
            </a:pPr>
            <a:r>
              <a:rPr lang="en-US" sz="1100" i="0" u="none" strike="noStrike" cap="none" dirty="0">
                <a:solidFill>
                  <a:srgbClr val="202192"/>
                </a:solidFill>
                <a:latin typeface="Space Grotesk"/>
                <a:ea typeface="Space Grotesk"/>
                <a:cs typeface="Space Grotesk"/>
                <a:sym typeface="Space Grotesk"/>
              </a:rPr>
              <a:t>Name Resolution component for  service discovery: </a:t>
            </a:r>
            <a:r>
              <a:rPr lang="en-US" sz="900" i="0" u="none" strike="noStrike" cap="none" dirty="0" err="1">
                <a:solidFill>
                  <a:srgbClr val="202192"/>
                </a:solidFill>
                <a:latin typeface="Space Grotesk"/>
                <a:ea typeface="Space Grotesk"/>
                <a:cs typeface="Space Grotesk"/>
                <a:sym typeface="Space Grotesk"/>
              </a:rPr>
              <a:t>mDNS</a:t>
            </a:r>
            <a:r>
              <a:rPr lang="en-US" sz="900" i="0" u="none" strike="noStrike" cap="none" dirty="0">
                <a:solidFill>
                  <a:srgbClr val="202192"/>
                </a:solidFill>
                <a:latin typeface="Space Grotesk"/>
                <a:ea typeface="Space Grotesk"/>
                <a:cs typeface="Space Grotesk"/>
                <a:sym typeface="Space Grotesk"/>
              </a:rPr>
              <a:t>, Kubernetes DNS, </a:t>
            </a:r>
            <a:r>
              <a:rPr lang="en-US" sz="900" i="0" u="none" strike="noStrike" cap="none" dirty="0" err="1">
                <a:solidFill>
                  <a:srgbClr val="202192"/>
                </a:solidFill>
                <a:latin typeface="Space Grotesk"/>
                <a:ea typeface="Space Grotesk"/>
                <a:cs typeface="Space Grotesk"/>
                <a:sym typeface="Space Grotesk"/>
              </a:rPr>
              <a:t>Hashicorp</a:t>
            </a:r>
            <a:r>
              <a:rPr lang="en-US" sz="900" i="0" u="none" strike="noStrike" cap="none" dirty="0">
                <a:solidFill>
                  <a:srgbClr val="202192"/>
                </a:solidFill>
                <a:latin typeface="Space Grotesk"/>
                <a:ea typeface="Space Grotesk"/>
                <a:cs typeface="Space Grotesk"/>
                <a:sym typeface="Space Grotesk"/>
              </a:rPr>
              <a:t> Consul</a:t>
            </a:r>
            <a:endParaRPr sz="800" dirty="0">
              <a:latin typeface="Space Grotesk"/>
              <a:ea typeface="Space Grotesk"/>
              <a:cs typeface="Space Grotesk"/>
              <a:sym typeface="Space Grotesk"/>
            </a:endParaRPr>
          </a:p>
          <a:p>
            <a:pPr marL="457200" lvl="0" indent="-22860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Tree>
    <p:extLst>
      <p:ext uri="{BB962C8B-B14F-4D97-AF65-F5344CB8AC3E}">
        <p14:creationId xmlns:p14="http://schemas.microsoft.com/office/powerpoint/2010/main" val="19997467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1"/>
        <p:cNvGrpSpPr/>
        <p:nvPr/>
      </p:nvGrpSpPr>
      <p:grpSpPr>
        <a:xfrm>
          <a:off x="0" y="0"/>
          <a:ext cx="0" cy="0"/>
          <a:chOff x="0" y="0"/>
          <a:chExt cx="0" cy="0"/>
        </a:xfrm>
      </p:grpSpPr>
      <p:sp>
        <p:nvSpPr>
          <p:cNvPr id="1212" name="Google Shape;1212;p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Space Grotesk" pitchFamily="2" charset="0"/>
              <a:cs typeface="Space Grotesk" pitchFamily="2" charset="0"/>
            </a:endParaRPr>
          </a:p>
        </p:txBody>
      </p:sp>
      <p:sp>
        <p:nvSpPr>
          <p:cNvPr id="1213" name="Google Shape;1213;p10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p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Space Grotesk" pitchFamily="2" charset="0"/>
              <a:cs typeface="Space Grotesk" pitchFamily="2" charset="0"/>
            </a:endParaRPr>
          </a:p>
        </p:txBody>
      </p:sp>
      <p:sp>
        <p:nvSpPr>
          <p:cNvPr id="1220" name="Google Shape;1220;p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a:extLst>
            <a:ext uri="{FF2B5EF4-FFF2-40B4-BE49-F238E27FC236}">
              <a16:creationId xmlns:a16="http://schemas.microsoft.com/office/drawing/2014/main" id="{CE882C3A-F094-A921-8D74-C106C7557CC6}"/>
            </a:ext>
          </a:extLst>
        </p:cNvPr>
        <p:cNvGrpSpPr/>
        <p:nvPr/>
      </p:nvGrpSpPr>
      <p:grpSpPr>
        <a:xfrm>
          <a:off x="0" y="0"/>
          <a:ext cx="0" cy="0"/>
          <a:chOff x="0" y="0"/>
          <a:chExt cx="0" cy="0"/>
        </a:xfrm>
      </p:grpSpPr>
      <p:sp>
        <p:nvSpPr>
          <p:cNvPr id="114" name="Google Shape;114;p31:notes">
            <a:extLst>
              <a:ext uri="{FF2B5EF4-FFF2-40B4-BE49-F238E27FC236}">
                <a16:creationId xmlns:a16="http://schemas.microsoft.com/office/drawing/2014/main" id="{6DAF946D-A0C9-33E0-8A16-9A60A6FEDF5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Space Grotesk" pitchFamily="2" charset="0"/>
              <a:cs typeface="Space Grotesk" pitchFamily="2" charset="0"/>
            </a:endParaRPr>
          </a:p>
        </p:txBody>
      </p:sp>
      <p:sp>
        <p:nvSpPr>
          <p:cNvPr id="115" name="Google Shape;115;p31:notes">
            <a:extLst>
              <a:ext uri="{FF2B5EF4-FFF2-40B4-BE49-F238E27FC236}">
                <a16:creationId xmlns:a16="http://schemas.microsoft.com/office/drawing/2014/main" id="{EA571975-7C67-9D47-F071-EC8EA20C76B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6564667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p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Space Grotesk" pitchFamily="2" charset="0"/>
              <a:cs typeface="Space Grotesk" pitchFamily="2" charset="0"/>
            </a:endParaRPr>
          </a:p>
        </p:txBody>
      </p:sp>
      <p:sp>
        <p:nvSpPr>
          <p:cNvPr id="1242" name="Google Shape;1242;p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p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Space Grotesk" pitchFamily="2" charset="0"/>
              <a:cs typeface="Space Grotesk" pitchFamily="2" charset="0"/>
            </a:endParaRPr>
          </a:p>
        </p:txBody>
      </p:sp>
      <p:sp>
        <p:nvSpPr>
          <p:cNvPr id="1305" name="Google Shape;1305;p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p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3" name="Google Shape;1333;p1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dirty="0">
              <a:latin typeface="Space Grotesk" pitchFamily="2" charset="0"/>
              <a:cs typeface="Space Grotesk" pitchFamily="2"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p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Space Grotesk" pitchFamily="2" charset="0"/>
              <a:cs typeface="Space Grotesk" pitchFamily="2" charset="0"/>
            </a:endParaRPr>
          </a:p>
        </p:txBody>
      </p:sp>
      <p:sp>
        <p:nvSpPr>
          <p:cNvPr id="1356" name="Google Shape;1356;p10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p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Space Grotesk" pitchFamily="2" charset="0"/>
              <a:cs typeface="Space Grotesk" pitchFamily="2" charset="0"/>
            </a:endParaRPr>
          </a:p>
        </p:txBody>
      </p:sp>
      <p:sp>
        <p:nvSpPr>
          <p:cNvPr id="1363" name="Google Shape;1363;p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p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Space Grotesk" pitchFamily="2" charset="0"/>
              <a:cs typeface="Space Grotesk" pitchFamily="2" charset="0"/>
            </a:endParaRPr>
          </a:p>
        </p:txBody>
      </p:sp>
      <p:sp>
        <p:nvSpPr>
          <p:cNvPr id="1409" name="Google Shape;1409;p10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p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Space Grotesk" pitchFamily="2" charset="0"/>
              <a:cs typeface="Space Grotesk" pitchFamily="2" charset="0"/>
            </a:endParaRPr>
          </a:p>
        </p:txBody>
      </p:sp>
      <p:sp>
        <p:nvSpPr>
          <p:cNvPr id="1416" name="Google Shape;1416;p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p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Space Grotesk" pitchFamily="2" charset="0"/>
              <a:cs typeface="Space Grotesk" pitchFamily="2" charset="0"/>
            </a:endParaRPr>
          </a:p>
        </p:txBody>
      </p:sp>
      <p:sp>
        <p:nvSpPr>
          <p:cNvPr id="1435" name="Google Shape;1435;p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2"/>
        <p:cNvGrpSpPr/>
        <p:nvPr/>
      </p:nvGrpSpPr>
      <p:grpSpPr>
        <a:xfrm>
          <a:off x="0" y="0"/>
          <a:ext cx="0" cy="0"/>
          <a:chOff x="0" y="0"/>
          <a:chExt cx="0" cy="0"/>
        </a:xfrm>
      </p:grpSpPr>
      <p:sp>
        <p:nvSpPr>
          <p:cNvPr id="1453" name="Google Shape;1453;p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Space Grotesk" pitchFamily="2" charset="0"/>
              <a:cs typeface="Space Grotesk" pitchFamily="2" charset="0"/>
            </a:endParaRPr>
          </a:p>
        </p:txBody>
      </p:sp>
      <p:sp>
        <p:nvSpPr>
          <p:cNvPr id="1454" name="Google Shape;1454;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p:cNvGrpSpPr/>
        <p:nvPr/>
      </p:nvGrpSpPr>
      <p:grpSpPr>
        <a:xfrm>
          <a:off x="0" y="0"/>
          <a:ext cx="0" cy="0"/>
          <a:chOff x="0" y="0"/>
          <a:chExt cx="0" cy="0"/>
        </a:xfrm>
      </p:grpSpPr>
      <p:sp>
        <p:nvSpPr>
          <p:cNvPr id="1476" name="Google Shape;1476;p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Space Grotesk" pitchFamily="2" charset="0"/>
              <a:cs typeface="Space Grotesk" pitchFamily="2" charset="0"/>
            </a:endParaRPr>
          </a:p>
        </p:txBody>
      </p:sp>
      <p:sp>
        <p:nvSpPr>
          <p:cNvPr id="1477" name="Google Shape;147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_left">
  <p:cSld name="default_left">
    <p:spTree>
      <p:nvGrpSpPr>
        <p:cNvPr id="1" name="Shape 11"/>
        <p:cNvGrpSpPr/>
        <p:nvPr/>
      </p:nvGrpSpPr>
      <p:grpSpPr>
        <a:xfrm>
          <a:off x="0" y="0"/>
          <a:ext cx="0" cy="0"/>
          <a:chOff x="0" y="0"/>
          <a:chExt cx="0" cy="0"/>
        </a:xfrm>
      </p:grpSpPr>
      <p:sp>
        <p:nvSpPr>
          <p:cNvPr id="12" name="Google Shape;12;p76"/>
          <p:cNvSpPr txBox="1">
            <a:spLocks noGrp="1"/>
          </p:cNvSpPr>
          <p:nvPr>
            <p:ph type="title"/>
          </p:nvPr>
        </p:nvSpPr>
        <p:spPr>
          <a:xfrm>
            <a:off x="196754" y="166233"/>
            <a:ext cx="11820099" cy="9245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4400"/>
              <a:buNone/>
              <a:defRPr sz="3600">
                <a:solidFill>
                  <a:schemeClr val="accen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_teal">
  <p:cSld name="section_teal">
    <p:bg>
      <p:bgPr>
        <a:solidFill>
          <a:schemeClr val="accent3"/>
        </a:solidFill>
        <a:effectLst/>
      </p:bgPr>
    </p:bg>
    <p:spTree>
      <p:nvGrpSpPr>
        <p:cNvPr id="1" name="Shape 36"/>
        <p:cNvGrpSpPr/>
        <p:nvPr/>
      </p:nvGrpSpPr>
      <p:grpSpPr>
        <a:xfrm>
          <a:off x="0" y="0"/>
          <a:ext cx="0" cy="0"/>
          <a:chOff x="0" y="0"/>
          <a:chExt cx="0" cy="0"/>
        </a:xfrm>
      </p:grpSpPr>
      <p:sp>
        <p:nvSpPr>
          <p:cNvPr id="37" name="Google Shape;37;p79"/>
          <p:cNvSpPr txBox="1">
            <a:spLocks noGrp="1"/>
          </p:cNvSpPr>
          <p:nvPr>
            <p:ph type="title"/>
          </p:nvPr>
        </p:nvSpPr>
        <p:spPr>
          <a:xfrm>
            <a:off x="185950" y="3600000"/>
            <a:ext cx="11820099" cy="924588"/>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_orange">
  <p:cSld name="section_orange">
    <p:bg>
      <p:bgPr>
        <a:solidFill>
          <a:schemeClr val="accent6"/>
        </a:solidFill>
        <a:effectLst/>
      </p:bgPr>
    </p:bg>
    <p:spTree>
      <p:nvGrpSpPr>
        <p:cNvPr id="1" name="Shape 38"/>
        <p:cNvGrpSpPr/>
        <p:nvPr/>
      </p:nvGrpSpPr>
      <p:grpSpPr>
        <a:xfrm>
          <a:off x="0" y="0"/>
          <a:ext cx="0" cy="0"/>
          <a:chOff x="0" y="0"/>
          <a:chExt cx="0" cy="0"/>
        </a:xfrm>
      </p:grpSpPr>
      <p:sp>
        <p:nvSpPr>
          <p:cNvPr id="39" name="Google Shape;39;p82"/>
          <p:cNvSpPr txBox="1">
            <a:spLocks noGrp="1"/>
          </p:cNvSpPr>
          <p:nvPr>
            <p:ph type="title"/>
          </p:nvPr>
        </p:nvSpPr>
        <p:spPr>
          <a:xfrm>
            <a:off x="185950" y="3600000"/>
            <a:ext cx="11820099" cy="924588"/>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2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Space Grotesk Medium"/>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98B"/>
              </a:buClr>
              <a:buSzPts val="2400"/>
              <a:buNone/>
              <a:defRPr sz="2400">
                <a:solidFill>
                  <a:srgbClr val="88898B"/>
                </a:solidFill>
              </a:defRPr>
            </a:lvl1pPr>
            <a:lvl2pPr marL="914400" lvl="1" indent="-228600" algn="l">
              <a:lnSpc>
                <a:spcPct val="90000"/>
              </a:lnSpc>
              <a:spcBef>
                <a:spcPts val="500"/>
              </a:spcBef>
              <a:spcAft>
                <a:spcPts val="0"/>
              </a:spcAft>
              <a:buClr>
                <a:srgbClr val="88898B"/>
              </a:buClr>
              <a:buSzPts val="2000"/>
              <a:buNone/>
              <a:defRPr sz="2000">
                <a:solidFill>
                  <a:srgbClr val="88898B"/>
                </a:solidFill>
              </a:defRPr>
            </a:lvl2pPr>
            <a:lvl3pPr marL="1371600" lvl="2" indent="-228600" algn="l">
              <a:lnSpc>
                <a:spcPct val="90000"/>
              </a:lnSpc>
              <a:spcBef>
                <a:spcPts val="500"/>
              </a:spcBef>
              <a:spcAft>
                <a:spcPts val="0"/>
              </a:spcAft>
              <a:buClr>
                <a:srgbClr val="88898B"/>
              </a:buClr>
              <a:buSzPts val="1800"/>
              <a:buNone/>
              <a:defRPr sz="1800">
                <a:solidFill>
                  <a:srgbClr val="88898B"/>
                </a:solidFill>
              </a:defRPr>
            </a:lvl3pPr>
            <a:lvl4pPr marL="1828800" lvl="3" indent="-228600" algn="l">
              <a:lnSpc>
                <a:spcPct val="90000"/>
              </a:lnSpc>
              <a:spcBef>
                <a:spcPts val="500"/>
              </a:spcBef>
              <a:spcAft>
                <a:spcPts val="0"/>
              </a:spcAft>
              <a:buClr>
                <a:srgbClr val="88898B"/>
              </a:buClr>
              <a:buSzPts val="1600"/>
              <a:buNone/>
              <a:defRPr sz="1600">
                <a:solidFill>
                  <a:srgbClr val="88898B"/>
                </a:solidFill>
              </a:defRPr>
            </a:lvl4pPr>
            <a:lvl5pPr marL="2286000" lvl="4" indent="-228600" algn="l">
              <a:lnSpc>
                <a:spcPct val="90000"/>
              </a:lnSpc>
              <a:spcBef>
                <a:spcPts val="500"/>
              </a:spcBef>
              <a:spcAft>
                <a:spcPts val="0"/>
              </a:spcAft>
              <a:buClr>
                <a:srgbClr val="88898B"/>
              </a:buClr>
              <a:buSzPts val="1600"/>
              <a:buNone/>
              <a:defRPr sz="1600">
                <a:solidFill>
                  <a:srgbClr val="88898B"/>
                </a:solidFill>
              </a:defRPr>
            </a:lvl5pPr>
            <a:lvl6pPr marL="2743200" lvl="5" indent="-228600" algn="l">
              <a:lnSpc>
                <a:spcPct val="90000"/>
              </a:lnSpc>
              <a:spcBef>
                <a:spcPts val="500"/>
              </a:spcBef>
              <a:spcAft>
                <a:spcPts val="0"/>
              </a:spcAft>
              <a:buClr>
                <a:srgbClr val="88898B"/>
              </a:buClr>
              <a:buSzPts val="1600"/>
              <a:buNone/>
              <a:defRPr sz="1600">
                <a:solidFill>
                  <a:srgbClr val="88898B"/>
                </a:solidFill>
              </a:defRPr>
            </a:lvl6pPr>
            <a:lvl7pPr marL="3200400" lvl="6" indent="-228600" algn="l">
              <a:lnSpc>
                <a:spcPct val="90000"/>
              </a:lnSpc>
              <a:spcBef>
                <a:spcPts val="500"/>
              </a:spcBef>
              <a:spcAft>
                <a:spcPts val="0"/>
              </a:spcAft>
              <a:buClr>
                <a:srgbClr val="88898B"/>
              </a:buClr>
              <a:buSzPts val="1600"/>
              <a:buNone/>
              <a:defRPr sz="1600">
                <a:solidFill>
                  <a:srgbClr val="88898B"/>
                </a:solidFill>
              </a:defRPr>
            </a:lvl7pPr>
            <a:lvl8pPr marL="3657600" lvl="7" indent="-228600" algn="l">
              <a:lnSpc>
                <a:spcPct val="90000"/>
              </a:lnSpc>
              <a:spcBef>
                <a:spcPts val="500"/>
              </a:spcBef>
              <a:spcAft>
                <a:spcPts val="0"/>
              </a:spcAft>
              <a:buClr>
                <a:srgbClr val="88898B"/>
              </a:buClr>
              <a:buSzPts val="1600"/>
              <a:buNone/>
              <a:defRPr sz="1600">
                <a:solidFill>
                  <a:srgbClr val="88898B"/>
                </a:solidFill>
              </a:defRPr>
            </a:lvl8pPr>
            <a:lvl9pPr marL="4114800" lvl="8" indent="-228600" algn="l">
              <a:lnSpc>
                <a:spcPct val="90000"/>
              </a:lnSpc>
              <a:spcBef>
                <a:spcPts val="500"/>
              </a:spcBef>
              <a:spcAft>
                <a:spcPts val="0"/>
              </a:spcAft>
              <a:buClr>
                <a:srgbClr val="88898B"/>
              </a:buClr>
              <a:buSzPts val="1600"/>
              <a:buNone/>
              <a:defRPr sz="1600">
                <a:solidFill>
                  <a:srgbClr val="88898B"/>
                </a:solidFill>
              </a:defRPr>
            </a:lvl9pPr>
          </a:lstStyle>
          <a:p>
            <a:endParaRPr/>
          </a:p>
        </p:txBody>
      </p:sp>
      <p:sp>
        <p:nvSpPr>
          <p:cNvPr id="43" name="Google Shape;43;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6"/>
        <p:cNvGrpSpPr/>
        <p:nvPr/>
      </p:nvGrpSpPr>
      <p:grpSpPr>
        <a:xfrm>
          <a:off x="0" y="0"/>
          <a:ext cx="0" cy="0"/>
          <a:chOff x="0" y="0"/>
          <a:chExt cx="0" cy="0"/>
        </a:xfrm>
      </p:grpSpPr>
      <p:sp>
        <p:nvSpPr>
          <p:cNvPr id="47" name="Google Shape;47;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2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3"/>
        <p:cNvGrpSpPr/>
        <p:nvPr/>
      </p:nvGrpSpPr>
      <p:grpSpPr>
        <a:xfrm>
          <a:off x="0" y="0"/>
          <a:ext cx="0" cy="0"/>
          <a:chOff x="0" y="0"/>
          <a:chExt cx="0" cy="0"/>
        </a:xfrm>
      </p:grpSpPr>
      <p:sp>
        <p:nvSpPr>
          <p:cNvPr id="54" name="Google Shape;54;p2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6" name="Google Shape;56;p2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2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8" name="Google Shape;58;p2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2"/>
        <p:cNvGrpSpPr/>
        <p:nvPr/>
      </p:nvGrpSpPr>
      <p:grpSpPr>
        <a:xfrm>
          <a:off x="0" y="0"/>
          <a:ext cx="0" cy="0"/>
          <a:chOff x="0" y="0"/>
          <a:chExt cx="0" cy="0"/>
        </a:xfrm>
      </p:grpSpPr>
      <p:sp>
        <p:nvSpPr>
          <p:cNvPr id="63" name="Google Shape;63;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7"/>
        <p:cNvGrpSpPr/>
        <p:nvPr/>
      </p:nvGrpSpPr>
      <p:grpSpPr>
        <a:xfrm>
          <a:off x="0" y="0"/>
          <a:ext cx="0" cy="0"/>
          <a:chOff x="0" y="0"/>
          <a:chExt cx="0" cy="0"/>
        </a:xfrm>
      </p:grpSpPr>
      <p:sp>
        <p:nvSpPr>
          <p:cNvPr id="68" name="Google Shape;68;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1"/>
        <p:cNvGrpSpPr/>
        <p:nvPr/>
      </p:nvGrpSpPr>
      <p:grpSpPr>
        <a:xfrm>
          <a:off x="0" y="0"/>
          <a:ext cx="0" cy="0"/>
          <a:chOff x="0" y="0"/>
          <a:chExt cx="0" cy="0"/>
        </a:xfrm>
      </p:grpSpPr>
      <p:sp>
        <p:nvSpPr>
          <p:cNvPr id="72" name="Google Shape;72;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Space Grotesk Medium"/>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4" name="Google Shape;74;p2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5" name="Google Shape;75;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8"/>
        <p:cNvGrpSpPr/>
        <p:nvPr/>
      </p:nvGrpSpPr>
      <p:grpSpPr>
        <a:xfrm>
          <a:off x="0" y="0"/>
          <a:ext cx="0" cy="0"/>
          <a:chOff x="0" y="0"/>
          <a:chExt cx="0" cy="0"/>
        </a:xfrm>
      </p:grpSpPr>
      <p:sp>
        <p:nvSpPr>
          <p:cNvPr id="79" name="Google Shape;79;p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Space Grotesk Medium"/>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7"/>
          <p:cNvSpPr>
            <a:spLocks noGrp="1"/>
          </p:cNvSpPr>
          <p:nvPr>
            <p:ph type="pic" idx="2"/>
          </p:nvPr>
        </p:nvSpPr>
        <p:spPr>
          <a:xfrm>
            <a:off x="5183188" y="987425"/>
            <a:ext cx="6172200" cy="4873625"/>
          </a:xfrm>
          <a:prstGeom prst="rect">
            <a:avLst/>
          </a:prstGeom>
          <a:noFill/>
          <a:ln>
            <a:noFill/>
          </a:ln>
        </p:spPr>
      </p:sp>
      <p:sp>
        <p:nvSpPr>
          <p:cNvPr id="81" name="Google Shape;81;p2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2" name="Google Shape;82;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5"/>
        <p:cNvGrpSpPr/>
        <p:nvPr/>
      </p:nvGrpSpPr>
      <p:grpSpPr>
        <a:xfrm>
          <a:off x="0" y="0"/>
          <a:ext cx="0" cy="0"/>
          <a:chOff x="0" y="0"/>
          <a:chExt cx="0" cy="0"/>
        </a:xfrm>
      </p:grpSpPr>
      <p:sp>
        <p:nvSpPr>
          <p:cNvPr id="86" name="Google Shape;86;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2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efault_empty_white">
  <p:cSld name="default_empty_white">
    <p:spTree>
      <p:nvGrpSpPr>
        <p:cNvPr id="1" name="Shape 13"/>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1"/>
        <p:cNvGrpSpPr/>
        <p:nvPr/>
      </p:nvGrpSpPr>
      <p:grpSpPr>
        <a:xfrm>
          <a:off x="0" y="0"/>
          <a:ext cx="0" cy="0"/>
          <a:chOff x="0" y="0"/>
          <a:chExt cx="0" cy="0"/>
        </a:xfrm>
      </p:grpSpPr>
      <p:sp>
        <p:nvSpPr>
          <p:cNvPr id="92" name="Google Shape;92;p2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2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4" name="Google Shape;94;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efault_center">
  <p:cSld name="default_center">
    <p:spTree>
      <p:nvGrpSpPr>
        <p:cNvPr id="1" name="Shape 14"/>
        <p:cNvGrpSpPr/>
        <p:nvPr/>
      </p:nvGrpSpPr>
      <p:grpSpPr>
        <a:xfrm>
          <a:off x="0" y="0"/>
          <a:ext cx="0" cy="0"/>
          <a:chOff x="0" y="0"/>
          <a:chExt cx="0" cy="0"/>
        </a:xfrm>
      </p:grpSpPr>
      <p:sp>
        <p:nvSpPr>
          <p:cNvPr id="15" name="Google Shape;15;p77"/>
          <p:cNvSpPr txBox="1">
            <a:spLocks noGrp="1"/>
          </p:cNvSpPr>
          <p:nvPr>
            <p:ph type="title"/>
          </p:nvPr>
        </p:nvSpPr>
        <p:spPr>
          <a:xfrm>
            <a:off x="196754" y="166233"/>
            <a:ext cx="11820099" cy="924588"/>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None/>
              <a:defRPr sz="3600">
                <a:solidFill>
                  <a:schemeClr val="accen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_lightblue">
  <p:cSld name="section_lightblue">
    <p:bg>
      <p:bgPr>
        <a:solidFill>
          <a:schemeClr val="accent2"/>
        </a:solidFill>
        <a:effectLst/>
      </p:bgPr>
    </p:bg>
    <p:spTree>
      <p:nvGrpSpPr>
        <p:cNvPr id="1" name="Shape 16"/>
        <p:cNvGrpSpPr/>
        <p:nvPr/>
      </p:nvGrpSpPr>
      <p:grpSpPr>
        <a:xfrm>
          <a:off x="0" y="0"/>
          <a:ext cx="0" cy="0"/>
          <a:chOff x="0" y="0"/>
          <a:chExt cx="0" cy="0"/>
        </a:xfrm>
      </p:grpSpPr>
      <p:sp>
        <p:nvSpPr>
          <p:cNvPr id="17" name="Google Shape;17;p78"/>
          <p:cNvSpPr txBox="1">
            <a:spLocks noGrp="1"/>
          </p:cNvSpPr>
          <p:nvPr>
            <p:ph type="title"/>
          </p:nvPr>
        </p:nvSpPr>
        <p:spPr>
          <a:xfrm>
            <a:off x="185950" y="3600000"/>
            <a:ext cx="11820099" cy="924588"/>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_green">
  <p:cSld name="section_green">
    <p:bg>
      <p:bgPr>
        <a:solidFill>
          <a:schemeClr val="accent4"/>
        </a:solidFill>
        <a:effectLst/>
      </p:bgPr>
    </p:bg>
    <p:spTree>
      <p:nvGrpSpPr>
        <p:cNvPr id="1" name="Shape 18"/>
        <p:cNvGrpSpPr/>
        <p:nvPr/>
      </p:nvGrpSpPr>
      <p:grpSpPr>
        <a:xfrm>
          <a:off x="0" y="0"/>
          <a:ext cx="0" cy="0"/>
          <a:chOff x="0" y="0"/>
          <a:chExt cx="0" cy="0"/>
        </a:xfrm>
      </p:grpSpPr>
      <p:sp>
        <p:nvSpPr>
          <p:cNvPr id="19" name="Google Shape;19;p81"/>
          <p:cNvSpPr txBox="1">
            <a:spLocks noGrp="1"/>
          </p:cNvSpPr>
          <p:nvPr>
            <p:ph type="title"/>
          </p:nvPr>
        </p:nvSpPr>
        <p:spPr>
          <a:xfrm>
            <a:off x="185950" y="3600000"/>
            <a:ext cx="11820099" cy="924588"/>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None/>
              <a:defRPr sz="4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_yellow">
  <p:cSld name="section_yellow">
    <p:bg>
      <p:bgPr>
        <a:solidFill>
          <a:schemeClr val="accent5"/>
        </a:solidFill>
        <a:effectLst/>
      </p:bgPr>
    </p:bg>
    <p:spTree>
      <p:nvGrpSpPr>
        <p:cNvPr id="1" name="Shape 20"/>
        <p:cNvGrpSpPr/>
        <p:nvPr/>
      </p:nvGrpSpPr>
      <p:grpSpPr>
        <a:xfrm>
          <a:off x="0" y="0"/>
          <a:ext cx="0" cy="0"/>
          <a:chOff x="0" y="0"/>
          <a:chExt cx="0" cy="0"/>
        </a:xfrm>
      </p:grpSpPr>
      <p:sp>
        <p:nvSpPr>
          <p:cNvPr id="21" name="Google Shape;21;p80"/>
          <p:cNvSpPr txBox="1">
            <a:spLocks noGrp="1"/>
          </p:cNvSpPr>
          <p:nvPr>
            <p:ph type="title"/>
          </p:nvPr>
        </p:nvSpPr>
        <p:spPr>
          <a:xfrm>
            <a:off x="185950" y="3600000"/>
            <a:ext cx="11820099" cy="924588"/>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None/>
              <a:defRPr sz="4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_darkblue">
  <p:cSld name="section_darkblue">
    <p:bg>
      <p:bgPr>
        <a:solidFill>
          <a:schemeClr val="accent1"/>
        </a:solidFill>
        <a:effectLst/>
      </p:bgPr>
    </p:bg>
    <p:spTree>
      <p:nvGrpSpPr>
        <p:cNvPr id="1" name="Shape 22"/>
        <p:cNvGrpSpPr/>
        <p:nvPr/>
      </p:nvGrpSpPr>
      <p:grpSpPr>
        <a:xfrm>
          <a:off x="0" y="0"/>
          <a:ext cx="0" cy="0"/>
          <a:chOff x="0" y="0"/>
          <a:chExt cx="0" cy="0"/>
        </a:xfrm>
      </p:grpSpPr>
      <p:sp>
        <p:nvSpPr>
          <p:cNvPr id="23" name="Google Shape;23;p83"/>
          <p:cNvSpPr txBox="1">
            <a:spLocks noGrp="1"/>
          </p:cNvSpPr>
          <p:nvPr>
            <p:ph type="title"/>
          </p:nvPr>
        </p:nvSpPr>
        <p:spPr>
          <a:xfrm>
            <a:off x="185950" y="3600000"/>
            <a:ext cx="11820099" cy="924588"/>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
        <p:cNvGrpSpPr/>
        <p:nvPr/>
      </p:nvGrpSpPr>
      <p:grpSpPr>
        <a:xfrm>
          <a:off x="0" y="0"/>
          <a:ext cx="0" cy="0"/>
          <a:chOff x="0" y="0"/>
          <a:chExt cx="0" cy="0"/>
        </a:xfrm>
      </p:grpSpPr>
      <p:sp>
        <p:nvSpPr>
          <p:cNvPr id="25" name="Google Shape;25;p1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Space Grotesk Medium"/>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7" name="Google Shape;27;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0"/>
        <p:cNvGrpSpPr/>
        <p:nvPr/>
      </p:nvGrpSpPr>
      <p:grpSpPr>
        <a:xfrm>
          <a:off x="0" y="0"/>
          <a:ext cx="0" cy="0"/>
          <a:chOff x="0" y="0"/>
          <a:chExt cx="0" cy="0"/>
        </a:xfrm>
      </p:grpSpPr>
      <p:sp>
        <p:nvSpPr>
          <p:cNvPr id="31" name="Google Shape;31;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Space Grotesk Medium"/>
              <a:buNone/>
              <a:defRPr sz="4400" b="0" i="0" u="none" strike="noStrike" cap="none">
                <a:solidFill>
                  <a:schemeClr val="dk1"/>
                </a:solidFill>
                <a:latin typeface="Space Grotesk Medium"/>
                <a:ea typeface="Space Grotesk Medium"/>
                <a:cs typeface="Space Grotesk Medium"/>
                <a:sym typeface="Space Grotesk Medium"/>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Space Grotesk"/>
                <a:ea typeface="Space Grotesk"/>
                <a:cs typeface="Space Grotesk"/>
                <a:sym typeface="Space Grotesk"/>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Space Grotesk"/>
                <a:ea typeface="Space Grotesk"/>
                <a:cs typeface="Space Grotesk"/>
                <a:sym typeface="Space Grotesk"/>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Space Grotesk"/>
                <a:ea typeface="Space Grotesk"/>
                <a:cs typeface="Space Grotesk"/>
                <a:sym typeface="Space Grotesk"/>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pace Grotesk"/>
                <a:ea typeface="Space Grotesk"/>
                <a:cs typeface="Space Grotesk"/>
                <a:sym typeface="Space Grotesk"/>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pace Grotesk"/>
                <a:ea typeface="Space Grotesk"/>
                <a:cs typeface="Space Grotesk"/>
                <a:sym typeface="Space Grotesk"/>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pace Grotesk"/>
                <a:ea typeface="Space Grotesk"/>
                <a:cs typeface="Space Grotesk"/>
                <a:sym typeface="Space Grotesk"/>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pace Grotesk"/>
                <a:ea typeface="Space Grotesk"/>
                <a:cs typeface="Space Grotesk"/>
                <a:sym typeface="Space Grotesk"/>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pace Grotesk"/>
                <a:ea typeface="Space Grotesk"/>
                <a:cs typeface="Space Grotesk"/>
                <a:sym typeface="Space Grotesk"/>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pace Grotesk"/>
                <a:ea typeface="Space Grotesk"/>
                <a:cs typeface="Space Grotesk"/>
                <a:sym typeface="Space Grotesk"/>
              </a:defRPr>
            </a:lvl9pPr>
          </a:lstStyle>
          <a:p>
            <a:endParaRPr/>
          </a:p>
        </p:txBody>
      </p:sp>
      <p:sp>
        <p:nvSpPr>
          <p:cNvPr id="8" name="Google Shape;8;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98B"/>
                </a:solidFill>
                <a:latin typeface="Space Grotesk"/>
                <a:ea typeface="Space Grotesk"/>
                <a:cs typeface="Space Grotesk"/>
                <a:sym typeface="Space Grotesk"/>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Space Grotesk"/>
                <a:ea typeface="Space Grotesk"/>
                <a:cs typeface="Space Grotesk"/>
                <a:sym typeface="Space Grotesk"/>
              </a:defRPr>
            </a:lvl9pPr>
          </a:lstStyle>
          <a:p>
            <a:endParaRPr/>
          </a:p>
        </p:txBody>
      </p:sp>
      <p:sp>
        <p:nvSpPr>
          <p:cNvPr id="9" name="Google Shape;9;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98B"/>
                </a:solidFill>
                <a:latin typeface="Space Grotesk"/>
                <a:ea typeface="Space Grotesk"/>
                <a:cs typeface="Space Grotesk"/>
                <a:sym typeface="Space Grotesk"/>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Space Grotesk"/>
                <a:ea typeface="Space Grotesk"/>
                <a:cs typeface="Space Grotesk"/>
                <a:sym typeface="Space Grotesk"/>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Space Grotesk"/>
                <a:ea typeface="Space Grotesk"/>
                <a:cs typeface="Space Grotesk"/>
                <a:sym typeface="Space Grotesk"/>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Space Grotesk"/>
                <a:ea typeface="Space Grotesk"/>
                <a:cs typeface="Space Grotesk"/>
                <a:sym typeface="Space Grotesk"/>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Space Grotesk"/>
                <a:ea typeface="Space Grotesk"/>
                <a:cs typeface="Space Grotesk"/>
                <a:sym typeface="Space Grotesk"/>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Space Grotesk"/>
                <a:ea typeface="Space Grotesk"/>
                <a:cs typeface="Space Grotesk"/>
                <a:sym typeface="Space Grotesk"/>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Space Grotesk"/>
                <a:ea typeface="Space Grotesk"/>
                <a:cs typeface="Space Grotesk"/>
                <a:sym typeface="Space Grotesk"/>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Space Grotesk"/>
                <a:ea typeface="Space Grotesk"/>
                <a:cs typeface="Space Grotesk"/>
                <a:sym typeface="Space Grotesk"/>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Space Grotesk"/>
                <a:ea typeface="Space Grotesk"/>
                <a:cs typeface="Space Grotesk"/>
                <a:sym typeface="Space Grotesk"/>
              </a:defRPr>
            </a:lvl9pPr>
          </a:lstStyle>
          <a:p>
            <a:endParaRPr/>
          </a:p>
        </p:txBody>
      </p:sp>
      <p:sp>
        <p:nvSpPr>
          <p:cNvPr id="10" name="Google Shape;10;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98B"/>
                </a:solidFill>
                <a:latin typeface="Space Grotesk"/>
                <a:ea typeface="Space Grotesk"/>
                <a:cs typeface="Space Grotesk"/>
                <a:sym typeface="Space Grotesk"/>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dapr/commun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dapr.io/" TargetMode="External"/></Relationships>
</file>

<file path=ppt/slides/_rels/slide10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image" Target="../media/image133.png"/><Relationship Id="rId5" Type="http://schemas.openxmlformats.org/officeDocument/2006/relationships/image" Target="../media/image12.png"/><Relationship Id="rId4" Type="http://schemas.openxmlformats.org/officeDocument/2006/relationships/image" Target="../media/image8.png"/></Relationships>
</file>

<file path=ppt/slides/_rels/slide10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hyperlink" Target="https://docs.dapr.io/concepts/security-concept/"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117.png"/><Relationship Id="rId4" Type="http://schemas.openxmlformats.org/officeDocument/2006/relationships/image" Target="../media/image4.png"/></Relationships>
</file>

<file path=ppt/slides/_rels/slide104.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52.png"/><Relationship Id="rId7" Type="http://schemas.openxmlformats.org/officeDocument/2006/relationships/image" Target="../media/image133.png"/><Relationship Id="rId2" Type="http://schemas.openxmlformats.org/officeDocument/2006/relationships/notesSlide" Target="../notesSlides/notesSlide9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png"/><Relationship Id="rId10" Type="http://schemas.openxmlformats.org/officeDocument/2006/relationships/image" Target="../media/image49.png"/><Relationship Id="rId4" Type="http://schemas.openxmlformats.org/officeDocument/2006/relationships/image" Target="../media/image78.png"/><Relationship Id="rId9" Type="http://schemas.openxmlformats.org/officeDocument/2006/relationships/image" Target="../media/image121.png"/></Relationships>
</file>

<file path=ppt/slides/_rels/slide105.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38.png"/><Relationship Id="rId7"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1.png"/><Relationship Id="rId10" Type="http://schemas.openxmlformats.org/officeDocument/2006/relationships/image" Target="../media/image49.png"/><Relationship Id="rId4" Type="http://schemas.openxmlformats.org/officeDocument/2006/relationships/image" Target="../media/image40.png"/><Relationship Id="rId9" Type="http://schemas.openxmlformats.org/officeDocument/2006/relationships/image" Target="../media/image130.png"/></Relationships>
</file>

<file path=ppt/slides/_rels/slide10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35.png"/><Relationship Id="rId7" Type="http://schemas.openxmlformats.org/officeDocument/2006/relationships/image" Target="../media/image130.png"/><Relationship Id="rId2" Type="http://schemas.openxmlformats.org/officeDocument/2006/relationships/notesSlide" Target="../notesSlides/notesSlide92.xml"/><Relationship Id="rId1" Type="http://schemas.openxmlformats.org/officeDocument/2006/relationships/slideLayout" Target="../slideLayouts/slideLayout1.xml"/><Relationship Id="rId6" Type="http://schemas.openxmlformats.org/officeDocument/2006/relationships/image" Target="../media/image134.png"/><Relationship Id="rId5" Type="http://schemas.openxmlformats.org/officeDocument/2006/relationships/image" Target="../media/image97.png"/><Relationship Id="rId4" Type="http://schemas.openxmlformats.org/officeDocument/2006/relationships/image" Target="../media/image98.png"/></Relationships>
</file>

<file path=ppt/slides/_rels/slide10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hyperlink" Target="https://docs.dapr.io/concepts/observability-concept/" TargetMode="External"/></Relationships>
</file>

<file path=ppt/slides/_rels/slide108.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4.png"/><Relationship Id="rId3" Type="http://schemas.openxmlformats.org/officeDocument/2006/relationships/image" Target="../media/image47.png"/><Relationship Id="rId7" Type="http://schemas.openxmlformats.org/officeDocument/2006/relationships/image" Target="../media/image139.png"/><Relationship Id="rId12" Type="http://schemas.openxmlformats.org/officeDocument/2006/relationships/image" Target="../media/image1.png"/><Relationship Id="rId2" Type="http://schemas.openxmlformats.org/officeDocument/2006/relationships/notesSlide" Target="../notesSlides/notesSlide94.xml"/><Relationship Id="rId1" Type="http://schemas.openxmlformats.org/officeDocument/2006/relationships/slideLayout" Target="../slideLayouts/slideLayout1.xml"/><Relationship Id="rId6" Type="http://schemas.openxmlformats.org/officeDocument/2006/relationships/image" Target="../media/image138.png"/><Relationship Id="rId11" Type="http://schemas.openxmlformats.org/officeDocument/2006/relationships/image" Target="../media/image98.png"/><Relationship Id="rId5" Type="http://schemas.openxmlformats.org/officeDocument/2006/relationships/image" Target="../media/image137.png"/><Relationship Id="rId10" Type="http://schemas.openxmlformats.org/officeDocument/2006/relationships/image" Target="../media/image142.png"/><Relationship Id="rId4" Type="http://schemas.openxmlformats.org/officeDocument/2006/relationships/image" Target="../media/image136.png"/><Relationship Id="rId9" Type="http://schemas.openxmlformats.org/officeDocument/2006/relationships/image" Target="../media/image141.png"/><Relationship Id="rId14" Type="http://schemas.openxmlformats.org/officeDocument/2006/relationships/image" Target="../media/image6.png"/></Relationships>
</file>

<file path=ppt/slides/_rels/slide10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5.xml"/><Relationship Id="rId1" Type="http://schemas.openxmlformats.org/officeDocument/2006/relationships/slideLayout" Target="../slideLayouts/slideLayout7.xml"/><Relationship Id="rId4" Type="http://schemas.openxmlformats.org/officeDocument/2006/relationships/hyperlink" Target="https://docs.dapr.io/concepts/resiliency-concept/"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8.png"/></Relationships>
</file>

<file path=ppt/slides/_rels/slide11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143.png"/><Relationship Id="rId2" Type="http://schemas.openxmlformats.org/officeDocument/2006/relationships/notesSlide" Target="../notesSlides/notesSlide96.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4.png"/><Relationship Id="rId4" Type="http://schemas.openxmlformats.org/officeDocument/2006/relationships/image" Target="../media/image1.png"/></Relationships>
</file>

<file path=ppt/slides/_rels/slide111.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143.png"/><Relationship Id="rId2" Type="http://schemas.openxmlformats.org/officeDocument/2006/relationships/notesSlide" Target="../notesSlides/notesSlide97.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5.png"/><Relationship Id="rId4" Type="http://schemas.openxmlformats.org/officeDocument/2006/relationships/image" Target="../media/image1.png"/></Relationships>
</file>

<file path=ppt/slides/_rels/slide112.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48.png"/><Relationship Id="rId7" Type="http://schemas.openxmlformats.org/officeDocument/2006/relationships/image" Target="../media/image8.png"/><Relationship Id="rId2" Type="http://schemas.openxmlformats.org/officeDocument/2006/relationships/notesSlide" Target="../notesSlides/notesSlide98.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143.png"/><Relationship Id="rId4" Type="http://schemas.openxmlformats.org/officeDocument/2006/relationships/image" Target="../media/image130.png"/><Relationship Id="rId9" Type="http://schemas.openxmlformats.org/officeDocument/2006/relationships/image" Target="../media/image58.png"/></Relationships>
</file>

<file path=ppt/slides/_rels/slide1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8.png"/><Relationship Id="rId7" Type="http://schemas.openxmlformats.org/officeDocument/2006/relationships/image" Target="../media/image114.png"/><Relationship Id="rId2" Type="http://schemas.openxmlformats.org/officeDocument/2006/relationships/notesSlide" Target="../notesSlides/notesSlide99.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143.png"/><Relationship Id="rId4" Type="http://schemas.openxmlformats.org/officeDocument/2006/relationships/image" Target="../media/image130.png"/><Relationship Id="rId9" Type="http://schemas.openxmlformats.org/officeDocument/2006/relationships/image" Target="../media/image12.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02.xml"/><Relationship Id="rId1" Type="http://schemas.openxmlformats.org/officeDocument/2006/relationships/slideLayout" Target="../slideLayouts/slideLayout1.xml"/><Relationship Id="rId5" Type="http://schemas.openxmlformats.org/officeDocument/2006/relationships/image" Target="../media/image147.png"/><Relationship Id="rId4" Type="http://schemas.openxmlformats.org/officeDocument/2006/relationships/image" Target="../media/image146.png"/></Relationships>
</file>

<file path=ppt/slides/_rels/slide11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42.png"/><Relationship Id="rId12" Type="http://schemas.openxmlformats.org/officeDocument/2006/relationships/image" Target="../media/image151.png"/><Relationship Id="rId2" Type="http://schemas.openxmlformats.org/officeDocument/2006/relationships/notesSlide" Target="../notesSlides/notesSlide104.xml"/><Relationship Id="rId1" Type="http://schemas.openxmlformats.org/officeDocument/2006/relationships/slideLayout" Target="../slideLayouts/slideLayout1.xml"/><Relationship Id="rId6" Type="http://schemas.openxmlformats.org/officeDocument/2006/relationships/image" Target="../media/image41.png"/><Relationship Id="rId11" Type="http://schemas.openxmlformats.org/officeDocument/2006/relationships/image" Target="../media/image150.png"/><Relationship Id="rId5" Type="http://schemas.openxmlformats.org/officeDocument/2006/relationships/image" Target="../media/image39.png"/><Relationship Id="rId10" Type="http://schemas.openxmlformats.org/officeDocument/2006/relationships/image" Target="../media/image149.png"/><Relationship Id="rId4" Type="http://schemas.openxmlformats.org/officeDocument/2006/relationships/image" Target="../media/image38.png"/><Relationship Id="rId9" Type="http://schemas.openxmlformats.org/officeDocument/2006/relationships/image" Target="../media/image9.png"/></Relationships>
</file>

<file path=ppt/slides/_rels/slide119.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42.png"/><Relationship Id="rId3" Type="http://schemas.openxmlformats.org/officeDocument/2006/relationships/image" Target="../media/image97.png"/><Relationship Id="rId7" Type="http://schemas.openxmlformats.org/officeDocument/2006/relationships/image" Target="../media/image9.png"/><Relationship Id="rId12" Type="http://schemas.openxmlformats.org/officeDocument/2006/relationships/image" Target="../media/image41.png"/><Relationship Id="rId2" Type="http://schemas.openxmlformats.org/officeDocument/2006/relationships/notesSlide" Target="../notesSlides/notesSlide105.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39.png"/><Relationship Id="rId5" Type="http://schemas.openxmlformats.org/officeDocument/2006/relationships/image" Target="../media/image151.png"/><Relationship Id="rId10" Type="http://schemas.openxmlformats.org/officeDocument/2006/relationships/image" Target="../media/image38.png"/><Relationship Id="rId4" Type="http://schemas.openxmlformats.org/officeDocument/2006/relationships/image" Target="../media/image98.png"/><Relationship Id="rId9" Type="http://schemas.openxmlformats.org/officeDocument/2006/relationships/image" Target="../media/image153.png"/><Relationship Id="rId14" Type="http://schemas.openxmlformats.org/officeDocument/2006/relationships/image" Target="../media/image4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2.png"/><Relationship Id="rId3" Type="http://schemas.openxmlformats.org/officeDocument/2006/relationships/image" Target="../media/image1.png"/><Relationship Id="rId7" Type="http://schemas.openxmlformats.org/officeDocument/2006/relationships/image" Target="../media/image42.png"/><Relationship Id="rId12" Type="http://schemas.openxmlformats.org/officeDocument/2006/relationships/image" Target="../media/image51.png"/><Relationship Id="rId2" Type="http://schemas.openxmlformats.org/officeDocument/2006/relationships/notesSlide" Target="../notesSlides/notesSlide106.xml"/><Relationship Id="rId1" Type="http://schemas.openxmlformats.org/officeDocument/2006/relationships/slideLayout" Target="../slideLayouts/slideLayout1.xml"/><Relationship Id="rId6" Type="http://schemas.openxmlformats.org/officeDocument/2006/relationships/image" Target="../media/image41.png"/><Relationship Id="rId11" Type="http://schemas.openxmlformats.org/officeDocument/2006/relationships/image" Target="../media/image50.png"/><Relationship Id="rId5" Type="http://schemas.openxmlformats.org/officeDocument/2006/relationships/image" Target="../media/image39.png"/><Relationship Id="rId15" Type="http://schemas.openxmlformats.org/officeDocument/2006/relationships/image" Target="../media/image154.png"/><Relationship Id="rId10" Type="http://schemas.openxmlformats.org/officeDocument/2006/relationships/image" Target="../media/image13.png"/><Relationship Id="rId4" Type="http://schemas.openxmlformats.org/officeDocument/2006/relationships/image" Target="../media/image38.png"/><Relationship Id="rId9" Type="http://schemas.openxmlformats.org/officeDocument/2006/relationships/image" Target="../media/image151.png"/><Relationship Id="rId14" Type="http://schemas.openxmlformats.org/officeDocument/2006/relationships/image" Target="../media/image53.png"/></Relationships>
</file>

<file path=ppt/slides/_rels/slide12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8.png"/><Relationship Id="rId7" Type="http://schemas.openxmlformats.org/officeDocument/2006/relationships/image" Target="../media/image38.png"/><Relationship Id="rId2" Type="http://schemas.openxmlformats.org/officeDocument/2006/relationships/notesSlide" Target="../notesSlides/notesSlide107.xml"/><Relationship Id="rId1" Type="http://schemas.openxmlformats.org/officeDocument/2006/relationships/slideLayout" Target="../slideLayouts/slideLayout1.xml"/><Relationship Id="rId6" Type="http://schemas.openxmlformats.org/officeDocument/2006/relationships/hyperlink" Target="https://docs.dapr.io/operations/hosting/serverless/" TargetMode="External"/><Relationship Id="rId11" Type="http://schemas.openxmlformats.org/officeDocument/2006/relationships/image" Target="../media/image46.png"/><Relationship Id="rId5" Type="http://schemas.openxmlformats.org/officeDocument/2006/relationships/image" Target="../media/image105.jpeg"/><Relationship Id="rId10" Type="http://schemas.openxmlformats.org/officeDocument/2006/relationships/image" Target="../media/image42.png"/><Relationship Id="rId4" Type="http://schemas.openxmlformats.org/officeDocument/2006/relationships/image" Target="../media/image28.png"/><Relationship Id="rId9" Type="http://schemas.openxmlformats.org/officeDocument/2006/relationships/image" Target="../media/image41.png"/></Relationships>
</file>

<file path=ppt/slides/_rels/slide12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hyperlink" Target="https://docs.dapr.io/operations/hosting/serverless/" TargetMode="External"/><Relationship Id="rId7" Type="http://schemas.openxmlformats.org/officeDocument/2006/relationships/image" Target="../media/image42.png"/><Relationship Id="rId2" Type="http://schemas.openxmlformats.org/officeDocument/2006/relationships/notesSlide" Target="../notesSlides/notesSlide108.xml"/><Relationship Id="rId1" Type="http://schemas.openxmlformats.org/officeDocument/2006/relationships/slideLayout" Target="../slideLayouts/slideLayout1.xml"/><Relationship Id="rId6" Type="http://schemas.openxmlformats.org/officeDocument/2006/relationships/image" Target="../media/image41.png"/><Relationship Id="rId11" Type="http://schemas.openxmlformats.org/officeDocument/2006/relationships/image" Target="../media/image104.png"/><Relationship Id="rId5" Type="http://schemas.openxmlformats.org/officeDocument/2006/relationships/image" Target="../media/image39.png"/><Relationship Id="rId10" Type="http://schemas.openxmlformats.org/officeDocument/2006/relationships/image" Target="../media/image28.png"/><Relationship Id="rId4" Type="http://schemas.openxmlformats.org/officeDocument/2006/relationships/image" Target="../media/image38.png"/><Relationship Id="rId9" Type="http://schemas.openxmlformats.org/officeDocument/2006/relationships/image" Target="../media/image8.png"/></Relationships>
</file>

<file path=ppt/slides/_rels/slide123.xml.rels><?xml version="1.0" encoding="UTF-8" standalone="yes"?>
<Relationships xmlns="http://schemas.openxmlformats.org/package/2006/relationships"><Relationship Id="rId8" Type="http://schemas.openxmlformats.org/officeDocument/2006/relationships/hyperlink" Target="https://dapr.io/" TargetMode="External"/><Relationship Id="rId13" Type="http://schemas.openxmlformats.org/officeDocument/2006/relationships/image" Target="../media/image159.png"/><Relationship Id="rId3" Type="http://schemas.openxmlformats.org/officeDocument/2006/relationships/image" Target="../media/image155.png"/><Relationship Id="rId7" Type="http://schemas.openxmlformats.org/officeDocument/2006/relationships/image" Target="../media/image158.png"/><Relationship Id="rId12" Type="http://schemas.openxmlformats.org/officeDocument/2006/relationships/hyperlink" Target="https://twitter.com/daprdev" TargetMode="External"/><Relationship Id="rId2" Type="http://schemas.openxmlformats.org/officeDocument/2006/relationships/notesSlide" Target="../notesSlides/notesSlide109.xml"/><Relationship Id="rId1" Type="http://schemas.openxmlformats.org/officeDocument/2006/relationships/slideLayout" Target="../slideLayouts/slideLayout1.xml"/><Relationship Id="rId6" Type="http://schemas.openxmlformats.org/officeDocument/2006/relationships/image" Target="../media/image157.png"/><Relationship Id="rId11" Type="http://schemas.openxmlformats.org/officeDocument/2006/relationships/hyperlink" Target="https://bit.ly/dapr-discord" TargetMode="External"/><Relationship Id="rId5" Type="http://schemas.openxmlformats.org/officeDocument/2006/relationships/image" Target="../media/image156.png"/><Relationship Id="rId10" Type="http://schemas.openxmlformats.org/officeDocument/2006/relationships/hyperlink" Target="https://bit.ly/dapr-quickstarts" TargetMode="External"/><Relationship Id="rId4" Type="http://schemas.openxmlformats.org/officeDocument/2006/relationships/image" Target="../media/image107.png"/><Relationship Id="rId9" Type="http://schemas.openxmlformats.org/officeDocument/2006/relationships/hyperlink" Target="https://bit.ly/dapr-youtube"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10.xml"/><Relationship Id="rId1" Type="http://schemas.openxmlformats.org/officeDocument/2006/relationships/slideLayout" Target="../slideLayouts/slideLayout1.xml"/><Relationship Id="rId5" Type="http://schemas.openxmlformats.org/officeDocument/2006/relationships/image" Target="../media/image161.png"/><Relationship Id="rId4" Type="http://schemas.openxmlformats.org/officeDocument/2006/relationships/hyperlink" Target="https://bit.ly/dapr-supporter" TargetMode="External"/></Relationships>
</file>

<file path=ppt/slides/_rels/slide125.xml.rels><?xml version="1.0" encoding="UTF-8" standalone="yes"?>
<Relationships xmlns="http://schemas.openxmlformats.org/package/2006/relationships"><Relationship Id="rId3" Type="http://schemas.openxmlformats.org/officeDocument/2006/relationships/hyperlink" Target="https://www.figma.com/file/fimTyBfSDA7C5nXnsXq69G/Dapr-OSS-design?type=design&amp;node-id=214%3A205&amp;mode=design&amp;t=6tzMOyBYBO1SUPst-1" TargetMode="External"/><Relationship Id="rId2" Type="http://schemas.openxmlformats.org/officeDocument/2006/relationships/notesSlide" Target="../notesSlides/notesSlide111.xml"/><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3" Type="http://schemas.openxmlformats.org/officeDocument/2006/relationships/hyperlink" Target="https://fonts.google.com/specimen/Space+Grotesk" TargetMode="External"/><Relationship Id="rId7" Type="http://schemas.openxmlformats.org/officeDocument/2006/relationships/image" Target="../media/image163.png"/><Relationship Id="rId2" Type="http://schemas.openxmlformats.org/officeDocument/2006/relationships/notesSlide" Target="../notesSlides/notesSlide112.xml"/><Relationship Id="rId1" Type="http://schemas.openxmlformats.org/officeDocument/2006/relationships/slideLayout" Target="../slideLayouts/slideLayout8.xml"/><Relationship Id="rId6" Type="http://schemas.openxmlformats.org/officeDocument/2006/relationships/hyperlink" Target="https://www.nerdfonts.com/font-downloads" TargetMode="External"/><Relationship Id="rId5" Type="http://schemas.openxmlformats.org/officeDocument/2006/relationships/hyperlink" Target="https://github.com/ryanoasis/nerd-fonts/releases/download/v3.0.2/CascadiaCode.zip" TargetMode="External"/><Relationship Id="rId4" Type="http://schemas.openxmlformats.org/officeDocument/2006/relationships/image" Target="../media/image162.png"/></Relationships>
</file>

<file path=ppt/slides/_rels/slide12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13.xml"/><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55.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114.xml"/><Relationship Id="rId1" Type="http://schemas.openxmlformats.org/officeDocument/2006/relationships/slideLayout" Target="../slideLayouts/slideLayout8.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59.png"/></Relationships>
</file>

<file path=ppt/slides/_rels/slide129.xml.rels><?xml version="1.0" encoding="UTF-8" standalone="yes"?>
<Relationships xmlns="http://schemas.openxmlformats.org/package/2006/relationships"><Relationship Id="rId8" Type="http://schemas.openxmlformats.org/officeDocument/2006/relationships/image" Target="../media/image165.png"/><Relationship Id="rId13" Type="http://schemas.openxmlformats.org/officeDocument/2006/relationships/image" Target="../media/image168.png"/><Relationship Id="rId3" Type="http://schemas.openxmlformats.org/officeDocument/2006/relationships/image" Target="../media/image127.png"/><Relationship Id="rId7" Type="http://schemas.openxmlformats.org/officeDocument/2006/relationships/image" Target="../media/image56.png"/><Relationship Id="rId12" Type="http://schemas.openxmlformats.org/officeDocument/2006/relationships/image" Target="../media/image58.png"/><Relationship Id="rId2" Type="http://schemas.openxmlformats.org/officeDocument/2006/relationships/notesSlide" Target="../notesSlides/notesSlide115.xml"/><Relationship Id="rId16" Type="http://schemas.openxmlformats.org/officeDocument/2006/relationships/image" Target="../media/image171.svg"/><Relationship Id="rId1" Type="http://schemas.openxmlformats.org/officeDocument/2006/relationships/slideLayout" Target="../slideLayouts/slideLayout9.xml"/><Relationship Id="rId6" Type="http://schemas.openxmlformats.org/officeDocument/2006/relationships/image" Target="../media/image96.png"/><Relationship Id="rId11" Type="http://schemas.openxmlformats.org/officeDocument/2006/relationships/image" Target="../media/image167.png"/><Relationship Id="rId5" Type="http://schemas.openxmlformats.org/officeDocument/2006/relationships/image" Target="../media/image94.png"/><Relationship Id="rId15" Type="http://schemas.openxmlformats.org/officeDocument/2006/relationships/image" Target="../media/image170.png"/><Relationship Id="rId10" Type="http://schemas.openxmlformats.org/officeDocument/2006/relationships/image" Target="../media/image95.png"/><Relationship Id="rId4" Type="http://schemas.openxmlformats.org/officeDocument/2006/relationships/image" Target="../media/image57.png"/><Relationship Id="rId9" Type="http://schemas.openxmlformats.org/officeDocument/2006/relationships/image" Target="../media/image166.png"/><Relationship Id="rId14" Type="http://schemas.openxmlformats.org/officeDocument/2006/relationships/image" Target="../media/image169.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98.png"/><Relationship Id="rId7" Type="http://schemas.openxmlformats.org/officeDocument/2006/relationships/image" Target="../media/image1.png"/><Relationship Id="rId2" Type="http://schemas.openxmlformats.org/officeDocument/2006/relationships/notesSlide" Target="../notesSlides/notesSlide116.xml"/><Relationship Id="rId1" Type="http://schemas.openxmlformats.org/officeDocument/2006/relationships/slideLayout" Target="../slideLayouts/slideLayout9.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 Id="rId9" Type="http://schemas.openxmlformats.org/officeDocument/2006/relationships/image" Target="../media/image97.png"/></Relationships>
</file>

<file path=ppt/slides/_rels/slide131.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image" Target="../media/image2.png"/><Relationship Id="rId7" Type="http://schemas.openxmlformats.org/officeDocument/2006/relationships/image" Target="../media/image177.png"/><Relationship Id="rId2" Type="http://schemas.openxmlformats.org/officeDocument/2006/relationships/notesSlide" Target="../notesSlides/notesSlide117.xml"/><Relationship Id="rId1" Type="http://schemas.openxmlformats.org/officeDocument/2006/relationships/slideLayout" Target="../slideLayouts/slideLayout9.xml"/><Relationship Id="rId6" Type="http://schemas.openxmlformats.org/officeDocument/2006/relationships/image" Target="../media/image176.png"/><Relationship Id="rId5" Type="http://schemas.openxmlformats.org/officeDocument/2006/relationships/image" Target="../media/image3.png"/><Relationship Id="rId4" Type="http://schemas.openxmlformats.org/officeDocument/2006/relationships/image" Target="../media/image135.png"/><Relationship Id="rId9" Type="http://schemas.openxmlformats.org/officeDocument/2006/relationships/image" Target="../media/image4.png"/></Relationships>
</file>

<file path=ppt/slides/_rels/slide132.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181.png"/><Relationship Id="rId3" Type="http://schemas.openxmlformats.org/officeDocument/2006/relationships/image" Target="../media/image12.png"/><Relationship Id="rId7" Type="http://schemas.openxmlformats.org/officeDocument/2006/relationships/image" Target="../media/image111.png"/><Relationship Id="rId12" Type="http://schemas.openxmlformats.org/officeDocument/2006/relationships/image" Target="../media/image180.png"/><Relationship Id="rId2" Type="http://schemas.openxmlformats.org/officeDocument/2006/relationships/notesSlide" Target="../notesSlides/notesSlide118.xml"/><Relationship Id="rId1" Type="http://schemas.openxmlformats.org/officeDocument/2006/relationships/slideLayout" Target="../slideLayouts/slideLayout9.xml"/><Relationship Id="rId6" Type="http://schemas.openxmlformats.org/officeDocument/2006/relationships/image" Target="../media/image114.png"/><Relationship Id="rId11" Type="http://schemas.openxmlformats.org/officeDocument/2006/relationships/image" Target="../media/image179.png"/><Relationship Id="rId5" Type="http://schemas.openxmlformats.org/officeDocument/2006/relationships/image" Target="../media/image9.png"/><Relationship Id="rId10" Type="http://schemas.openxmlformats.org/officeDocument/2006/relationships/image" Target="../media/image151.png"/><Relationship Id="rId4" Type="http://schemas.openxmlformats.org/officeDocument/2006/relationships/image" Target="../media/image113.png"/><Relationship Id="rId9" Type="http://schemas.openxmlformats.org/officeDocument/2006/relationships/image" Target="../media/image108.png"/><Relationship Id="rId14" Type="http://schemas.openxmlformats.org/officeDocument/2006/relationships/image" Target="../media/image182.png"/></Relationships>
</file>

<file path=ppt/slides/_rels/slide133.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image" Target="../media/image183.png"/><Relationship Id="rId7" Type="http://schemas.openxmlformats.org/officeDocument/2006/relationships/image" Target="../media/image184.png"/><Relationship Id="rId2" Type="http://schemas.openxmlformats.org/officeDocument/2006/relationships/notesSlide" Target="../notesSlides/notesSlide119.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125.png"/><Relationship Id="rId4" Type="http://schemas.openxmlformats.org/officeDocument/2006/relationships/image" Target="../media/image126.png"/><Relationship Id="rId9" Type="http://schemas.openxmlformats.org/officeDocument/2006/relationships/image" Target="../media/image186.png"/></Relationships>
</file>

<file path=ppt/slides/_rels/slide134.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87.png"/><Relationship Id="rId7" Type="http://schemas.openxmlformats.org/officeDocument/2006/relationships/image" Target="../media/image190.png"/><Relationship Id="rId2" Type="http://schemas.openxmlformats.org/officeDocument/2006/relationships/notesSlide" Target="../notesSlides/notesSlide120.xml"/><Relationship Id="rId1" Type="http://schemas.openxmlformats.org/officeDocument/2006/relationships/slideLayout" Target="../slideLayouts/slideLayout9.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6.png"/><Relationship Id="rId9" Type="http://schemas.openxmlformats.org/officeDocument/2006/relationships/image" Target="../media/image192.png"/></Relationships>
</file>

<file path=ppt/slides/_rels/slide135.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93.png"/><Relationship Id="rId7" Type="http://schemas.openxmlformats.org/officeDocument/2006/relationships/image" Target="../media/image197.png"/><Relationship Id="rId2" Type="http://schemas.openxmlformats.org/officeDocument/2006/relationships/notesSlide" Target="../notesSlides/notesSlide121.xml"/><Relationship Id="rId1" Type="http://schemas.openxmlformats.org/officeDocument/2006/relationships/slideLayout" Target="../slideLayouts/slideLayout9.xml"/><Relationship Id="rId6" Type="http://schemas.openxmlformats.org/officeDocument/2006/relationships/image" Target="../media/image196.png"/><Relationship Id="rId5" Type="http://schemas.openxmlformats.org/officeDocument/2006/relationships/image" Target="../media/image195.png"/><Relationship Id="rId4" Type="http://schemas.openxmlformats.org/officeDocument/2006/relationships/image" Target="../media/image194.png"/><Relationship Id="rId9" Type="http://schemas.openxmlformats.org/officeDocument/2006/relationships/image" Target="../media/image198.png"/></Relationships>
</file>

<file path=ppt/slides/_rels/slide136.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47.png"/><Relationship Id="rId7" Type="http://schemas.openxmlformats.org/officeDocument/2006/relationships/image" Target="../media/image200.png"/><Relationship Id="rId2" Type="http://schemas.openxmlformats.org/officeDocument/2006/relationships/notesSlide" Target="../notesSlides/notesSlide122.xml"/><Relationship Id="rId1" Type="http://schemas.openxmlformats.org/officeDocument/2006/relationships/slideLayout" Target="../slideLayouts/slideLayout9.xml"/><Relationship Id="rId6" Type="http://schemas.openxmlformats.org/officeDocument/2006/relationships/image" Target="../media/image199.png"/><Relationship Id="rId5" Type="http://schemas.openxmlformats.org/officeDocument/2006/relationships/image" Target="../media/image49.png"/><Relationship Id="rId4" Type="http://schemas.openxmlformats.org/officeDocument/2006/relationships/image" Target="../media/image48.png"/></Relationships>
</file>

<file path=ppt/slides/_rels/slide137.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202.png"/><Relationship Id="rId7" Type="http://schemas.openxmlformats.org/officeDocument/2006/relationships/image" Target="../media/image117.png"/><Relationship Id="rId2" Type="http://schemas.openxmlformats.org/officeDocument/2006/relationships/notesSlide" Target="../notesSlides/notesSlide123.xml"/><Relationship Id="rId1" Type="http://schemas.openxmlformats.org/officeDocument/2006/relationships/slideLayout" Target="../slideLayouts/slideLayout9.xml"/><Relationship Id="rId6" Type="http://schemas.openxmlformats.org/officeDocument/2006/relationships/image" Target="../media/image143.png"/><Relationship Id="rId5" Type="http://schemas.openxmlformats.org/officeDocument/2006/relationships/image" Target="../media/image204.png"/><Relationship Id="rId4" Type="http://schemas.openxmlformats.org/officeDocument/2006/relationships/image" Target="../media/image203.png"/></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205.png"/><Relationship Id="rId7" Type="http://schemas.openxmlformats.org/officeDocument/2006/relationships/image" Target="../media/image209.png"/><Relationship Id="rId2" Type="http://schemas.openxmlformats.org/officeDocument/2006/relationships/notesSlide" Target="../notesSlides/notesSlide125.xml"/><Relationship Id="rId1" Type="http://schemas.openxmlformats.org/officeDocument/2006/relationships/slideLayout" Target="../slideLayouts/slideLayout9.xml"/><Relationship Id="rId6" Type="http://schemas.openxmlformats.org/officeDocument/2006/relationships/image" Target="../media/image208.png"/><Relationship Id="rId5" Type="http://schemas.openxmlformats.org/officeDocument/2006/relationships/image" Target="../media/image207.png"/><Relationship Id="rId10" Type="http://schemas.openxmlformats.org/officeDocument/2006/relationships/image" Target="../media/image212.png"/><Relationship Id="rId4" Type="http://schemas.openxmlformats.org/officeDocument/2006/relationships/image" Target="../media/image206.png"/><Relationship Id="rId9" Type="http://schemas.openxmlformats.org/officeDocument/2006/relationships/image" Target="../media/image211.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26.xml"/><Relationship Id="rId1" Type="http://schemas.openxmlformats.org/officeDocument/2006/relationships/slideLayout" Target="../slideLayouts/slideLayout9.xml"/><Relationship Id="rId5" Type="http://schemas.openxmlformats.org/officeDocument/2006/relationships/image" Target="../media/image213.png"/><Relationship Id="rId4" Type="http://schemas.openxmlformats.org/officeDocument/2006/relationships/image" Target="../media/image8.png"/></Relationships>
</file>

<file path=ppt/slides/_rels/slide14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27.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42.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28.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4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29.xml"/><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44.xml.rels><?xml version="1.0" encoding="UTF-8" standalone="yes"?>
<Relationships xmlns="http://schemas.openxmlformats.org/package/2006/relationships"><Relationship Id="rId13" Type="http://schemas.openxmlformats.org/officeDocument/2006/relationships/image" Target="../media/image148.png"/><Relationship Id="rId18" Type="http://schemas.openxmlformats.org/officeDocument/2006/relationships/image" Target="../media/image145.png"/><Relationship Id="rId26" Type="http://schemas.openxmlformats.org/officeDocument/2006/relationships/image" Target="../media/image230.png"/><Relationship Id="rId39" Type="http://schemas.openxmlformats.org/officeDocument/2006/relationships/image" Target="../media/image19.png"/><Relationship Id="rId21" Type="http://schemas.openxmlformats.org/officeDocument/2006/relationships/image" Target="../media/image21.png"/><Relationship Id="rId34" Type="http://schemas.openxmlformats.org/officeDocument/2006/relationships/image" Target="../media/image238.png"/><Relationship Id="rId42" Type="http://schemas.openxmlformats.org/officeDocument/2006/relationships/image" Target="../media/image240.png"/><Relationship Id="rId47" Type="http://schemas.openxmlformats.org/officeDocument/2006/relationships/image" Target="../media/image131.png"/><Relationship Id="rId50" Type="http://schemas.openxmlformats.org/officeDocument/2006/relationships/image" Target="../media/image129.svg"/><Relationship Id="rId7" Type="http://schemas.openxmlformats.org/officeDocument/2006/relationships/image" Target="../media/image25.png"/><Relationship Id="rId2" Type="http://schemas.openxmlformats.org/officeDocument/2006/relationships/notesSlide" Target="../notesSlides/notesSlide130.xml"/><Relationship Id="rId16" Type="http://schemas.openxmlformats.org/officeDocument/2006/relationships/image" Target="../media/image224.png"/><Relationship Id="rId29" Type="http://schemas.openxmlformats.org/officeDocument/2006/relationships/image" Target="../media/image233.png"/><Relationship Id="rId11" Type="http://schemas.openxmlformats.org/officeDocument/2006/relationships/image" Target="../media/image221.png"/><Relationship Id="rId24" Type="http://schemas.openxmlformats.org/officeDocument/2006/relationships/image" Target="../media/image228.png"/><Relationship Id="rId32" Type="http://schemas.openxmlformats.org/officeDocument/2006/relationships/image" Target="../media/image236.png"/><Relationship Id="rId37" Type="http://schemas.openxmlformats.org/officeDocument/2006/relationships/hyperlink" Target="about:blank" TargetMode="External"/><Relationship Id="rId40" Type="http://schemas.openxmlformats.org/officeDocument/2006/relationships/image" Target="../media/image239.png"/><Relationship Id="rId45" Type="http://schemas.openxmlformats.org/officeDocument/2006/relationships/image" Target="../media/image134.png"/><Relationship Id="rId5" Type="http://schemas.openxmlformats.org/officeDocument/2006/relationships/image" Target="../media/image217.png"/><Relationship Id="rId15" Type="http://schemas.openxmlformats.org/officeDocument/2006/relationships/image" Target="../media/image223.png"/><Relationship Id="rId23" Type="http://schemas.openxmlformats.org/officeDocument/2006/relationships/image" Target="../media/image26.png"/><Relationship Id="rId28" Type="http://schemas.openxmlformats.org/officeDocument/2006/relationships/image" Target="../media/image232.png"/><Relationship Id="rId36" Type="http://schemas.openxmlformats.org/officeDocument/2006/relationships/image" Target="../media/image121.png"/><Relationship Id="rId49" Type="http://schemas.openxmlformats.org/officeDocument/2006/relationships/image" Target="../media/image128.png"/><Relationship Id="rId10" Type="http://schemas.openxmlformats.org/officeDocument/2006/relationships/image" Target="../media/image220.png"/><Relationship Id="rId19" Type="http://schemas.openxmlformats.org/officeDocument/2006/relationships/image" Target="../media/image225.png"/><Relationship Id="rId31" Type="http://schemas.openxmlformats.org/officeDocument/2006/relationships/image" Target="../media/image235.png"/><Relationship Id="rId44" Type="http://schemas.openxmlformats.org/officeDocument/2006/relationships/image" Target="../media/image153.png"/><Relationship Id="rId4" Type="http://schemas.openxmlformats.org/officeDocument/2006/relationships/image" Target="../media/image216.png"/><Relationship Id="rId9" Type="http://schemas.openxmlformats.org/officeDocument/2006/relationships/image" Target="../media/image15.png"/><Relationship Id="rId14" Type="http://schemas.openxmlformats.org/officeDocument/2006/relationships/image" Target="../media/image16.png"/><Relationship Id="rId22" Type="http://schemas.openxmlformats.org/officeDocument/2006/relationships/image" Target="../media/image227.png"/><Relationship Id="rId27" Type="http://schemas.openxmlformats.org/officeDocument/2006/relationships/image" Target="../media/image231.png"/><Relationship Id="rId30" Type="http://schemas.openxmlformats.org/officeDocument/2006/relationships/image" Target="../media/image234.png"/><Relationship Id="rId35" Type="http://schemas.openxmlformats.org/officeDocument/2006/relationships/image" Target="../media/image122.png"/><Relationship Id="rId43" Type="http://schemas.openxmlformats.org/officeDocument/2006/relationships/image" Target="../media/image146.png"/><Relationship Id="rId48" Type="http://schemas.openxmlformats.org/officeDocument/2006/relationships/image" Target="../media/image132.svg"/><Relationship Id="rId8" Type="http://schemas.openxmlformats.org/officeDocument/2006/relationships/image" Target="../media/image219.png"/><Relationship Id="rId3" Type="http://schemas.openxmlformats.org/officeDocument/2006/relationships/image" Target="../media/image215.png"/><Relationship Id="rId12" Type="http://schemas.openxmlformats.org/officeDocument/2006/relationships/image" Target="../media/image222.png"/><Relationship Id="rId17" Type="http://schemas.openxmlformats.org/officeDocument/2006/relationships/image" Target="../media/image17.png"/><Relationship Id="rId25" Type="http://schemas.openxmlformats.org/officeDocument/2006/relationships/image" Target="../media/image229.png"/><Relationship Id="rId33" Type="http://schemas.openxmlformats.org/officeDocument/2006/relationships/image" Target="../media/image237.png"/><Relationship Id="rId38" Type="http://schemas.openxmlformats.org/officeDocument/2006/relationships/image" Target="../media/image18.png"/><Relationship Id="rId46" Type="http://schemas.openxmlformats.org/officeDocument/2006/relationships/image" Target="../media/image130.png"/><Relationship Id="rId20" Type="http://schemas.openxmlformats.org/officeDocument/2006/relationships/image" Target="../media/image226.png"/><Relationship Id="rId41" Type="http://schemas.openxmlformats.org/officeDocument/2006/relationships/image" Target="../media/image20.png"/><Relationship Id="rId1" Type="http://schemas.openxmlformats.org/officeDocument/2006/relationships/slideLayout" Target="../slideLayouts/slideLayout9.xml"/><Relationship Id="rId6" Type="http://schemas.openxmlformats.org/officeDocument/2006/relationships/image" Target="../media/image218.png"/></Relationships>
</file>

<file path=ppt/slides/_rels/slide145.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31.xml"/><Relationship Id="rId1" Type="http://schemas.openxmlformats.org/officeDocument/2006/relationships/slideLayout" Target="../slideLayouts/slideLayout9.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105.jpeg"/><Relationship Id="rId4" Type="http://schemas.openxmlformats.org/officeDocument/2006/relationships/image" Target="../media/image51.png"/><Relationship Id="rId9" Type="http://schemas.openxmlformats.org/officeDocument/2006/relationships/image" Target="../media/image104.png"/></Relationships>
</file>

<file path=ppt/slides/_rels/slide146.xml.rels><?xml version="1.0" encoding="UTF-8" standalone="yes"?>
<Relationships xmlns="http://schemas.openxmlformats.org/package/2006/relationships"><Relationship Id="rId13" Type="http://schemas.openxmlformats.org/officeDocument/2006/relationships/image" Target="../media/image123.png"/><Relationship Id="rId18" Type="http://schemas.openxmlformats.org/officeDocument/2006/relationships/image" Target="../media/image253.png"/><Relationship Id="rId26" Type="http://schemas.openxmlformats.org/officeDocument/2006/relationships/image" Target="../media/image261.png"/><Relationship Id="rId3" Type="http://schemas.openxmlformats.org/officeDocument/2006/relationships/image" Target="../media/image241.png"/><Relationship Id="rId21" Type="http://schemas.openxmlformats.org/officeDocument/2006/relationships/image" Target="../media/image256.png"/><Relationship Id="rId34" Type="http://schemas.openxmlformats.org/officeDocument/2006/relationships/image" Target="../media/image141.png"/><Relationship Id="rId7" Type="http://schemas.openxmlformats.org/officeDocument/2006/relationships/image" Target="../media/image124.png"/><Relationship Id="rId12" Type="http://schemas.openxmlformats.org/officeDocument/2006/relationships/image" Target="../media/image149.png"/><Relationship Id="rId17" Type="http://schemas.openxmlformats.org/officeDocument/2006/relationships/image" Target="../media/image252.png"/><Relationship Id="rId25" Type="http://schemas.openxmlformats.org/officeDocument/2006/relationships/image" Target="../media/image260.png"/><Relationship Id="rId33" Type="http://schemas.openxmlformats.org/officeDocument/2006/relationships/image" Target="../media/image140.png"/><Relationship Id="rId2" Type="http://schemas.openxmlformats.org/officeDocument/2006/relationships/notesSlide" Target="../notesSlides/notesSlide132.xml"/><Relationship Id="rId16" Type="http://schemas.openxmlformats.org/officeDocument/2006/relationships/image" Target="../media/image251.png"/><Relationship Id="rId20" Type="http://schemas.openxmlformats.org/officeDocument/2006/relationships/image" Target="../media/image255.png"/><Relationship Id="rId29" Type="http://schemas.openxmlformats.org/officeDocument/2006/relationships/image" Target="../media/image136.png"/><Relationship Id="rId1" Type="http://schemas.openxmlformats.org/officeDocument/2006/relationships/slideLayout" Target="../slideLayouts/slideLayout9.xml"/><Relationship Id="rId6" Type="http://schemas.openxmlformats.org/officeDocument/2006/relationships/image" Target="../media/image244.png"/><Relationship Id="rId11" Type="http://schemas.openxmlformats.org/officeDocument/2006/relationships/image" Target="../media/image248.png"/><Relationship Id="rId24" Type="http://schemas.openxmlformats.org/officeDocument/2006/relationships/image" Target="../media/image259.png"/><Relationship Id="rId32" Type="http://schemas.openxmlformats.org/officeDocument/2006/relationships/image" Target="../media/image139.png"/><Relationship Id="rId5" Type="http://schemas.openxmlformats.org/officeDocument/2006/relationships/image" Target="../media/image243.png"/><Relationship Id="rId15" Type="http://schemas.openxmlformats.org/officeDocument/2006/relationships/image" Target="../media/image250.png"/><Relationship Id="rId23" Type="http://schemas.openxmlformats.org/officeDocument/2006/relationships/image" Target="../media/image258.png"/><Relationship Id="rId28" Type="http://schemas.openxmlformats.org/officeDocument/2006/relationships/image" Target="../media/image262.png"/><Relationship Id="rId36" Type="http://schemas.openxmlformats.org/officeDocument/2006/relationships/image" Target="../media/image118.png"/><Relationship Id="rId10" Type="http://schemas.openxmlformats.org/officeDocument/2006/relationships/image" Target="../media/image247.png"/><Relationship Id="rId19" Type="http://schemas.openxmlformats.org/officeDocument/2006/relationships/image" Target="../media/image254.png"/><Relationship Id="rId31" Type="http://schemas.openxmlformats.org/officeDocument/2006/relationships/image" Target="../media/image138.png"/><Relationship Id="rId4" Type="http://schemas.openxmlformats.org/officeDocument/2006/relationships/image" Target="../media/image242.png"/><Relationship Id="rId9" Type="http://schemas.openxmlformats.org/officeDocument/2006/relationships/image" Target="../media/image246.png"/><Relationship Id="rId14" Type="http://schemas.openxmlformats.org/officeDocument/2006/relationships/image" Target="../media/image249.png"/><Relationship Id="rId22" Type="http://schemas.openxmlformats.org/officeDocument/2006/relationships/image" Target="../media/image257.png"/><Relationship Id="rId27" Type="http://schemas.openxmlformats.org/officeDocument/2006/relationships/image" Target="../media/image147.png"/><Relationship Id="rId30" Type="http://schemas.openxmlformats.org/officeDocument/2006/relationships/image" Target="../media/image137.png"/><Relationship Id="rId35" Type="http://schemas.openxmlformats.org/officeDocument/2006/relationships/image" Target="../media/image142.png"/><Relationship Id="rId8" Type="http://schemas.openxmlformats.org/officeDocument/2006/relationships/image" Target="../media/image245.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8.png"/><Relationship Id="rId21" Type="http://schemas.openxmlformats.org/officeDocument/2006/relationships/image" Target="../media/image45.png"/><Relationship Id="rId34" Type="http://schemas.openxmlformats.org/officeDocument/2006/relationships/image" Target="../media/image58.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png"/><Relationship Id="rId2" Type="http://schemas.openxmlformats.org/officeDocument/2006/relationships/notesSlide" Target="../notesSlides/notesSlide15.xml"/><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5" Type="http://schemas.openxmlformats.org/officeDocument/2006/relationships/image" Target="../media/image29.png"/><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8.png"/><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png"/><Relationship Id="rId8" Type="http://schemas.openxmlformats.org/officeDocument/2006/relationships/image" Target="../media/image32.png"/></Relationships>
</file>

<file path=ppt/slides/_rels/slide18.xml.rels><?xml version="1.0" encoding="UTF-8" standalone="yes"?>
<Relationships xmlns="http://schemas.openxmlformats.org/package/2006/relationships"><Relationship Id="rId13" Type="http://schemas.openxmlformats.org/officeDocument/2006/relationships/image" Target="../media/image60.png"/><Relationship Id="rId18" Type="http://schemas.openxmlformats.org/officeDocument/2006/relationships/image" Target="../media/image65.png"/><Relationship Id="rId26" Type="http://schemas.openxmlformats.org/officeDocument/2006/relationships/image" Target="../media/image73.png"/><Relationship Id="rId39" Type="http://schemas.openxmlformats.org/officeDocument/2006/relationships/image" Target="../media/image85.svg"/><Relationship Id="rId21" Type="http://schemas.openxmlformats.org/officeDocument/2006/relationships/image" Target="../media/image68.png"/><Relationship Id="rId34" Type="http://schemas.openxmlformats.org/officeDocument/2006/relationships/image" Target="../media/image81.png"/><Relationship Id="rId42" Type="http://schemas.openxmlformats.org/officeDocument/2006/relationships/image" Target="../media/image88.png"/><Relationship Id="rId47" Type="http://schemas.openxmlformats.org/officeDocument/2006/relationships/image" Target="../media/image93.svg"/><Relationship Id="rId7" Type="http://schemas.openxmlformats.org/officeDocument/2006/relationships/image" Target="../media/image41.png"/><Relationship Id="rId2" Type="http://schemas.openxmlformats.org/officeDocument/2006/relationships/notesSlide" Target="../notesSlides/notesSlide16.xml"/><Relationship Id="rId16" Type="http://schemas.openxmlformats.org/officeDocument/2006/relationships/image" Target="../media/image63.png"/><Relationship Id="rId29" Type="http://schemas.openxmlformats.org/officeDocument/2006/relationships/image" Target="../media/image76.png"/><Relationship Id="rId11" Type="http://schemas.openxmlformats.org/officeDocument/2006/relationships/image" Target="../media/image45.png"/><Relationship Id="rId24" Type="http://schemas.openxmlformats.org/officeDocument/2006/relationships/image" Target="../media/image71.png"/><Relationship Id="rId32" Type="http://schemas.openxmlformats.org/officeDocument/2006/relationships/image" Target="../media/image79.png"/><Relationship Id="rId37" Type="http://schemas.openxmlformats.org/officeDocument/2006/relationships/image" Target="../media/image83.png"/><Relationship Id="rId40" Type="http://schemas.openxmlformats.org/officeDocument/2006/relationships/image" Target="../media/image86.png"/><Relationship Id="rId45" Type="http://schemas.openxmlformats.org/officeDocument/2006/relationships/image" Target="../media/image91.svg"/><Relationship Id="rId5" Type="http://schemas.openxmlformats.org/officeDocument/2006/relationships/image" Target="../media/image38.png"/><Relationship Id="rId15" Type="http://schemas.openxmlformats.org/officeDocument/2006/relationships/image" Target="../media/image62.png"/><Relationship Id="rId23" Type="http://schemas.openxmlformats.org/officeDocument/2006/relationships/image" Target="../media/image70.png"/><Relationship Id="rId28" Type="http://schemas.openxmlformats.org/officeDocument/2006/relationships/image" Target="../media/image75.png"/><Relationship Id="rId36" Type="http://schemas.openxmlformats.org/officeDocument/2006/relationships/image" Target="../media/image82.png"/><Relationship Id="rId49" Type="http://schemas.openxmlformats.org/officeDocument/2006/relationships/image" Target="../media/image59.png"/><Relationship Id="rId10" Type="http://schemas.openxmlformats.org/officeDocument/2006/relationships/image" Target="../media/image44.png"/><Relationship Id="rId19" Type="http://schemas.openxmlformats.org/officeDocument/2006/relationships/image" Target="../media/image66.png"/><Relationship Id="rId31" Type="http://schemas.openxmlformats.org/officeDocument/2006/relationships/image" Target="../media/image78.png"/><Relationship Id="rId44" Type="http://schemas.openxmlformats.org/officeDocument/2006/relationships/image" Target="../media/image90.png"/><Relationship Id="rId4" Type="http://schemas.openxmlformats.org/officeDocument/2006/relationships/image" Target="../media/image37.png"/><Relationship Id="rId9" Type="http://schemas.openxmlformats.org/officeDocument/2006/relationships/image" Target="../media/image43.png"/><Relationship Id="rId14" Type="http://schemas.openxmlformats.org/officeDocument/2006/relationships/image" Target="../media/image61.png"/><Relationship Id="rId22" Type="http://schemas.openxmlformats.org/officeDocument/2006/relationships/image" Target="../media/image69.png"/><Relationship Id="rId27" Type="http://schemas.openxmlformats.org/officeDocument/2006/relationships/image" Target="../media/image74.png"/><Relationship Id="rId30" Type="http://schemas.openxmlformats.org/officeDocument/2006/relationships/image" Target="../media/image77.png"/><Relationship Id="rId35" Type="http://schemas.openxmlformats.org/officeDocument/2006/relationships/image" Target="../media/image13.png"/><Relationship Id="rId43" Type="http://schemas.openxmlformats.org/officeDocument/2006/relationships/image" Target="../media/image89.svg"/><Relationship Id="rId48" Type="http://schemas.openxmlformats.org/officeDocument/2006/relationships/image" Target="../media/image55.png"/><Relationship Id="rId8" Type="http://schemas.openxmlformats.org/officeDocument/2006/relationships/image" Target="../media/image42.png"/><Relationship Id="rId3" Type="http://schemas.openxmlformats.org/officeDocument/2006/relationships/image" Target="../media/image1.png"/><Relationship Id="rId12" Type="http://schemas.openxmlformats.org/officeDocument/2006/relationships/image" Target="../media/image46.png"/><Relationship Id="rId17" Type="http://schemas.openxmlformats.org/officeDocument/2006/relationships/image" Target="../media/image64.png"/><Relationship Id="rId25" Type="http://schemas.openxmlformats.org/officeDocument/2006/relationships/image" Target="../media/image72.png"/><Relationship Id="rId33" Type="http://schemas.openxmlformats.org/officeDocument/2006/relationships/image" Target="../media/image80.png"/><Relationship Id="rId38" Type="http://schemas.openxmlformats.org/officeDocument/2006/relationships/image" Target="../media/image84.png"/><Relationship Id="rId46" Type="http://schemas.openxmlformats.org/officeDocument/2006/relationships/image" Target="../media/image92.png"/><Relationship Id="rId20" Type="http://schemas.openxmlformats.org/officeDocument/2006/relationships/image" Target="../media/image67.png"/><Relationship Id="rId41" Type="http://schemas.openxmlformats.org/officeDocument/2006/relationships/image" Target="../media/image87.svg"/><Relationship Id="rId1" Type="http://schemas.openxmlformats.org/officeDocument/2006/relationships/slideLayout" Target="../slideLayouts/slideLayout1.xml"/><Relationship Id="rId6"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0.png"/><Relationship Id="rId18" Type="http://schemas.openxmlformats.org/officeDocument/2006/relationships/image" Target="../media/image56.png"/><Relationship Id="rId3" Type="http://schemas.openxmlformats.org/officeDocument/2006/relationships/image" Target="../media/image57.png"/><Relationship Id="rId7" Type="http://schemas.openxmlformats.org/officeDocument/2006/relationships/image" Target="../media/image58.png"/><Relationship Id="rId12" Type="http://schemas.openxmlformats.org/officeDocument/2006/relationships/image" Target="../media/image45.png"/><Relationship Id="rId17" Type="http://schemas.openxmlformats.org/officeDocument/2006/relationships/image" Target="../media/image98.png"/><Relationship Id="rId2" Type="http://schemas.openxmlformats.org/officeDocument/2006/relationships/notesSlide" Target="../notesSlides/notesSlide18.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95.png"/><Relationship Id="rId11" Type="http://schemas.openxmlformats.org/officeDocument/2006/relationships/image" Target="../media/image46.png"/><Relationship Id="rId5" Type="http://schemas.openxmlformats.org/officeDocument/2006/relationships/image" Target="../media/image94.png"/><Relationship Id="rId15" Type="http://schemas.openxmlformats.org/officeDocument/2006/relationships/image" Target="../media/image97.png"/><Relationship Id="rId10" Type="http://schemas.openxmlformats.org/officeDocument/2006/relationships/image" Target="../media/image41.png"/><Relationship Id="rId19" Type="http://schemas.openxmlformats.org/officeDocument/2006/relationships/image" Target="../media/image5.png"/><Relationship Id="rId4" Type="http://schemas.openxmlformats.org/officeDocument/2006/relationships/image" Target="../media/image6.png"/><Relationship Id="rId9" Type="http://schemas.openxmlformats.org/officeDocument/2006/relationships/image" Target="../media/image39.png"/><Relationship Id="rId14" Type="http://schemas.openxmlformats.org/officeDocument/2006/relationships/image" Target="../media/image96.png"/></Relationships>
</file>

<file path=ppt/slides/_rels/slide2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8.png"/><Relationship Id="rId7" Type="http://schemas.openxmlformats.org/officeDocument/2006/relationships/image" Target="../media/image3.png"/><Relationship Id="rId12"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png"/><Relationship Id="rId11" Type="http://schemas.openxmlformats.org/officeDocument/2006/relationships/image" Target="../media/image56.png"/><Relationship Id="rId5" Type="http://schemas.openxmlformats.org/officeDocument/2006/relationships/image" Target="../media/image41.png"/><Relationship Id="rId10" Type="http://schemas.openxmlformats.org/officeDocument/2006/relationships/image" Target="../media/image94.png"/><Relationship Id="rId4" Type="http://schemas.openxmlformats.org/officeDocument/2006/relationships/image" Target="../media/image39.png"/><Relationship Id="rId9" Type="http://schemas.openxmlformats.org/officeDocument/2006/relationships/image" Target="../media/image57.png"/></Relationships>
</file>

<file path=ppt/slides/_rels/slide2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57.png"/><Relationship Id="rId3" Type="http://schemas.openxmlformats.org/officeDocument/2006/relationships/image" Target="../media/image38.png"/><Relationship Id="rId7" Type="http://schemas.openxmlformats.org/officeDocument/2006/relationships/image" Target="../media/image1.png"/><Relationship Id="rId12"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67.png"/><Relationship Id="rId5" Type="http://schemas.openxmlformats.org/officeDocument/2006/relationships/image" Target="../media/image41.png"/><Relationship Id="rId15" Type="http://schemas.openxmlformats.org/officeDocument/2006/relationships/image" Target="../media/image56.png"/><Relationship Id="rId10" Type="http://schemas.openxmlformats.org/officeDocument/2006/relationships/image" Target="../media/image75.png"/><Relationship Id="rId4" Type="http://schemas.openxmlformats.org/officeDocument/2006/relationships/image" Target="../media/image39.png"/><Relationship Id="rId9" Type="http://schemas.openxmlformats.org/officeDocument/2006/relationships/image" Target="../media/image4.png"/><Relationship Id="rId14" Type="http://schemas.openxmlformats.org/officeDocument/2006/relationships/image" Target="../media/image94.png"/></Relationships>
</file>

<file path=ppt/slides/_rels/slide23.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57.png"/><Relationship Id="rId3" Type="http://schemas.openxmlformats.org/officeDocument/2006/relationships/image" Target="../media/image38.png"/><Relationship Id="rId7" Type="http://schemas.openxmlformats.org/officeDocument/2006/relationships/image" Target="../media/image3.png"/><Relationship Id="rId12"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png"/><Relationship Id="rId11" Type="http://schemas.openxmlformats.org/officeDocument/2006/relationships/image" Target="../media/image64.png"/><Relationship Id="rId5" Type="http://schemas.openxmlformats.org/officeDocument/2006/relationships/image" Target="../media/image41.png"/><Relationship Id="rId15" Type="http://schemas.openxmlformats.org/officeDocument/2006/relationships/image" Target="../media/image56.png"/><Relationship Id="rId10" Type="http://schemas.openxmlformats.org/officeDocument/2006/relationships/image" Target="../media/image74.png"/><Relationship Id="rId4" Type="http://schemas.openxmlformats.org/officeDocument/2006/relationships/image" Target="../media/image39.png"/><Relationship Id="rId9" Type="http://schemas.openxmlformats.org/officeDocument/2006/relationships/image" Target="../media/image50.png"/><Relationship Id="rId14" Type="http://schemas.openxmlformats.org/officeDocument/2006/relationships/image" Target="../media/image94.png"/></Relationships>
</file>

<file path=ppt/slides/_rels/slide24.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4.png"/><Relationship Id="rId3" Type="http://schemas.openxmlformats.org/officeDocument/2006/relationships/image" Target="../media/image38.png"/><Relationship Id="rId7" Type="http://schemas.openxmlformats.org/officeDocument/2006/relationships/image" Target="../media/image3.png"/><Relationship Id="rId12"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png"/><Relationship Id="rId11" Type="http://schemas.openxmlformats.org/officeDocument/2006/relationships/image" Target="../media/image65.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76.png"/><Relationship Id="rId4" Type="http://schemas.openxmlformats.org/officeDocument/2006/relationships/image" Target="../media/image39.png"/><Relationship Id="rId9" Type="http://schemas.openxmlformats.org/officeDocument/2006/relationships/image" Target="../media/image60.png"/><Relationship Id="rId14" Type="http://schemas.openxmlformats.org/officeDocument/2006/relationships/image" Target="../media/image56.png"/></Relationships>
</file>

<file path=ppt/slides/_rels/slide25.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4.png"/><Relationship Id="rId3" Type="http://schemas.openxmlformats.org/officeDocument/2006/relationships/image" Target="../media/image38.png"/><Relationship Id="rId7" Type="http://schemas.openxmlformats.org/officeDocument/2006/relationships/image" Target="../media/image3.png"/><Relationship Id="rId12"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png"/><Relationship Id="rId11" Type="http://schemas.openxmlformats.org/officeDocument/2006/relationships/image" Target="../media/image77.png"/><Relationship Id="rId5" Type="http://schemas.openxmlformats.org/officeDocument/2006/relationships/image" Target="../media/image41.png"/><Relationship Id="rId15" Type="http://schemas.openxmlformats.org/officeDocument/2006/relationships/image" Target="../media/image52.png"/><Relationship Id="rId10" Type="http://schemas.openxmlformats.org/officeDocument/2006/relationships/image" Target="../media/image61.png"/><Relationship Id="rId4" Type="http://schemas.openxmlformats.org/officeDocument/2006/relationships/image" Target="../media/image39.png"/><Relationship Id="rId9" Type="http://schemas.openxmlformats.org/officeDocument/2006/relationships/image" Target="../media/image66.png"/><Relationship Id="rId14" Type="http://schemas.openxmlformats.org/officeDocument/2006/relationships/image" Target="../media/image56.png"/></Relationships>
</file>

<file path=ppt/slides/_rels/slide26.xml.rels><?xml version="1.0" encoding="UTF-8" standalone="yes"?>
<Relationships xmlns="http://schemas.openxmlformats.org/package/2006/relationships"><Relationship Id="rId8" Type="http://schemas.openxmlformats.org/officeDocument/2006/relationships/image" Target="../media/image105.jpe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1.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 Id="rId9" Type="http://schemas.openxmlformats.org/officeDocument/2006/relationships/image" Target="../media/image54.png"/></Relationships>
</file>

<file path=ppt/slides/_rels/slide27.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13.png"/><Relationship Id="rId3" Type="http://schemas.openxmlformats.org/officeDocument/2006/relationships/image" Target="../media/image9.png"/><Relationship Id="rId7" Type="http://schemas.openxmlformats.org/officeDocument/2006/relationships/image" Target="../media/image109.png"/><Relationship Id="rId12"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08.png"/><Relationship Id="rId11" Type="http://schemas.openxmlformats.org/officeDocument/2006/relationships/image" Target="../media/image112.png"/><Relationship Id="rId5" Type="http://schemas.openxmlformats.org/officeDocument/2006/relationships/image" Target="../media/image107.png"/><Relationship Id="rId10" Type="http://schemas.openxmlformats.org/officeDocument/2006/relationships/image" Target="../media/image111.png"/><Relationship Id="rId4" Type="http://schemas.openxmlformats.org/officeDocument/2006/relationships/image" Target="../media/image106.png"/><Relationship Id="rId9" Type="http://schemas.openxmlformats.org/officeDocument/2006/relationships/image" Target="../media/image110.png"/><Relationship Id="rId14" Type="http://schemas.openxmlformats.org/officeDocument/2006/relationships/image" Target="../media/image114.png"/></Relationships>
</file>

<file path=ppt/slides/_rels/slide2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openxmlformats.org/officeDocument/2006/relationships/image" Target="../media/image4.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2.png"/><Relationship Id="rId2" Type="http://schemas.openxmlformats.org/officeDocument/2006/relationships/notesSlide" Target="../notesSlides/notesSlide27.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hyperlink" Target="https://docs.dapr.io/developing-applications/building-blocks/service-invocation/"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111.png"/></Relationships>
</file>

<file path=ppt/slides/_rels/slide34.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2.png"/><Relationship Id="rId7" Type="http://schemas.openxmlformats.org/officeDocument/2006/relationships/image" Target="../media/image117.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113.png"/><Relationship Id="rId5" Type="http://schemas.openxmlformats.org/officeDocument/2006/relationships/image" Target="../media/image8.png"/><Relationship Id="rId10" Type="http://schemas.openxmlformats.org/officeDocument/2006/relationships/image" Target="../media/image40.png"/><Relationship Id="rId4" Type="http://schemas.openxmlformats.org/officeDocument/2006/relationships/image" Target="../media/image111.png"/><Relationship Id="rId9" Type="http://schemas.openxmlformats.org/officeDocument/2006/relationships/image" Target="../media/image119.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hyperlink" Target="https://docs.dapr.io/getting-started/quickstarts/serviceinvocation-quickstart/" TargetMode="External"/><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hyperlink" Target="https://docs.dapr.io/developing-applications/building-blocks/pubsub/pubsub-overview/"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38.png"/><Relationship Id="rId7"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61.png"/><Relationship Id="rId5" Type="http://schemas.openxmlformats.org/officeDocument/2006/relationships/image" Target="../media/image111.png"/><Relationship Id="rId10" Type="http://schemas.openxmlformats.org/officeDocument/2006/relationships/image" Target="../media/image68.png"/><Relationship Id="rId4" Type="http://schemas.openxmlformats.org/officeDocument/2006/relationships/image" Target="../media/image12.png"/><Relationship Id="rId9"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67.png"/><Relationship Id="rId3" Type="http://schemas.openxmlformats.org/officeDocument/2006/relationships/image" Target="../media/image38.png"/><Relationship Id="rId7" Type="http://schemas.openxmlformats.org/officeDocument/2006/relationships/image" Target="../media/image118.png"/><Relationship Id="rId12" Type="http://schemas.openxmlformats.org/officeDocument/2006/relationships/image" Target="../media/image66.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65.png"/><Relationship Id="rId5" Type="http://schemas.openxmlformats.org/officeDocument/2006/relationships/image" Target="../media/image111.png"/><Relationship Id="rId15" Type="http://schemas.openxmlformats.org/officeDocument/2006/relationships/image" Target="../media/image61.png"/><Relationship Id="rId10" Type="http://schemas.openxmlformats.org/officeDocument/2006/relationships/image" Target="../media/image120.png"/><Relationship Id="rId4" Type="http://schemas.openxmlformats.org/officeDocument/2006/relationships/image" Target="../media/image12.png"/><Relationship Id="rId9" Type="http://schemas.openxmlformats.org/officeDocument/2006/relationships/image" Target="../media/image6.png"/><Relationship Id="rId14" Type="http://schemas.openxmlformats.org/officeDocument/2006/relationships/image" Target="../media/image68.png"/></Relationships>
</file>

<file path=ppt/slides/_rels/slide41.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119.png"/><Relationship Id="rId3" Type="http://schemas.openxmlformats.org/officeDocument/2006/relationships/image" Target="../media/image38.png"/><Relationship Id="rId7" Type="http://schemas.openxmlformats.org/officeDocument/2006/relationships/image" Target="../media/image68.png"/><Relationship Id="rId12" Type="http://schemas.openxmlformats.org/officeDocument/2006/relationships/image" Target="../media/image118.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66.png"/><Relationship Id="rId11" Type="http://schemas.openxmlformats.org/officeDocument/2006/relationships/image" Target="../media/image8.png"/><Relationship Id="rId5" Type="http://schemas.openxmlformats.org/officeDocument/2006/relationships/image" Target="../media/image65.png"/><Relationship Id="rId15" Type="http://schemas.openxmlformats.org/officeDocument/2006/relationships/image" Target="../media/image120.png"/><Relationship Id="rId10" Type="http://schemas.openxmlformats.org/officeDocument/2006/relationships/image" Target="../media/image111.png"/><Relationship Id="rId4" Type="http://schemas.openxmlformats.org/officeDocument/2006/relationships/image" Target="../media/image67.png"/><Relationship Id="rId9" Type="http://schemas.openxmlformats.org/officeDocument/2006/relationships/image" Target="../media/image12.png"/><Relationship Id="rId14" Type="http://schemas.openxmlformats.org/officeDocument/2006/relationships/image" Target="../media/image6.png"/></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hyperlink" Target="https://docs.dapr.io/getting-started/quickstarts/pubsub-quickstart/" TargetMode="External"/><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hyperlink" Target="https://docs.dapr.io/developing-applications/building-blocks/state-management/state-management-overview"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1.png"/><Relationship Id="rId7"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64.png"/><Relationship Id="rId5" Type="http://schemas.openxmlformats.org/officeDocument/2006/relationships/image" Target="../media/image12.png"/><Relationship Id="rId10" Type="http://schemas.openxmlformats.org/officeDocument/2006/relationships/image" Target="../media/image63.png"/><Relationship Id="rId4" Type="http://schemas.openxmlformats.org/officeDocument/2006/relationships/image" Target="../media/image8.png"/><Relationship Id="rId9" Type="http://schemas.openxmlformats.org/officeDocument/2006/relationships/image" Target="../media/image62.png"/></Relationships>
</file>

<file path=ppt/slides/_rels/slide4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1.png"/><Relationship Id="rId7"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64.png"/><Relationship Id="rId5" Type="http://schemas.openxmlformats.org/officeDocument/2006/relationships/image" Target="../media/image12.png"/><Relationship Id="rId10" Type="http://schemas.openxmlformats.org/officeDocument/2006/relationships/image" Target="../media/image63.png"/><Relationship Id="rId4" Type="http://schemas.openxmlformats.org/officeDocument/2006/relationships/image" Target="../media/image8.png"/><Relationship Id="rId9" Type="http://schemas.openxmlformats.org/officeDocument/2006/relationships/image" Target="../media/image62.png"/></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docs.dapr.io/getting-started/quickstarts/statemanagement-quickstart/" TargetMode="External"/><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hyperlink" Target="https://docs.dapr.io/developing-applications/building-blocks/workflow/"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42.png"/><Relationship Id="rId7" Type="http://schemas.openxmlformats.org/officeDocument/2006/relationships/image" Target="../media/image96.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94.png"/></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96.png"/></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121.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8.png"/><Relationship Id="rId4" Type="http://schemas.openxmlformats.org/officeDocument/2006/relationships/image" Target="../media/image5.png"/></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image" Target="../media/image5.png"/></Relationships>
</file>

<file path=ppt/slides/_rels/slide63.xml.rels><?xml version="1.0" encoding="UTF-8" standalone="yes"?>
<Relationships xmlns="http://schemas.openxmlformats.org/package/2006/relationships"><Relationship Id="rId3" Type="http://schemas.openxmlformats.org/officeDocument/2006/relationships/hyperlink" Target="https://docs.dapr.io/getting-started/quickstarts/workflow-quickstart/" TargetMode="External"/><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7.xml"/><Relationship Id="rId1" Type="http://schemas.openxmlformats.org/officeDocument/2006/relationships/slideLayout" Target="../slideLayouts/slideLayout5.xml"/><Relationship Id="rId4" Type="http://schemas.openxmlformats.org/officeDocument/2006/relationships/hyperlink" Target="https://docs.dapr.io/developing-applications/building-blocks/configuration/" TargetMode="Externa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123.png"/><Relationship Id="rId5" Type="http://schemas.openxmlformats.org/officeDocument/2006/relationships/image" Target="../media/image12.png"/><Relationship Id="rId4" Type="http://schemas.openxmlformats.org/officeDocument/2006/relationships/image" Target="../media/image8.png"/></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124.png"/><Relationship Id="rId5" Type="http://schemas.openxmlformats.org/officeDocument/2006/relationships/image" Target="../media/image12.png"/><Relationship Id="rId4" Type="http://schemas.openxmlformats.org/officeDocument/2006/relationships/image" Target="../media/image8.png"/></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124.png"/><Relationship Id="rId5" Type="http://schemas.openxmlformats.org/officeDocument/2006/relationships/image" Target="../media/image12.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124.png"/><Relationship Id="rId5" Type="http://schemas.openxmlformats.org/officeDocument/2006/relationships/image" Target="../media/image12.png"/><Relationship Id="rId4" Type="http://schemas.openxmlformats.org/officeDocument/2006/relationships/image" Target="../media/image8.png"/></Relationships>
</file>

<file path=ppt/slides/_rels/slide71.xml.rels><?xml version="1.0" encoding="UTF-8" standalone="yes"?>
<Relationships xmlns="http://schemas.openxmlformats.org/package/2006/relationships"><Relationship Id="rId3" Type="http://schemas.openxmlformats.org/officeDocument/2006/relationships/hyperlink" Target="https://docs.dapr.io/getting-started/quickstarts/bindings-quickstart/" TargetMode="External"/><Relationship Id="rId2" Type="http://schemas.openxmlformats.org/officeDocument/2006/relationships/notesSlide" Target="../notesSlides/notesSlide63.xm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7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hyperlink" Target="https://docs.dapr.io/developing-applications/building-blocks/secrets/secrets-overview/" TargetMode="External"/></Relationships>
</file>

<file path=ppt/slides/_rels/slide7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39.png"/><Relationship Id="rId7" Type="http://schemas.openxmlformats.org/officeDocument/2006/relationships/image" Target="../media/image74.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78.png"/><Relationship Id="rId5" Type="http://schemas.openxmlformats.org/officeDocument/2006/relationships/image" Target="../media/image8.png"/><Relationship Id="rId10" Type="http://schemas.openxmlformats.org/officeDocument/2006/relationships/image" Target="../media/image77.png"/><Relationship Id="rId4" Type="http://schemas.openxmlformats.org/officeDocument/2006/relationships/image" Target="../media/image125.png"/><Relationship Id="rId9" Type="http://schemas.openxmlformats.org/officeDocument/2006/relationships/image" Target="../media/image76.png"/></Relationships>
</file>

<file path=ppt/slides/_rels/slide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hyperlink" Target="https://docs.dapr.io/getting-started/quickstarts/secrets-quickstart/" TargetMode="External"/><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7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8.xml"/><Relationship Id="rId1" Type="http://schemas.openxmlformats.org/officeDocument/2006/relationships/slideLayout" Target="../slideLayouts/slideLayout4.xml"/><Relationship Id="rId4" Type="http://schemas.openxmlformats.org/officeDocument/2006/relationships/hyperlink" Target="https://docs.dapr.io/developing-applications/building-blocks/configuration/" TargetMode="External"/></Relationships>
</file>

<file path=ppt/slides/_rels/slide7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46.png"/><Relationship Id="rId7" Type="http://schemas.openxmlformats.org/officeDocument/2006/relationships/image" Target="../media/image80.pn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12.png"/><Relationship Id="rId4" Type="http://schemas.openxmlformats.org/officeDocument/2006/relationships/image" Target="../media/image8.png"/><Relationship Id="rId9" Type="http://schemas.openxmlformats.org/officeDocument/2006/relationships/image" Target="../media/image126.pn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hyperlink" Target="https://docs.dapr.io/getting-started/quickstarts/configuration-quickstart/" TargetMode="External"/><Relationship Id="rId2" Type="http://schemas.openxmlformats.org/officeDocument/2006/relationships/notesSlide" Target="../notesSlides/notesSlide71.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8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2.xml"/><Relationship Id="rId1" Type="http://schemas.openxmlformats.org/officeDocument/2006/relationships/slideLayout" Target="../slideLayouts/slideLayout5.xml"/><Relationship Id="rId4" Type="http://schemas.openxmlformats.org/officeDocument/2006/relationships/hyperlink" Target="https://docs.dapr.io/developing-applications/building-blocks/actors/" TargetMode="External"/></Relationships>
</file>

<file path=ppt/slides/_rels/slide8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8.png"/><Relationship Id="rId2" Type="http://schemas.openxmlformats.org/officeDocument/2006/relationships/notesSlide" Target="../notesSlides/notesSlide74.xml"/><Relationship Id="rId1" Type="http://schemas.openxmlformats.org/officeDocument/2006/relationships/slideLayout" Target="../slideLayouts/slideLayout1.xml"/><Relationship Id="rId6" Type="http://schemas.openxmlformats.org/officeDocument/2006/relationships/image" Target="../media/image121.png"/><Relationship Id="rId5" Type="http://schemas.openxmlformats.org/officeDocument/2006/relationships/image" Target="../media/image3.png"/><Relationship Id="rId4" Type="http://schemas.openxmlformats.org/officeDocument/2006/relationships/image" Target="../media/image98.png"/></Relationships>
</file>

<file path=ppt/slides/_rels/slide8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hyperlink" Target="https://docs.dapr.io/getting-started/quickstarts/actors-quickstart/" TargetMode="External"/><Relationship Id="rId2" Type="http://schemas.openxmlformats.org/officeDocument/2006/relationships/notesSlide" Target="../notesSlides/notesSlide78.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9.xml"/><Relationship Id="rId1" Type="http://schemas.openxmlformats.org/officeDocument/2006/relationships/slideLayout" Target="../slideLayouts/slideLayout10.xml"/><Relationship Id="rId4" Type="http://schemas.openxmlformats.org/officeDocument/2006/relationships/hyperlink" Target="https://docs.dapr.io/developing-applications/building-blocks/distributed-lock/" TargetMode="External"/></Relationships>
</file>

<file path=ppt/slides/_rels/slide9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37.png"/><Relationship Id="rId7" Type="http://schemas.openxmlformats.org/officeDocument/2006/relationships/image" Target="../media/image127.png"/><Relationship Id="rId2" Type="http://schemas.openxmlformats.org/officeDocument/2006/relationships/notesSlide" Target="../notesSlides/notesSlide80.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png"/><Relationship Id="rId4" Type="http://schemas.openxmlformats.org/officeDocument/2006/relationships/image" Target="../media/image1.png"/><Relationship Id="rId9" Type="http://schemas.openxmlformats.org/officeDocument/2006/relationships/image" Target="../media/image129.svg"/></Relationships>
</file>

<file path=ppt/slides/_rels/slide9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png"/><Relationship Id="rId7" Type="http://schemas.openxmlformats.org/officeDocument/2006/relationships/image" Target="../media/image127.png"/><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5.png"/><Relationship Id="rId10" Type="http://schemas.openxmlformats.org/officeDocument/2006/relationships/image" Target="../media/image129.svg"/><Relationship Id="rId4" Type="http://schemas.openxmlformats.org/officeDocument/2006/relationships/image" Target="../media/image37.png"/><Relationship Id="rId9" Type="http://schemas.openxmlformats.org/officeDocument/2006/relationships/image" Target="../media/image128.png"/></Relationships>
</file>

<file path=ppt/slides/_rels/slide94.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png"/><Relationship Id="rId7" Type="http://schemas.openxmlformats.org/officeDocument/2006/relationships/image" Target="../media/image56.png"/><Relationship Id="rId2" Type="http://schemas.openxmlformats.org/officeDocument/2006/relationships/notesSlide" Target="../notesSlides/notesSlide82.xml"/><Relationship Id="rId1" Type="http://schemas.openxmlformats.org/officeDocument/2006/relationships/slideLayout" Target="../slideLayouts/slideLayout1.xml"/><Relationship Id="rId6" Type="http://schemas.openxmlformats.org/officeDocument/2006/relationships/image" Target="../media/image127.png"/><Relationship Id="rId5" Type="http://schemas.openxmlformats.org/officeDocument/2006/relationships/image" Target="../media/image5.png"/><Relationship Id="rId4" Type="http://schemas.openxmlformats.org/officeDocument/2006/relationships/image" Target="../media/image37.png"/><Relationship Id="rId9" Type="http://schemas.openxmlformats.org/officeDocument/2006/relationships/image" Target="../media/image132.svg"/></Relationships>
</file>

<file path=ppt/slides/_rels/slide9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3.xml"/><Relationship Id="rId1" Type="http://schemas.openxmlformats.org/officeDocument/2006/relationships/slideLayout" Target="../slideLayouts/slideLayout6.xml"/><Relationship Id="rId4" Type="http://schemas.openxmlformats.org/officeDocument/2006/relationships/hyperlink" Target="https://docs.dapr.io/developing-applications/building-blocks/cryptography/" TargetMode="External"/></Relationships>
</file>

<file path=ppt/slides/_rels/slide9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44.png"/><Relationship Id="rId7" Type="http://schemas.openxmlformats.org/officeDocument/2006/relationships/image" Target="../media/image76.png"/><Relationship Id="rId2" Type="http://schemas.openxmlformats.org/officeDocument/2006/relationships/notesSlide" Target="../notesSlides/notesSlide84.xml"/><Relationship Id="rId1" Type="http://schemas.openxmlformats.org/officeDocument/2006/relationships/slideLayout" Target="../slideLayouts/slideLayout1.xml"/><Relationship Id="rId6" Type="http://schemas.openxmlformats.org/officeDocument/2006/relationships/image" Target="../media/image74.png"/><Relationship Id="rId11" Type="http://schemas.openxmlformats.org/officeDocument/2006/relationships/image" Target="../media/image83.png"/><Relationship Id="rId5" Type="http://schemas.openxmlformats.org/officeDocument/2006/relationships/image" Target="../media/image12.png"/><Relationship Id="rId10" Type="http://schemas.openxmlformats.org/officeDocument/2006/relationships/image" Target="../media/image82.png"/><Relationship Id="rId4" Type="http://schemas.openxmlformats.org/officeDocument/2006/relationships/image" Target="../media/image8.png"/><Relationship Id="rId9" Type="http://schemas.openxmlformats.org/officeDocument/2006/relationships/image" Target="../media/image78.png"/></Relationships>
</file>

<file path=ppt/slides/_rels/slide98.xml.rels><?xml version="1.0" encoding="UTF-8" standalone="yes"?>
<Relationships xmlns="http://schemas.openxmlformats.org/package/2006/relationships"><Relationship Id="rId3" Type="http://schemas.openxmlformats.org/officeDocument/2006/relationships/hyperlink" Target="https://docs.dapr.io/getting-started/quickstarts/cryptography-quickstart/" TargetMode="External"/><Relationship Id="rId2" Type="http://schemas.openxmlformats.org/officeDocument/2006/relationships/notesSlide" Target="../notesSlides/notesSlide85.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9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6.xml"/><Relationship Id="rId1" Type="http://schemas.openxmlformats.org/officeDocument/2006/relationships/slideLayout" Target="../slideLayouts/slideLayout4.xml"/><Relationship Id="rId4" Type="http://schemas.openxmlformats.org/officeDocument/2006/relationships/hyperlink" Target="https://docs.dapr.io/developing-applications/building-blocks/jobs/jobs-overview/" TargetMode="Externa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Shape 100"/>
        <p:cNvGrpSpPr/>
        <p:nvPr/>
      </p:nvGrpSpPr>
      <p:grpSpPr>
        <a:xfrm>
          <a:off x="0" y="0"/>
          <a:ext cx="0" cy="0"/>
          <a:chOff x="0" y="0"/>
          <a:chExt cx="0" cy="0"/>
        </a:xfrm>
      </p:grpSpPr>
      <p:sp>
        <p:nvSpPr>
          <p:cNvPr id="101" name="Google Shape;101;p84"/>
          <p:cNvSpPr txBox="1">
            <a:spLocks noGrp="1"/>
          </p:cNvSpPr>
          <p:nvPr>
            <p:ph type="title"/>
          </p:nvPr>
        </p:nvSpPr>
        <p:spPr>
          <a:xfrm>
            <a:off x="196754" y="166233"/>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dirty="0"/>
              <a:t>How to use this file</a:t>
            </a:r>
            <a:endParaRPr dirty="0"/>
          </a:p>
        </p:txBody>
      </p:sp>
      <p:sp>
        <p:nvSpPr>
          <p:cNvPr id="102" name="Google Shape;102;p84"/>
          <p:cNvSpPr txBox="1"/>
          <p:nvPr/>
        </p:nvSpPr>
        <p:spPr>
          <a:xfrm>
            <a:off x="442766" y="1256074"/>
            <a:ext cx="10623222" cy="23083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Space Grotesk"/>
                <a:ea typeface="Space Grotesk"/>
                <a:cs typeface="Space Grotesk"/>
                <a:sym typeface="Space Grotesk"/>
              </a:rPr>
              <a:t>This file serves three purposes:</a:t>
            </a:r>
            <a:endParaRPr dirty="0">
              <a:latin typeface="Space Grotesk" pitchFamily="2" charset="0"/>
              <a:cs typeface="Space Grotesk" pitchFamily="2" charset="0"/>
            </a:endParaRPr>
          </a:p>
          <a:p>
            <a:pPr marL="685800" marR="0" lvl="1" indent="-342900" algn="l" rtl="0">
              <a:lnSpc>
                <a:spcPct val="100000"/>
              </a:lnSpc>
              <a:spcBef>
                <a:spcPts val="0"/>
              </a:spcBef>
              <a:spcAft>
                <a:spcPts val="0"/>
              </a:spcAft>
              <a:buClr>
                <a:srgbClr val="000000"/>
              </a:buClr>
              <a:buSzPts val="1800"/>
              <a:buFont typeface="Arial"/>
              <a:buAutoNum type="arabicPeriod"/>
            </a:pPr>
            <a:r>
              <a:rPr lang="en-US" sz="1800" b="0" i="0" u="none" strike="noStrike" cap="none" dirty="0">
                <a:solidFill>
                  <a:srgbClr val="000000"/>
                </a:solidFill>
                <a:latin typeface="Space Grotesk"/>
                <a:ea typeface="Space Grotesk"/>
                <a:cs typeface="Space Grotesk"/>
                <a:sym typeface="Space Grotesk"/>
              </a:rPr>
              <a:t>Act as a branding guideline and resource for Dapr</a:t>
            </a:r>
            <a:endParaRPr dirty="0">
              <a:latin typeface="Space Grotesk" pitchFamily="2" charset="0"/>
              <a:cs typeface="Space Grotesk" pitchFamily="2" charset="0"/>
            </a:endParaRPr>
          </a:p>
          <a:p>
            <a:pPr marL="685800" marR="0" lvl="1" indent="-342900" algn="l" rtl="0">
              <a:lnSpc>
                <a:spcPct val="100000"/>
              </a:lnSpc>
              <a:spcBef>
                <a:spcPts val="0"/>
              </a:spcBef>
              <a:spcAft>
                <a:spcPts val="0"/>
              </a:spcAft>
              <a:buClr>
                <a:srgbClr val="000000"/>
              </a:buClr>
              <a:buSzPts val="1800"/>
              <a:buFont typeface="Arial"/>
              <a:buAutoNum type="arabicPeriod"/>
            </a:pPr>
            <a:r>
              <a:rPr lang="en-US" sz="1800" b="0" i="0" u="none" strike="noStrike" cap="none" dirty="0">
                <a:solidFill>
                  <a:srgbClr val="000000"/>
                </a:solidFill>
                <a:latin typeface="Space Grotesk"/>
                <a:ea typeface="Space Grotesk"/>
                <a:cs typeface="Space Grotesk"/>
                <a:sym typeface="Space Grotesk"/>
              </a:rPr>
              <a:t>Provide a core set of slides to use when presenting Dapr</a:t>
            </a:r>
            <a:endParaRPr dirty="0">
              <a:latin typeface="Space Grotesk" pitchFamily="2" charset="0"/>
              <a:cs typeface="Space Grotesk" pitchFamily="2" charset="0"/>
            </a:endParaRPr>
          </a:p>
          <a:p>
            <a:pPr marL="685800" marR="0" lvl="1" indent="-342900" algn="l" rtl="0">
              <a:lnSpc>
                <a:spcPct val="100000"/>
              </a:lnSpc>
              <a:spcBef>
                <a:spcPts val="0"/>
              </a:spcBef>
              <a:spcAft>
                <a:spcPts val="0"/>
              </a:spcAft>
              <a:buClr>
                <a:srgbClr val="000000"/>
              </a:buClr>
              <a:buSzPts val="1800"/>
              <a:buFont typeface="Arial"/>
              <a:buAutoNum type="arabicPeriod"/>
            </a:pPr>
            <a:r>
              <a:rPr lang="en-US" sz="1800" b="0" i="0" u="none" strike="noStrike" cap="none" dirty="0">
                <a:solidFill>
                  <a:srgbClr val="000000"/>
                </a:solidFill>
                <a:latin typeface="Space Grotesk"/>
                <a:ea typeface="Space Grotesk"/>
                <a:cs typeface="Space Grotesk"/>
                <a:sym typeface="Space Grotesk"/>
              </a:rPr>
              <a:t>Provide additional slides for deep-dive presentations. </a:t>
            </a:r>
            <a:endParaRPr dirty="0">
              <a:latin typeface="Space Grotesk" pitchFamily="2" charset="0"/>
              <a:cs typeface="Space Grotesk" pitchFamily="2" charset="0"/>
            </a:endParaRPr>
          </a:p>
          <a:p>
            <a:pPr marL="342900" marR="0" lvl="1" indent="0" algn="l" rtl="0">
              <a:lnSpc>
                <a:spcPct val="100000"/>
              </a:lnSpc>
              <a:spcBef>
                <a:spcPts val="0"/>
              </a:spcBef>
              <a:spcAft>
                <a:spcPts val="0"/>
              </a:spcAft>
              <a:buNone/>
            </a:pPr>
            <a:endParaRPr sz="1800" b="0" i="0" u="none" strike="noStrike" cap="none" dirty="0">
              <a:solidFill>
                <a:srgbClr val="000000"/>
              </a:solidFill>
              <a:latin typeface="Space Grotesk"/>
              <a:ea typeface="Space Grotesk"/>
              <a:cs typeface="Space Grotesk"/>
              <a:sym typeface="Space Grotesk"/>
            </a:endParaRPr>
          </a:p>
          <a:p>
            <a:pPr marL="342900" marR="0" lvl="1"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Space Grotesk"/>
                <a:ea typeface="Space Grotesk"/>
                <a:cs typeface="Space Grotesk"/>
                <a:sym typeface="Space Grotesk"/>
              </a:rPr>
              <a:t>NOTE: You should customize this deck to your needs depending on the audience. The </a:t>
            </a:r>
            <a:r>
              <a:rPr lang="en-US" sz="1800" b="0" i="1" u="none" strike="noStrike" cap="none" dirty="0">
                <a:solidFill>
                  <a:srgbClr val="000000"/>
                </a:solidFill>
                <a:latin typeface="Space Grotesk"/>
                <a:ea typeface="Space Grotesk"/>
                <a:cs typeface="Space Grotesk"/>
                <a:sym typeface="Space Grotesk"/>
              </a:rPr>
              <a:t>Slide Assets </a:t>
            </a:r>
            <a:r>
              <a:rPr lang="en-US" sz="1800" b="0" i="0" u="none" strike="noStrike" cap="none" dirty="0">
                <a:solidFill>
                  <a:srgbClr val="000000"/>
                </a:solidFill>
                <a:latin typeface="Space Grotesk"/>
                <a:ea typeface="Space Grotesk"/>
                <a:cs typeface="Space Grotesk"/>
                <a:sym typeface="Space Grotesk"/>
              </a:rPr>
              <a:t>section at the end of this deck contains many assets that you can use to create more diagrams. </a:t>
            </a:r>
            <a:endParaRPr dirty="0">
              <a:latin typeface="Space Grotesk" pitchFamily="2" charset="0"/>
              <a:cs typeface="Space Grotesk" pitchFamily="2" charset="0"/>
            </a:endParaRPr>
          </a:p>
        </p:txBody>
      </p:sp>
      <p:sp>
        <p:nvSpPr>
          <p:cNvPr id="103" name="Google Shape;103;p84"/>
          <p:cNvSpPr txBox="1"/>
          <p:nvPr/>
        </p:nvSpPr>
        <p:spPr>
          <a:xfrm>
            <a:off x="442766" y="4202667"/>
            <a:ext cx="10733881" cy="923330"/>
          </a:xfrm>
          <a:prstGeom prst="rect">
            <a:avLst/>
          </a:prstGeom>
          <a:noFill/>
          <a:ln>
            <a:noFill/>
          </a:ln>
        </p:spPr>
        <p:txBody>
          <a:bodyPr spcFirstLastPara="1" wrap="square" lIns="91425" tIns="45700" rIns="91425" bIns="45700" anchor="t" anchorCtr="0">
            <a:spAutoFit/>
          </a:bodyPr>
          <a:lstStyle/>
          <a:p>
            <a:pPr marL="11430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Space Grotesk"/>
                <a:ea typeface="Space Grotesk"/>
                <a:cs typeface="Space Grotesk"/>
                <a:sym typeface="Space Grotesk"/>
              </a:rPr>
              <a:t>How to request updates this file:</a:t>
            </a:r>
            <a:endParaRPr dirty="0">
              <a:latin typeface="Space Grotesk" pitchFamily="2" charset="0"/>
              <a:cs typeface="Space Grotesk" pitchFamily="2" charset="0"/>
            </a:endParaRPr>
          </a:p>
          <a:p>
            <a:pPr marL="457200" marR="0" lvl="0" indent="-342900" algn="l" rtl="0">
              <a:lnSpc>
                <a:spcPct val="100000"/>
              </a:lnSpc>
              <a:spcBef>
                <a:spcPts val="0"/>
              </a:spcBef>
              <a:spcAft>
                <a:spcPts val="0"/>
              </a:spcAft>
              <a:buClr>
                <a:srgbClr val="000000"/>
              </a:buClr>
              <a:buSzPts val="1800"/>
              <a:buFont typeface="Arial"/>
              <a:buChar char="•"/>
            </a:pPr>
            <a:r>
              <a:rPr lang="en-US" sz="1800" b="0" i="0" u="none" strike="noStrike" cap="none" dirty="0">
                <a:solidFill>
                  <a:srgbClr val="000000"/>
                </a:solidFill>
                <a:latin typeface="Space Grotesk"/>
                <a:ea typeface="Space Grotesk"/>
                <a:cs typeface="Space Grotesk"/>
                <a:sym typeface="Space Grotesk"/>
              </a:rPr>
              <a:t>Create an issue in </a:t>
            </a:r>
            <a:r>
              <a:rPr lang="en-US" sz="1800" b="0" i="0" u="sng" strike="noStrike" cap="none" dirty="0">
                <a:solidFill>
                  <a:srgbClr val="000000"/>
                </a:solidFill>
                <a:latin typeface="Space Grotesk"/>
                <a:ea typeface="Space Grotesk"/>
                <a:cs typeface="Space Grotesk"/>
                <a:sym typeface="Space Grotesk"/>
                <a:hlinkClick r:id="rId3">
                  <a:extLst>
                    <a:ext uri="{A12FA001-AC4F-418D-AE19-62706E023703}">
                      <ahyp:hlinkClr xmlns:ahyp="http://schemas.microsoft.com/office/drawing/2018/hyperlinkcolor" val="tx"/>
                    </a:ext>
                  </a:extLst>
                </a:hlinkClick>
              </a:rPr>
              <a:t>https://github.com/dapr/community</a:t>
            </a:r>
            <a:r>
              <a:rPr lang="en-US" sz="1800" b="0" i="0" u="none" strike="noStrike" cap="none" dirty="0">
                <a:solidFill>
                  <a:srgbClr val="000000"/>
                </a:solidFill>
                <a:latin typeface="Space Grotesk"/>
                <a:ea typeface="Space Grotesk"/>
                <a:cs typeface="Space Grotesk"/>
                <a:sym typeface="Space Grotesk"/>
              </a:rPr>
              <a:t> with details on what you’d like to add/update</a:t>
            </a:r>
            <a:endParaRPr dirty="0">
              <a:latin typeface="Space Grotesk" pitchFamily="2" charset="0"/>
              <a:cs typeface="Space Grotesk"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p35"/>
          <p:cNvPicPr preferRelativeResize="0"/>
          <p:nvPr/>
        </p:nvPicPr>
        <p:blipFill rotWithShape="1">
          <a:blip r:embed="rId3">
            <a:alphaModFix/>
          </a:blip>
          <a:srcRect/>
          <a:stretch/>
        </p:blipFill>
        <p:spPr>
          <a:xfrm>
            <a:off x="703886" y="1536368"/>
            <a:ext cx="1847850" cy="1123950"/>
          </a:xfrm>
          <a:prstGeom prst="rect">
            <a:avLst/>
          </a:prstGeom>
          <a:noFill/>
          <a:ln>
            <a:noFill/>
          </a:ln>
        </p:spPr>
      </p:pic>
      <p:sp>
        <p:nvSpPr>
          <p:cNvPr id="258" name="Google Shape;258;p35"/>
          <p:cNvSpPr txBox="1"/>
          <p:nvPr/>
        </p:nvSpPr>
        <p:spPr>
          <a:xfrm>
            <a:off x="703886" y="3200444"/>
            <a:ext cx="2265882" cy="170033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400"/>
              <a:buFont typeface="Arial"/>
              <a:buNone/>
            </a:pPr>
            <a:r>
              <a:rPr lang="en-US" sz="2400" b="1" i="0" u="none" strike="noStrike" cap="none">
                <a:solidFill>
                  <a:srgbClr val="000000"/>
                </a:solidFill>
                <a:latin typeface="Space Grotesk"/>
                <a:ea typeface="Space Grotesk"/>
                <a:cs typeface="Space Grotesk"/>
                <a:sym typeface="Space Grotesk"/>
              </a:rPr>
              <a:t>Distributed Application Runtime</a:t>
            </a:r>
            <a:endParaRPr sz="2400" b="1" i="0" u="none" strike="noStrike" cap="none">
              <a:solidFill>
                <a:srgbClr val="000000"/>
              </a:solidFill>
              <a:latin typeface="Space Grotesk"/>
              <a:ea typeface="Space Grotesk"/>
              <a:cs typeface="Space Grotesk"/>
              <a:sym typeface="Space Grotesk"/>
            </a:endParaRPr>
          </a:p>
        </p:txBody>
      </p:sp>
      <p:sp>
        <p:nvSpPr>
          <p:cNvPr id="259" name="Google Shape;259;p35">
            <a:hlinkClick r:id="rId4"/>
          </p:cNvPr>
          <p:cNvSpPr txBox="1"/>
          <p:nvPr/>
        </p:nvSpPr>
        <p:spPr>
          <a:xfrm>
            <a:off x="756546" y="5440907"/>
            <a:ext cx="78418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Space Grotesk"/>
                <a:ea typeface="Space Grotesk"/>
                <a:cs typeface="Space Grotesk"/>
                <a:sym typeface="Space Grotesk"/>
              </a:rPr>
              <a:t>dapr.io</a:t>
            </a:r>
            <a:endParaRPr sz="1400" b="0" i="0" u="none" strike="noStrike" cap="none" dirty="0">
              <a:solidFill>
                <a:srgbClr val="000000"/>
              </a:solidFill>
              <a:latin typeface="Space Grotesk"/>
              <a:ea typeface="Space Grotesk"/>
              <a:cs typeface="Space Grotesk"/>
              <a:sym typeface="Space Grotesk"/>
            </a:endParaRPr>
          </a:p>
        </p:txBody>
      </p:sp>
      <p:pic>
        <p:nvPicPr>
          <p:cNvPr id="260" name="Google Shape;260;p35"/>
          <p:cNvPicPr preferRelativeResize="0"/>
          <p:nvPr/>
        </p:nvPicPr>
        <p:blipFill rotWithShape="1">
          <a:blip r:embed="rId5">
            <a:alphaModFix/>
          </a:blip>
          <a:srcRect/>
          <a:stretch/>
        </p:blipFill>
        <p:spPr>
          <a:xfrm>
            <a:off x="2969768" y="255270"/>
            <a:ext cx="9085072" cy="6347460"/>
          </a:xfrm>
          <a:prstGeom prst="rect">
            <a:avLst/>
          </a:prstGeom>
          <a:noFill/>
          <a:ln>
            <a:noFill/>
          </a:ln>
          <a:effectLst>
            <a:outerShdw blurRad="50800" dist="38100" dir="2700000" algn="tl" rotWithShape="0">
              <a:srgbClr val="000000">
                <a:alpha val="40000"/>
              </a:srgbClr>
            </a:outerShdw>
          </a:effec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8949A-0E49-B4F5-7D2D-708C498B0C84}"/>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058BF2B0-CEB2-CEDD-CF9B-8742BC9BB743}"/>
              </a:ext>
            </a:extLst>
          </p:cNvPr>
          <p:cNvPicPr>
            <a:picLocks noChangeAspect="1"/>
          </p:cNvPicPr>
          <p:nvPr/>
        </p:nvPicPr>
        <p:blipFill>
          <a:blip r:embed="rId2"/>
          <a:stretch>
            <a:fillRect/>
          </a:stretch>
        </p:blipFill>
        <p:spPr>
          <a:xfrm>
            <a:off x="2214490" y="2062373"/>
            <a:ext cx="1080000" cy="1080000"/>
          </a:xfrm>
          <a:prstGeom prst="rect">
            <a:avLst/>
          </a:prstGeom>
        </p:spPr>
      </p:pic>
      <p:sp>
        <p:nvSpPr>
          <p:cNvPr id="8" name="Title 7">
            <a:extLst>
              <a:ext uri="{FF2B5EF4-FFF2-40B4-BE49-F238E27FC236}">
                <a16:creationId xmlns:a16="http://schemas.microsoft.com/office/drawing/2014/main" id="{23A12568-503D-DB83-1C23-00337C4C1717}"/>
              </a:ext>
            </a:extLst>
          </p:cNvPr>
          <p:cNvSpPr>
            <a:spLocks noGrp="1"/>
          </p:cNvSpPr>
          <p:nvPr>
            <p:ph type="title"/>
          </p:nvPr>
        </p:nvSpPr>
        <p:spPr>
          <a:xfrm>
            <a:off x="196754" y="214127"/>
            <a:ext cx="11820099" cy="924588"/>
          </a:xfrm>
        </p:spPr>
        <p:txBody>
          <a:bodyPr/>
          <a:lstStyle/>
          <a:p>
            <a:r>
              <a:rPr lang="en-US" dirty="0"/>
              <a:t>Jobs</a:t>
            </a:r>
            <a:endParaRPr lang="en-NL" dirty="0"/>
          </a:p>
        </p:txBody>
      </p:sp>
      <p:sp>
        <p:nvSpPr>
          <p:cNvPr id="9" name="TextBox 8">
            <a:extLst>
              <a:ext uri="{FF2B5EF4-FFF2-40B4-BE49-F238E27FC236}">
                <a16:creationId xmlns:a16="http://schemas.microsoft.com/office/drawing/2014/main" id="{E3631FF1-739A-D2E9-1A9E-EB47DEA6E3D8}"/>
              </a:ext>
            </a:extLst>
          </p:cNvPr>
          <p:cNvSpPr txBox="1"/>
          <p:nvPr/>
        </p:nvSpPr>
        <p:spPr>
          <a:xfrm>
            <a:off x="5578092" y="3429000"/>
            <a:ext cx="6518114" cy="1713867"/>
          </a:xfrm>
          <a:prstGeom prst="rect">
            <a:avLst/>
          </a:prstGeom>
          <a:noFill/>
        </p:spPr>
        <p:txBody>
          <a:bodyPr wrap="square" rtlCol="0">
            <a:spAutoFit/>
          </a:bodyPr>
          <a:lstStyle/>
          <a:p>
            <a:pPr>
              <a:lnSpc>
                <a:spcPct val="150000"/>
              </a:lnSpc>
            </a:pPr>
            <a:r>
              <a:rPr lang="en-US" sz="1800" dirty="0">
                <a:latin typeface="Space Grotesk" pitchFamily="2" charset="0"/>
                <a:cs typeface="Space Grotesk" pitchFamily="2" charset="0"/>
              </a:rPr>
              <a:t>- Uses the Scheduler Service to schedule tasks</a:t>
            </a:r>
          </a:p>
          <a:p>
            <a:pPr>
              <a:lnSpc>
                <a:spcPct val="150000"/>
              </a:lnSpc>
            </a:pPr>
            <a:r>
              <a:rPr lang="en-US" sz="1800" dirty="0">
                <a:latin typeface="Space Grotesk" pitchFamily="2" charset="0"/>
                <a:cs typeface="Space Grotesk" pitchFamily="2" charset="0"/>
              </a:rPr>
              <a:t>- Guarantees at least once delivery</a:t>
            </a:r>
          </a:p>
          <a:p>
            <a:pPr>
              <a:lnSpc>
                <a:spcPct val="150000"/>
              </a:lnSpc>
            </a:pPr>
            <a:r>
              <a:rPr lang="en-US" sz="1800" dirty="0">
                <a:latin typeface="Space Grotesk" pitchFamily="2" charset="0"/>
                <a:cs typeface="Space Grotesk" pitchFamily="2" charset="0"/>
              </a:rPr>
              <a:t>- Combine it with other </a:t>
            </a:r>
            <a:r>
              <a:rPr lang="en-US" sz="1800" dirty="0" err="1">
                <a:latin typeface="Space Grotesk" pitchFamily="2" charset="0"/>
                <a:cs typeface="Space Grotesk" pitchFamily="2" charset="0"/>
              </a:rPr>
              <a:t>Dapr</a:t>
            </a:r>
            <a:r>
              <a:rPr lang="en-US" sz="1800" dirty="0">
                <a:latin typeface="Space Grotesk" pitchFamily="2" charset="0"/>
                <a:cs typeface="Space Grotesk" pitchFamily="2" charset="0"/>
              </a:rPr>
              <a:t> APIs such as delaying pub/sub messages or schedule service invocation calls</a:t>
            </a:r>
          </a:p>
        </p:txBody>
      </p:sp>
      <p:sp>
        <p:nvSpPr>
          <p:cNvPr id="10" name="TextBox 9">
            <a:extLst>
              <a:ext uri="{FF2B5EF4-FFF2-40B4-BE49-F238E27FC236}">
                <a16:creationId xmlns:a16="http://schemas.microsoft.com/office/drawing/2014/main" id="{2AC5C5A8-76B5-B5E8-2B87-CF6CA61951D3}"/>
              </a:ext>
            </a:extLst>
          </p:cNvPr>
          <p:cNvSpPr txBox="1"/>
          <p:nvPr/>
        </p:nvSpPr>
        <p:spPr>
          <a:xfrm>
            <a:off x="422770" y="3434244"/>
            <a:ext cx="4663440" cy="1893980"/>
          </a:xfrm>
          <a:prstGeom prst="rect">
            <a:avLst/>
          </a:prstGeom>
          <a:noFill/>
        </p:spPr>
        <p:txBody>
          <a:bodyPr wrap="square" rtlCol="0">
            <a:spAutoFit/>
          </a:bodyPr>
          <a:lstStyle/>
          <a:p>
            <a:pPr algn="ctr">
              <a:lnSpc>
                <a:spcPct val="150000"/>
              </a:lnSpc>
            </a:pPr>
            <a:r>
              <a:rPr lang="en-US" sz="2000" b="1" dirty="0">
                <a:solidFill>
                  <a:schemeClr val="accent2"/>
                </a:solidFill>
                <a:latin typeface="Space Grotesk" pitchFamily="2" charset="0"/>
                <a:cs typeface="Space Grotesk" pitchFamily="2" charset="0"/>
              </a:rPr>
              <a:t>The Jobs API is an orchestrator that schedules tasks to be executed at a specific time or on a specific interval.</a:t>
            </a:r>
            <a:endParaRPr lang="en-NL" sz="2000" b="1" dirty="0">
              <a:solidFill>
                <a:schemeClr val="accent2"/>
              </a:solidFill>
              <a:latin typeface="Space Grotesk" pitchFamily="2" charset="0"/>
              <a:cs typeface="Space Grotesk" pitchFamily="2" charset="0"/>
            </a:endParaRPr>
          </a:p>
        </p:txBody>
      </p:sp>
      <p:sp>
        <p:nvSpPr>
          <p:cNvPr id="4" name="Google Shape;911;p64">
            <a:extLst>
              <a:ext uri="{FF2B5EF4-FFF2-40B4-BE49-F238E27FC236}">
                <a16:creationId xmlns:a16="http://schemas.microsoft.com/office/drawing/2014/main" id="{52FD4F74-C9CE-9DCE-EB11-FD932ECF48CF}"/>
              </a:ext>
            </a:extLst>
          </p:cNvPr>
          <p:cNvSpPr txBox="1"/>
          <p:nvPr/>
        </p:nvSpPr>
        <p:spPr>
          <a:xfrm>
            <a:off x="2115191" y="3158694"/>
            <a:ext cx="1278598"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accent6"/>
                </a:solidFill>
                <a:latin typeface="Space Grotesk"/>
                <a:ea typeface="Space Grotesk"/>
                <a:cs typeface="Space Grotesk"/>
                <a:sym typeface="Space Grotesk"/>
              </a:rPr>
              <a:t>ALPHA</a:t>
            </a:r>
            <a:endParaRPr sz="1200" b="1" i="0" u="none" strike="noStrike" cap="none" dirty="0">
              <a:solidFill>
                <a:schemeClr val="accent6"/>
              </a:solidFill>
              <a:latin typeface="Space Grotesk"/>
              <a:ea typeface="Space Grotesk"/>
              <a:cs typeface="Space Grotesk"/>
              <a:sym typeface="Space Grotesk"/>
            </a:endParaRPr>
          </a:p>
        </p:txBody>
      </p:sp>
    </p:spTree>
    <p:extLst>
      <p:ext uri="{BB962C8B-B14F-4D97-AF65-F5344CB8AC3E}">
        <p14:creationId xmlns:p14="http://schemas.microsoft.com/office/powerpoint/2010/main" val="6721274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162">
          <a:extLst>
            <a:ext uri="{FF2B5EF4-FFF2-40B4-BE49-F238E27FC236}">
              <a16:creationId xmlns:a16="http://schemas.microsoft.com/office/drawing/2014/main" id="{1554818E-0C08-F7B8-9778-31DC77A3F867}"/>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623699DE-B726-B1BC-B13C-9E4DEF0B7666}"/>
              </a:ext>
            </a:extLst>
          </p:cNvPr>
          <p:cNvPicPr>
            <a:picLocks noChangeAspect="1"/>
          </p:cNvPicPr>
          <p:nvPr/>
        </p:nvPicPr>
        <p:blipFill>
          <a:blip r:embed="rId3"/>
          <a:stretch>
            <a:fillRect/>
          </a:stretch>
        </p:blipFill>
        <p:spPr>
          <a:xfrm>
            <a:off x="10868615" y="133240"/>
            <a:ext cx="1080000" cy="1080000"/>
          </a:xfrm>
          <a:prstGeom prst="rect">
            <a:avLst/>
          </a:prstGeom>
        </p:spPr>
      </p:pic>
      <p:sp>
        <p:nvSpPr>
          <p:cNvPr id="1164" name="Google Shape;1164;p96">
            <a:extLst>
              <a:ext uri="{FF2B5EF4-FFF2-40B4-BE49-F238E27FC236}">
                <a16:creationId xmlns:a16="http://schemas.microsoft.com/office/drawing/2014/main" id="{B90CCC35-E287-F327-B783-E6D5722DB9F4}"/>
              </a:ext>
            </a:extLst>
          </p:cNvPr>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dirty="0"/>
              <a:t>Jobs</a:t>
            </a:r>
            <a:endParaRPr dirty="0"/>
          </a:p>
        </p:txBody>
      </p:sp>
      <p:pic>
        <p:nvPicPr>
          <p:cNvPr id="4" name="Google Shape;1068;p88">
            <a:extLst>
              <a:ext uri="{FF2B5EF4-FFF2-40B4-BE49-F238E27FC236}">
                <a16:creationId xmlns:a16="http://schemas.microsoft.com/office/drawing/2014/main" id="{EA346D9D-7779-AC3B-B377-D3A8474E50E4}"/>
              </a:ext>
            </a:extLst>
          </p:cNvPr>
          <p:cNvPicPr preferRelativeResize="0"/>
          <p:nvPr/>
        </p:nvPicPr>
        <p:blipFill rotWithShape="1">
          <a:blip r:embed="rId4">
            <a:alphaModFix/>
          </a:blip>
          <a:srcRect/>
          <a:stretch/>
        </p:blipFill>
        <p:spPr>
          <a:xfrm>
            <a:off x="5468836" y="3074594"/>
            <a:ext cx="1080000" cy="1080000"/>
          </a:xfrm>
          <a:prstGeom prst="rect">
            <a:avLst/>
          </a:prstGeom>
          <a:noFill/>
          <a:ln>
            <a:noFill/>
          </a:ln>
        </p:spPr>
      </p:pic>
      <p:cxnSp>
        <p:nvCxnSpPr>
          <p:cNvPr id="5" name="Google Shape;1069;p88">
            <a:extLst>
              <a:ext uri="{FF2B5EF4-FFF2-40B4-BE49-F238E27FC236}">
                <a16:creationId xmlns:a16="http://schemas.microsoft.com/office/drawing/2014/main" id="{C2FB8CDF-4F46-BFBA-753F-1F6ABF6F6A2B}"/>
              </a:ext>
            </a:extLst>
          </p:cNvPr>
          <p:cNvCxnSpPr>
            <a:cxnSpLocks/>
          </p:cNvCxnSpPr>
          <p:nvPr/>
        </p:nvCxnSpPr>
        <p:spPr>
          <a:xfrm>
            <a:off x="3649561" y="3505793"/>
            <a:ext cx="1775207" cy="9648"/>
          </a:xfrm>
          <a:prstGeom prst="straightConnector1">
            <a:avLst/>
          </a:prstGeom>
          <a:noFill/>
          <a:ln w="25400" cap="flat" cmpd="sng">
            <a:solidFill>
              <a:schemeClr val="dk1"/>
            </a:solidFill>
            <a:prstDash val="solid"/>
            <a:miter lim="800000"/>
            <a:headEnd type="none" w="sm" len="sm"/>
            <a:tailEnd type="triangle" w="lg" len="lg"/>
          </a:ln>
        </p:spPr>
      </p:cxnSp>
      <p:grpSp>
        <p:nvGrpSpPr>
          <p:cNvPr id="6" name="Google Shape;1070;p88">
            <a:extLst>
              <a:ext uri="{FF2B5EF4-FFF2-40B4-BE49-F238E27FC236}">
                <a16:creationId xmlns:a16="http://schemas.microsoft.com/office/drawing/2014/main" id="{49010B86-A42B-0976-082D-A0E56C523E09}"/>
              </a:ext>
            </a:extLst>
          </p:cNvPr>
          <p:cNvGrpSpPr/>
          <p:nvPr/>
        </p:nvGrpSpPr>
        <p:grpSpPr>
          <a:xfrm>
            <a:off x="1501282" y="2534594"/>
            <a:ext cx="2160000" cy="2160000"/>
            <a:chOff x="756951" y="1980268"/>
            <a:chExt cx="2160000" cy="2160000"/>
          </a:xfrm>
        </p:grpSpPr>
        <p:pic>
          <p:nvPicPr>
            <p:cNvPr id="10" name="Google Shape;1071;p88">
              <a:extLst>
                <a:ext uri="{FF2B5EF4-FFF2-40B4-BE49-F238E27FC236}">
                  <a16:creationId xmlns:a16="http://schemas.microsoft.com/office/drawing/2014/main" id="{7CE8E00B-5D1F-2881-37D9-E2CBB800624E}"/>
                </a:ext>
              </a:extLst>
            </p:cNvPr>
            <p:cNvPicPr preferRelativeResize="0"/>
            <p:nvPr/>
          </p:nvPicPr>
          <p:blipFill rotWithShape="1">
            <a:blip r:embed="rId5">
              <a:alphaModFix/>
            </a:blip>
            <a:srcRect/>
            <a:stretch/>
          </p:blipFill>
          <p:spPr>
            <a:xfrm>
              <a:off x="756951" y="1980268"/>
              <a:ext cx="2160000" cy="2160000"/>
            </a:xfrm>
            <a:prstGeom prst="rect">
              <a:avLst/>
            </a:prstGeom>
            <a:noFill/>
            <a:ln>
              <a:noFill/>
            </a:ln>
          </p:spPr>
        </p:pic>
        <p:sp>
          <p:nvSpPr>
            <p:cNvPr id="11" name="Google Shape;1072;p88">
              <a:extLst>
                <a:ext uri="{FF2B5EF4-FFF2-40B4-BE49-F238E27FC236}">
                  <a16:creationId xmlns:a16="http://schemas.microsoft.com/office/drawing/2014/main" id="{2480E193-6204-D902-0321-95A00B3E8E91}"/>
                </a:ext>
              </a:extLst>
            </p:cNvPr>
            <p:cNvSpPr txBox="1"/>
            <p:nvPr/>
          </p:nvSpPr>
          <p:spPr>
            <a:xfrm>
              <a:off x="935140" y="2854487"/>
              <a:ext cx="1773936"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Space Grotesk"/>
                  <a:ea typeface="Space Grotesk"/>
                  <a:cs typeface="Space Grotesk"/>
                  <a:sym typeface="Space Grotesk"/>
                </a:rPr>
                <a:t>My App</a:t>
              </a:r>
              <a:endParaRPr sz="2400" b="1" i="0" u="none" strike="noStrike" cap="none">
                <a:solidFill>
                  <a:schemeClr val="lt1"/>
                </a:solidFill>
                <a:latin typeface="Space Grotesk"/>
                <a:ea typeface="Space Grotesk"/>
                <a:cs typeface="Space Grotesk"/>
                <a:sym typeface="Space Grotesk"/>
              </a:endParaRPr>
            </a:p>
          </p:txBody>
        </p:sp>
      </p:grpSp>
      <p:sp>
        <p:nvSpPr>
          <p:cNvPr id="30" name="Google Shape;1017;p69">
            <a:extLst>
              <a:ext uri="{FF2B5EF4-FFF2-40B4-BE49-F238E27FC236}">
                <a16:creationId xmlns:a16="http://schemas.microsoft.com/office/drawing/2014/main" id="{0314F9E3-DC30-5C90-3E3B-22E7AFD15FED}"/>
              </a:ext>
            </a:extLst>
          </p:cNvPr>
          <p:cNvSpPr txBox="1"/>
          <p:nvPr/>
        </p:nvSpPr>
        <p:spPr>
          <a:xfrm>
            <a:off x="3836790" y="3109221"/>
            <a:ext cx="1567020"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i="0" strike="noStrike" cap="none" dirty="0" err="1">
                <a:solidFill>
                  <a:srgbClr val="121C29"/>
                </a:solidFill>
                <a:latin typeface="Space Grotesk"/>
                <a:ea typeface="Space Grotesk"/>
                <a:cs typeface="Space Grotesk"/>
                <a:sym typeface="Space Grotesk"/>
              </a:rPr>
              <a:t>gRPC</a:t>
            </a:r>
            <a:r>
              <a:rPr lang="en-US" sz="1200" i="0" strike="noStrike" cap="none" dirty="0">
                <a:solidFill>
                  <a:srgbClr val="121C29"/>
                </a:solidFill>
                <a:latin typeface="Space Grotesk"/>
                <a:ea typeface="Space Grotesk"/>
                <a:cs typeface="Space Grotesk"/>
                <a:sym typeface="Space Grotesk"/>
              </a:rPr>
              <a:t> / HTTP calls</a:t>
            </a:r>
            <a:endParaRPr sz="1200" i="0" strike="noStrike" cap="none" dirty="0">
              <a:solidFill>
                <a:srgbClr val="121C29"/>
              </a:solidFill>
              <a:latin typeface="Space Grotesk"/>
              <a:ea typeface="Space Grotesk"/>
              <a:cs typeface="Space Grotesk"/>
              <a:sym typeface="Space Grotesk"/>
            </a:endParaRPr>
          </a:p>
        </p:txBody>
      </p:sp>
      <p:sp>
        <p:nvSpPr>
          <p:cNvPr id="44" name="Google Shape;1017;p69">
            <a:extLst>
              <a:ext uri="{FF2B5EF4-FFF2-40B4-BE49-F238E27FC236}">
                <a16:creationId xmlns:a16="http://schemas.microsoft.com/office/drawing/2014/main" id="{6DB78368-E083-421C-0DA2-21FE735392C7}"/>
              </a:ext>
            </a:extLst>
          </p:cNvPr>
          <p:cNvSpPr txBox="1"/>
          <p:nvPr/>
        </p:nvSpPr>
        <p:spPr>
          <a:xfrm>
            <a:off x="4950855" y="4232970"/>
            <a:ext cx="2160000"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i="0" strike="noStrike" cap="none" dirty="0">
                <a:solidFill>
                  <a:srgbClr val="121C29"/>
                </a:solidFill>
                <a:latin typeface="Space Grotesk"/>
                <a:ea typeface="Space Grotesk"/>
                <a:cs typeface="Space Grotesk"/>
                <a:sym typeface="Space Grotesk"/>
              </a:rPr>
              <a:t>Sidecar</a:t>
            </a:r>
            <a:endParaRPr sz="1200" i="0" strike="noStrike" cap="none" dirty="0">
              <a:solidFill>
                <a:srgbClr val="121C29"/>
              </a:solidFill>
              <a:latin typeface="Space Grotesk"/>
              <a:ea typeface="Space Grotesk"/>
              <a:cs typeface="Space Grotesk"/>
              <a:sym typeface="Space Grotesk"/>
            </a:endParaRPr>
          </a:p>
        </p:txBody>
      </p:sp>
      <p:grpSp>
        <p:nvGrpSpPr>
          <p:cNvPr id="19" name="Group 18">
            <a:extLst>
              <a:ext uri="{FF2B5EF4-FFF2-40B4-BE49-F238E27FC236}">
                <a16:creationId xmlns:a16="http://schemas.microsoft.com/office/drawing/2014/main" id="{361055AA-6799-CC5C-1135-4FFF5F0AEC71}"/>
              </a:ext>
            </a:extLst>
          </p:cNvPr>
          <p:cNvGrpSpPr/>
          <p:nvPr/>
        </p:nvGrpSpPr>
        <p:grpSpPr>
          <a:xfrm>
            <a:off x="8585005" y="2654802"/>
            <a:ext cx="1630800" cy="1653964"/>
            <a:chOff x="8287546" y="2787006"/>
            <a:chExt cx="1630800" cy="1653964"/>
          </a:xfrm>
        </p:grpSpPr>
        <p:pic>
          <p:nvPicPr>
            <p:cNvPr id="8" name="Google Shape;1274;p104">
              <a:extLst>
                <a:ext uri="{FF2B5EF4-FFF2-40B4-BE49-F238E27FC236}">
                  <a16:creationId xmlns:a16="http://schemas.microsoft.com/office/drawing/2014/main" id="{1E0D86A9-3DCA-6FA0-49F9-30986DFE513E}"/>
                </a:ext>
              </a:extLst>
            </p:cNvPr>
            <p:cNvPicPr preferRelativeResize="0"/>
            <p:nvPr/>
          </p:nvPicPr>
          <p:blipFill rotWithShape="1">
            <a:blip r:embed="rId6">
              <a:alphaModFix/>
            </a:blip>
            <a:srcRect/>
            <a:stretch/>
          </p:blipFill>
          <p:spPr>
            <a:xfrm>
              <a:off x="8562991" y="3216406"/>
              <a:ext cx="1080000" cy="1080000"/>
            </a:xfrm>
            <a:prstGeom prst="rect">
              <a:avLst/>
            </a:prstGeom>
            <a:noFill/>
            <a:ln>
              <a:noFill/>
            </a:ln>
          </p:spPr>
        </p:pic>
        <p:sp>
          <p:nvSpPr>
            <p:cNvPr id="9" name="Google Shape;1248;p104">
              <a:extLst>
                <a:ext uri="{FF2B5EF4-FFF2-40B4-BE49-F238E27FC236}">
                  <a16:creationId xmlns:a16="http://schemas.microsoft.com/office/drawing/2014/main" id="{248A25ED-F0E0-D1FE-96DB-B67ABA214175}"/>
                </a:ext>
              </a:extLst>
            </p:cNvPr>
            <p:cNvSpPr/>
            <p:nvPr/>
          </p:nvSpPr>
          <p:spPr>
            <a:xfrm>
              <a:off x="8287546" y="2946264"/>
              <a:ext cx="1630800" cy="1494706"/>
            </a:xfrm>
            <a:prstGeom prst="roundRect">
              <a:avLst>
                <a:gd name="adj" fmla="val 8375"/>
              </a:avLst>
            </a:prstGeom>
            <a:noFill/>
            <a:ln w="19050" cap="flat" cmpd="sng">
              <a:solidFill>
                <a:schemeClr val="accent2"/>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Space Grotesk" pitchFamily="2" charset="0"/>
                <a:cs typeface="Space Grotesk" pitchFamily="2" charset="0"/>
                <a:sym typeface="Arial"/>
              </a:endParaRPr>
            </a:p>
          </p:txBody>
        </p:sp>
        <p:sp>
          <p:nvSpPr>
            <p:cNvPr id="12" name="Google Shape;1277;p104">
              <a:extLst>
                <a:ext uri="{FF2B5EF4-FFF2-40B4-BE49-F238E27FC236}">
                  <a16:creationId xmlns:a16="http://schemas.microsoft.com/office/drawing/2014/main" id="{0C113613-94A0-04A2-3A79-122C7431B88C}"/>
                </a:ext>
              </a:extLst>
            </p:cNvPr>
            <p:cNvSpPr/>
            <p:nvPr/>
          </p:nvSpPr>
          <p:spPr>
            <a:xfrm>
              <a:off x="8458052" y="2787006"/>
              <a:ext cx="1252552" cy="343603"/>
            </a:xfrm>
            <a:prstGeom prst="roundRect">
              <a:avLst>
                <a:gd name="adj" fmla="val 30559"/>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Space Grotesk" pitchFamily="2" charset="0"/>
                <a:cs typeface="Space Grotesk" pitchFamily="2" charset="0"/>
                <a:sym typeface="Arial"/>
              </a:endParaRPr>
            </a:p>
          </p:txBody>
        </p:sp>
        <p:sp>
          <p:nvSpPr>
            <p:cNvPr id="14" name="Google Shape;1278;p104">
              <a:extLst>
                <a:ext uri="{FF2B5EF4-FFF2-40B4-BE49-F238E27FC236}">
                  <a16:creationId xmlns:a16="http://schemas.microsoft.com/office/drawing/2014/main" id="{A07F141B-60B1-AAE8-6395-3071D1E205FC}"/>
                </a:ext>
              </a:extLst>
            </p:cNvPr>
            <p:cNvSpPr txBox="1"/>
            <p:nvPr/>
          </p:nvSpPr>
          <p:spPr>
            <a:xfrm>
              <a:off x="8527846" y="2804939"/>
              <a:ext cx="1183024"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121C29"/>
                  </a:solidFill>
                  <a:latin typeface="Space Grotesk"/>
                  <a:ea typeface="Space Grotesk"/>
                  <a:cs typeface="Space Grotesk"/>
                  <a:sym typeface="Space Grotesk"/>
                </a:rPr>
                <a:t>Scheduler</a:t>
              </a:r>
              <a:endParaRPr sz="1400" b="0" i="0" u="none" strike="noStrike" cap="none" dirty="0">
                <a:solidFill>
                  <a:srgbClr val="121C29"/>
                </a:solidFill>
                <a:latin typeface="Space Grotesk"/>
                <a:ea typeface="Space Grotesk"/>
                <a:cs typeface="Space Grotesk"/>
                <a:sym typeface="Space Grotesk"/>
              </a:endParaRPr>
            </a:p>
          </p:txBody>
        </p:sp>
      </p:grpSp>
      <p:cxnSp>
        <p:nvCxnSpPr>
          <p:cNvPr id="15" name="Google Shape;1069;p88">
            <a:extLst>
              <a:ext uri="{FF2B5EF4-FFF2-40B4-BE49-F238E27FC236}">
                <a16:creationId xmlns:a16="http://schemas.microsoft.com/office/drawing/2014/main" id="{AF203F82-EB51-5CCE-DF5B-2163ADDA5484}"/>
              </a:ext>
            </a:extLst>
          </p:cNvPr>
          <p:cNvCxnSpPr>
            <a:cxnSpLocks/>
          </p:cNvCxnSpPr>
          <p:nvPr/>
        </p:nvCxnSpPr>
        <p:spPr>
          <a:xfrm flipH="1">
            <a:off x="3649560" y="3723910"/>
            <a:ext cx="1775207" cy="9648"/>
          </a:xfrm>
          <a:prstGeom prst="straightConnector1">
            <a:avLst/>
          </a:prstGeom>
          <a:noFill/>
          <a:ln w="25400" cap="flat" cmpd="sng">
            <a:solidFill>
              <a:schemeClr val="dk1"/>
            </a:solidFill>
            <a:prstDash val="solid"/>
            <a:miter lim="800000"/>
            <a:headEnd type="none" w="sm" len="sm"/>
            <a:tailEnd type="triangle" w="lg" len="lg"/>
          </a:ln>
        </p:spPr>
      </p:cxnSp>
      <p:cxnSp>
        <p:nvCxnSpPr>
          <p:cNvPr id="20" name="Google Shape;1069;p88">
            <a:extLst>
              <a:ext uri="{FF2B5EF4-FFF2-40B4-BE49-F238E27FC236}">
                <a16:creationId xmlns:a16="http://schemas.microsoft.com/office/drawing/2014/main" id="{217B49F0-C780-DA5A-83AE-1A212892DE1D}"/>
              </a:ext>
            </a:extLst>
          </p:cNvPr>
          <p:cNvCxnSpPr>
            <a:cxnSpLocks/>
          </p:cNvCxnSpPr>
          <p:nvPr/>
        </p:nvCxnSpPr>
        <p:spPr>
          <a:xfrm>
            <a:off x="6625956" y="3505793"/>
            <a:ext cx="1775207" cy="9648"/>
          </a:xfrm>
          <a:prstGeom prst="straightConnector1">
            <a:avLst/>
          </a:prstGeom>
          <a:noFill/>
          <a:ln w="25400" cap="flat" cmpd="sng">
            <a:solidFill>
              <a:schemeClr val="dk1"/>
            </a:solidFill>
            <a:prstDash val="solid"/>
            <a:miter lim="800000"/>
            <a:headEnd type="none" w="sm" len="sm"/>
            <a:tailEnd type="triangle" w="lg" len="lg"/>
          </a:ln>
        </p:spPr>
      </p:cxnSp>
      <p:cxnSp>
        <p:nvCxnSpPr>
          <p:cNvPr id="21" name="Google Shape;1069;p88">
            <a:extLst>
              <a:ext uri="{FF2B5EF4-FFF2-40B4-BE49-F238E27FC236}">
                <a16:creationId xmlns:a16="http://schemas.microsoft.com/office/drawing/2014/main" id="{FFCF9ED4-2398-5E5A-7048-D7D8F51CE46C}"/>
              </a:ext>
            </a:extLst>
          </p:cNvPr>
          <p:cNvCxnSpPr>
            <a:cxnSpLocks/>
          </p:cNvCxnSpPr>
          <p:nvPr/>
        </p:nvCxnSpPr>
        <p:spPr>
          <a:xfrm flipH="1">
            <a:off x="6625955" y="3723910"/>
            <a:ext cx="1775207" cy="9648"/>
          </a:xfrm>
          <a:prstGeom prst="straightConnector1">
            <a:avLst/>
          </a:prstGeom>
          <a:noFill/>
          <a:ln w="25400" cap="flat" cmpd="sng">
            <a:solidFill>
              <a:schemeClr val="dk1"/>
            </a:solidFill>
            <a:prstDash val="solid"/>
            <a:miter lim="800000"/>
            <a:headEnd type="none" w="sm" len="sm"/>
            <a:tailEnd type="triangle" w="lg" len="lg"/>
          </a:ln>
        </p:spPr>
      </p:cxnSp>
      <p:sp>
        <p:nvSpPr>
          <p:cNvPr id="33" name="Google Shape;1017;p69">
            <a:extLst>
              <a:ext uri="{FF2B5EF4-FFF2-40B4-BE49-F238E27FC236}">
                <a16:creationId xmlns:a16="http://schemas.microsoft.com/office/drawing/2014/main" id="{3CC92F5C-E07B-63A4-6AB0-B8A1F0C7788F}"/>
              </a:ext>
            </a:extLst>
          </p:cNvPr>
          <p:cNvSpPr txBox="1"/>
          <p:nvPr/>
        </p:nvSpPr>
        <p:spPr>
          <a:xfrm>
            <a:off x="3797721" y="3833567"/>
            <a:ext cx="1567020"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i="0" strike="noStrike" cap="none" dirty="0" err="1">
                <a:solidFill>
                  <a:srgbClr val="121C29"/>
                </a:solidFill>
                <a:latin typeface="Courier New" panose="02070309020205020404" pitchFamily="49" charset="0"/>
                <a:ea typeface="Space Grotesk"/>
                <a:cs typeface="Courier New" panose="02070309020205020404" pitchFamily="49" charset="0"/>
                <a:sym typeface="Space Grotesk"/>
              </a:rPr>
              <a:t>OnJobEvent</a:t>
            </a:r>
            <a:endParaRPr sz="1200" i="0" strike="noStrike" cap="none" dirty="0">
              <a:solidFill>
                <a:srgbClr val="121C29"/>
              </a:solidFill>
              <a:latin typeface="Courier New" panose="02070309020205020404" pitchFamily="49" charset="0"/>
              <a:ea typeface="Space Grotesk"/>
              <a:cs typeface="Courier New" panose="02070309020205020404" pitchFamily="49" charset="0"/>
              <a:sym typeface="Space Grotesk"/>
            </a:endParaRPr>
          </a:p>
        </p:txBody>
      </p:sp>
      <p:sp>
        <p:nvSpPr>
          <p:cNvPr id="34" name="Google Shape;1017;p69">
            <a:extLst>
              <a:ext uri="{FF2B5EF4-FFF2-40B4-BE49-F238E27FC236}">
                <a16:creationId xmlns:a16="http://schemas.microsoft.com/office/drawing/2014/main" id="{48D8185C-D0AF-FB66-D41D-2A12353B5879}"/>
              </a:ext>
            </a:extLst>
          </p:cNvPr>
          <p:cNvSpPr txBox="1"/>
          <p:nvPr/>
        </p:nvSpPr>
        <p:spPr>
          <a:xfrm>
            <a:off x="6498287" y="3109220"/>
            <a:ext cx="1954514"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strike="noStrike" cap="none" dirty="0">
                <a:solidFill>
                  <a:srgbClr val="121C29"/>
                </a:solidFill>
                <a:latin typeface="Courier New" panose="02070309020205020404" pitchFamily="49" charset="0"/>
                <a:ea typeface="Space Grotesk"/>
                <a:cs typeface="Courier New" panose="02070309020205020404" pitchFamily="49" charset="0"/>
                <a:sym typeface="Space Grotesk"/>
              </a:rPr>
              <a:t>schedule/get/delete</a:t>
            </a:r>
            <a:endParaRPr sz="1200" strike="noStrike" cap="none" dirty="0">
              <a:solidFill>
                <a:srgbClr val="121C29"/>
              </a:solidFill>
              <a:latin typeface="Courier New" panose="02070309020205020404" pitchFamily="49" charset="0"/>
              <a:ea typeface="Space Grotesk"/>
              <a:cs typeface="Courier New" panose="02070309020205020404" pitchFamily="49" charset="0"/>
              <a:sym typeface="Space Grotesk"/>
            </a:endParaRPr>
          </a:p>
        </p:txBody>
      </p:sp>
      <p:sp>
        <p:nvSpPr>
          <p:cNvPr id="39" name="Google Shape;1017;p69">
            <a:extLst>
              <a:ext uri="{FF2B5EF4-FFF2-40B4-BE49-F238E27FC236}">
                <a16:creationId xmlns:a16="http://schemas.microsoft.com/office/drawing/2014/main" id="{87C1A05E-8671-A42F-9C29-7848D8A5E707}"/>
              </a:ext>
            </a:extLst>
          </p:cNvPr>
          <p:cNvSpPr txBox="1"/>
          <p:nvPr/>
        </p:nvSpPr>
        <p:spPr>
          <a:xfrm>
            <a:off x="6760076" y="3832305"/>
            <a:ext cx="1567020"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i="0" strike="noStrike" cap="none" dirty="0" err="1">
                <a:solidFill>
                  <a:srgbClr val="121C29"/>
                </a:solidFill>
                <a:latin typeface="Courier New" panose="02070309020205020404" pitchFamily="49" charset="0"/>
                <a:ea typeface="Space Grotesk"/>
                <a:cs typeface="Courier New" panose="02070309020205020404" pitchFamily="49" charset="0"/>
                <a:sym typeface="Space Grotesk"/>
              </a:rPr>
              <a:t>WatchJobs</a:t>
            </a:r>
            <a:endParaRPr sz="1200" i="0" strike="noStrike" cap="none" dirty="0">
              <a:solidFill>
                <a:srgbClr val="121C29"/>
              </a:solidFill>
              <a:latin typeface="Courier New" panose="02070309020205020404" pitchFamily="49" charset="0"/>
              <a:ea typeface="Space Grotesk"/>
              <a:cs typeface="Courier New" panose="02070309020205020404" pitchFamily="49" charset="0"/>
              <a:sym typeface="Space Grotesk"/>
            </a:endParaRPr>
          </a:p>
        </p:txBody>
      </p:sp>
    </p:spTree>
    <p:extLst>
      <p:ext uri="{BB962C8B-B14F-4D97-AF65-F5344CB8AC3E}">
        <p14:creationId xmlns:p14="http://schemas.microsoft.com/office/powerpoint/2010/main" val="6924291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sp>
        <p:nvSpPr>
          <p:cNvPr id="1215" name="Google Shape;1215;p102"/>
          <p:cNvSpPr txBox="1">
            <a:spLocks noGrp="1"/>
          </p:cNvSpPr>
          <p:nvPr>
            <p:ph type="title"/>
          </p:nvPr>
        </p:nvSpPr>
        <p:spPr>
          <a:xfrm>
            <a:off x="185950" y="3600000"/>
            <a:ext cx="11820099" cy="92458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Security</a:t>
            </a:r>
            <a:endParaRPr/>
          </a:p>
        </p:txBody>
      </p:sp>
      <p:pic>
        <p:nvPicPr>
          <p:cNvPr id="1216" name="Google Shape;1216;p102"/>
          <p:cNvPicPr preferRelativeResize="0"/>
          <p:nvPr/>
        </p:nvPicPr>
        <p:blipFill rotWithShape="1">
          <a:blip r:embed="rId3">
            <a:alphaModFix/>
          </a:blip>
          <a:srcRect/>
          <a:stretch/>
        </p:blipFill>
        <p:spPr>
          <a:xfrm>
            <a:off x="5195998" y="1440000"/>
            <a:ext cx="1800000" cy="1800000"/>
          </a:xfrm>
          <a:prstGeom prst="rect">
            <a:avLst/>
          </a:prstGeom>
          <a:noFill/>
          <a:ln>
            <a:noFill/>
          </a:ln>
        </p:spPr>
      </p:pic>
      <p:sp>
        <p:nvSpPr>
          <p:cNvPr id="1217" name="Google Shape;1217;p102">
            <a:hlinkClick r:id="rId4"/>
          </p:cNvPr>
          <p:cNvSpPr txBox="1"/>
          <p:nvPr/>
        </p:nvSpPr>
        <p:spPr>
          <a:xfrm>
            <a:off x="1419661" y="5995452"/>
            <a:ext cx="9352675"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Space Grotesk"/>
                <a:ea typeface="Space Grotesk"/>
                <a:cs typeface="Space Grotesk"/>
                <a:sym typeface="Space Grotesk"/>
              </a:rPr>
              <a:t>https://docs.dapr.io/concepts/security-concept/</a:t>
            </a:r>
            <a:endParaRPr sz="1800" b="0" i="0" u="none" strike="noStrike" cap="none">
              <a:solidFill>
                <a:schemeClr val="lt1"/>
              </a:solidFill>
              <a:latin typeface="Space Grotesk"/>
              <a:ea typeface="Space Grotesk"/>
              <a:cs typeface="Space Grotesk"/>
              <a:sym typeface="Space Grotesk"/>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103"/>
          <p:cNvSpPr txBox="1">
            <a:spLocks noGrp="1"/>
          </p:cNvSpPr>
          <p:nvPr>
            <p:ph type="title"/>
          </p:nvPr>
        </p:nvSpPr>
        <p:spPr>
          <a:xfrm>
            <a:off x="196754" y="166233"/>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a:t>Secure Dapr to Dapr communication</a:t>
            </a:r>
            <a:endParaRPr/>
          </a:p>
        </p:txBody>
      </p:sp>
      <p:grpSp>
        <p:nvGrpSpPr>
          <p:cNvPr id="1223" name="Google Shape;1223;p103"/>
          <p:cNvGrpSpPr/>
          <p:nvPr/>
        </p:nvGrpSpPr>
        <p:grpSpPr>
          <a:xfrm>
            <a:off x="3809835" y="2544576"/>
            <a:ext cx="1855000" cy="1890000"/>
            <a:chOff x="3071990" y="1647687"/>
            <a:chExt cx="1855000" cy="1890000"/>
          </a:xfrm>
        </p:grpSpPr>
        <p:pic>
          <p:nvPicPr>
            <p:cNvPr id="1224" name="Google Shape;1224;p103"/>
            <p:cNvPicPr preferRelativeResize="0"/>
            <p:nvPr/>
          </p:nvPicPr>
          <p:blipFill rotWithShape="1">
            <a:blip r:embed="rId3">
              <a:alphaModFix/>
            </a:blip>
            <a:srcRect/>
            <a:stretch/>
          </p:blipFill>
          <p:spPr>
            <a:xfrm>
              <a:off x="3071990" y="1647687"/>
              <a:ext cx="1855000" cy="1890000"/>
            </a:xfrm>
            <a:prstGeom prst="rect">
              <a:avLst/>
            </a:prstGeom>
            <a:noFill/>
            <a:ln>
              <a:noFill/>
            </a:ln>
          </p:spPr>
        </p:pic>
        <p:sp>
          <p:nvSpPr>
            <p:cNvPr id="1225" name="Google Shape;1225;p103"/>
            <p:cNvSpPr txBox="1"/>
            <p:nvPr/>
          </p:nvSpPr>
          <p:spPr>
            <a:xfrm>
              <a:off x="3229867" y="2185772"/>
              <a:ext cx="114944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Space Grotesk"/>
                  <a:ea typeface="Space Grotesk"/>
                  <a:cs typeface="Space Grotesk"/>
                  <a:sym typeface="Space Grotesk"/>
                </a:rPr>
                <a:t>Service A</a:t>
              </a:r>
              <a:endParaRPr sz="1400" b="1" i="0" u="none" strike="noStrike" cap="none">
                <a:solidFill>
                  <a:schemeClr val="dk1"/>
                </a:solidFill>
                <a:latin typeface="Space Grotesk"/>
                <a:ea typeface="Space Grotesk"/>
                <a:cs typeface="Space Grotesk"/>
                <a:sym typeface="Space Grotesk"/>
              </a:endParaRPr>
            </a:p>
          </p:txBody>
        </p:sp>
      </p:grpSp>
      <p:grpSp>
        <p:nvGrpSpPr>
          <p:cNvPr id="1226" name="Google Shape;1226;p103"/>
          <p:cNvGrpSpPr/>
          <p:nvPr/>
        </p:nvGrpSpPr>
        <p:grpSpPr>
          <a:xfrm>
            <a:off x="9031858" y="2545200"/>
            <a:ext cx="1855001" cy="1890000"/>
            <a:chOff x="7003719" y="1403344"/>
            <a:chExt cx="1855001" cy="1890000"/>
          </a:xfrm>
        </p:grpSpPr>
        <p:pic>
          <p:nvPicPr>
            <p:cNvPr id="1227" name="Google Shape;1227;p103"/>
            <p:cNvPicPr preferRelativeResize="0"/>
            <p:nvPr/>
          </p:nvPicPr>
          <p:blipFill rotWithShape="1">
            <a:blip r:embed="rId4">
              <a:alphaModFix/>
            </a:blip>
            <a:srcRect/>
            <a:stretch/>
          </p:blipFill>
          <p:spPr>
            <a:xfrm>
              <a:off x="7003719" y="1403344"/>
              <a:ext cx="1855001" cy="1890000"/>
            </a:xfrm>
            <a:prstGeom prst="rect">
              <a:avLst/>
            </a:prstGeom>
            <a:noFill/>
            <a:ln>
              <a:noFill/>
            </a:ln>
          </p:spPr>
        </p:pic>
        <p:sp>
          <p:nvSpPr>
            <p:cNvPr id="1228" name="Google Shape;1228;p103"/>
            <p:cNvSpPr txBox="1"/>
            <p:nvPr/>
          </p:nvSpPr>
          <p:spPr>
            <a:xfrm>
              <a:off x="7553343" y="1940805"/>
              <a:ext cx="114944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Space Grotesk"/>
                  <a:ea typeface="Space Grotesk"/>
                  <a:cs typeface="Space Grotesk"/>
                  <a:sym typeface="Space Grotesk"/>
                </a:rPr>
                <a:t>Service B</a:t>
              </a:r>
              <a:endParaRPr sz="1400" b="1" i="0" u="none" strike="noStrike" cap="none">
                <a:solidFill>
                  <a:schemeClr val="dk1"/>
                </a:solidFill>
                <a:latin typeface="Space Grotesk"/>
                <a:ea typeface="Space Grotesk"/>
                <a:cs typeface="Space Grotesk"/>
                <a:sym typeface="Space Grotesk"/>
              </a:endParaRPr>
            </a:p>
          </p:txBody>
        </p:sp>
      </p:grpSp>
      <p:grpSp>
        <p:nvGrpSpPr>
          <p:cNvPr id="1229" name="Google Shape;1229;p103"/>
          <p:cNvGrpSpPr/>
          <p:nvPr/>
        </p:nvGrpSpPr>
        <p:grpSpPr>
          <a:xfrm>
            <a:off x="6917304" y="3519310"/>
            <a:ext cx="1165453" cy="360000"/>
            <a:chOff x="5658363" y="4150184"/>
            <a:chExt cx="1165453" cy="360000"/>
          </a:xfrm>
        </p:grpSpPr>
        <p:pic>
          <p:nvPicPr>
            <p:cNvPr id="1230" name="Google Shape;1230;p103"/>
            <p:cNvPicPr preferRelativeResize="0"/>
            <p:nvPr/>
          </p:nvPicPr>
          <p:blipFill rotWithShape="1">
            <a:blip r:embed="rId5">
              <a:alphaModFix/>
            </a:blip>
            <a:srcRect/>
            <a:stretch/>
          </p:blipFill>
          <p:spPr>
            <a:xfrm>
              <a:off x="5658363" y="4150184"/>
              <a:ext cx="360000" cy="360000"/>
            </a:xfrm>
            <a:prstGeom prst="rect">
              <a:avLst/>
            </a:prstGeom>
            <a:noFill/>
            <a:ln>
              <a:noFill/>
            </a:ln>
          </p:spPr>
        </p:pic>
        <p:sp>
          <p:nvSpPr>
            <p:cNvPr id="1231" name="Google Shape;1231;p103"/>
            <p:cNvSpPr txBox="1"/>
            <p:nvPr/>
          </p:nvSpPr>
          <p:spPr>
            <a:xfrm>
              <a:off x="5734241" y="4225632"/>
              <a:ext cx="1089575"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121C29"/>
                  </a:solidFill>
                  <a:latin typeface="Space Grotesk"/>
                  <a:ea typeface="Space Grotesk"/>
                  <a:cs typeface="Space Grotesk"/>
                  <a:sym typeface="Space Grotesk"/>
                </a:rPr>
                <a:t>mTLS</a:t>
              </a:r>
              <a:endParaRPr sz="1200" b="1" i="0" u="none" strike="noStrike" cap="none">
                <a:solidFill>
                  <a:srgbClr val="121C29"/>
                </a:solidFill>
                <a:latin typeface="Space Grotesk"/>
                <a:ea typeface="Space Grotesk"/>
                <a:cs typeface="Space Grotesk"/>
                <a:sym typeface="Space Grotesk"/>
              </a:endParaRPr>
            </a:p>
          </p:txBody>
        </p:sp>
      </p:grpSp>
      <p:cxnSp>
        <p:nvCxnSpPr>
          <p:cNvPr id="1232" name="Google Shape;1232;p103"/>
          <p:cNvCxnSpPr/>
          <p:nvPr/>
        </p:nvCxnSpPr>
        <p:spPr>
          <a:xfrm>
            <a:off x="5664835" y="3912498"/>
            <a:ext cx="3367023" cy="0"/>
          </a:xfrm>
          <a:prstGeom prst="straightConnector1">
            <a:avLst/>
          </a:prstGeom>
          <a:noFill/>
          <a:ln w="38100" cap="flat" cmpd="sng">
            <a:solidFill>
              <a:schemeClr val="accent3"/>
            </a:solidFill>
            <a:prstDash val="solid"/>
            <a:miter lim="800000"/>
            <a:headEnd type="triangle" w="lg" len="lg"/>
            <a:tailEnd type="triangle" w="lg" len="lg"/>
          </a:ln>
        </p:spPr>
      </p:cxnSp>
      <p:sp>
        <p:nvSpPr>
          <p:cNvPr id="1233" name="Google Shape;1233;p103"/>
          <p:cNvSpPr/>
          <p:nvPr/>
        </p:nvSpPr>
        <p:spPr>
          <a:xfrm>
            <a:off x="5068003" y="4272142"/>
            <a:ext cx="175647" cy="175647"/>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Space Grotesk" pitchFamily="2" charset="0"/>
              <a:cs typeface="Space Grotesk" pitchFamily="2" charset="0"/>
              <a:sym typeface="Arial"/>
            </a:endParaRPr>
          </a:p>
        </p:txBody>
      </p:sp>
      <p:sp>
        <p:nvSpPr>
          <p:cNvPr id="1234" name="Google Shape;1234;p103"/>
          <p:cNvSpPr/>
          <p:nvPr/>
        </p:nvSpPr>
        <p:spPr>
          <a:xfrm>
            <a:off x="9451357" y="4272142"/>
            <a:ext cx="175647" cy="175647"/>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Space Grotesk" pitchFamily="2" charset="0"/>
              <a:cs typeface="Space Grotesk" pitchFamily="2" charset="0"/>
              <a:sym typeface="Arial"/>
            </a:endParaRPr>
          </a:p>
        </p:txBody>
      </p:sp>
      <p:sp>
        <p:nvSpPr>
          <p:cNvPr id="1235" name="Google Shape;1235;p103"/>
          <p:cNvSpPr/>
          <p:nvPr/>
        </p:nvSpPr>
        <p:spPr>
          <a:xfrm>
            <a:off x="5062304" y="3440613"/>
            <a:ext cx="175647" cy="175647"/>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Space Grotesk" pitchFamily="2" charset="0"/>
              <a:cs typeface="Space Grotesk" pitchFamily="2" charset="0"/>
              <a:sym typeface="Arial"/>
            </a:endParaRPr>
          </a:p>
        </p:txBody>
      </p:sp>
      <p:sp>
        <p:nvSpPr>
          <p:cNvPr id="1236" name="Google Shape;1236;p103"/>
          <p:cNvSpPr/>
          <p:nvPr/>
        </p:nvSpPr>
        <p:spPr>
          <a:xfrm>
            <a:off x="9445658" y="3440613"/>
            <a:ext cx="175647" cy="175647"/>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Space Grotesk" pitchFamily="2" charset="0"/>
              <a:cs typeface="Space Grotesk" pitchFamily="2" charset="0"/>
              <a:sym typeface="Arial"/>
            </a:endParaRPr>
          </a:p>
        </p:txBody>
      </p:sp>
      <p:sp>
        <p:nvSpPr>
          <p:cNvPr id="1237" name="Google Shape;1237;p103"/>
          <p:cNvSpPr/>
          <p:nvPr/>
        </p:nvSpPr>
        <p:spPr>
          <a:xfrm>
            <a:off x="5102652" y="3464474"/>
            <a:ext cx="175647" cy="175647"/>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Space Grotesk" pitchFamily="2" charset="0"/>
              <a:cs typeface="Space Grotesk" pitchFamily="2" charset="0"/>
              <a:sym typeface="Arial"/>
            </a:endParaRPr>
          </a:p>
        </p:txBody>
      </p:sp>
      <p:sp>
        <p:nvSpPr>
          <p:cNvPr id="1238" name="Google Shape;1238;p103"/>
          <p:cNvSpPr/>
          <p:nvPr/>
        </p:nvSpPr>
        <p:spPr>
          <a:xfrm>
            <a:off x="9419748" y="3464474"/>
            <a:ext cx="175647" cy="175647"/>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a:solidFill>
                  <a:schemeClr val="lt1"/>
                </a:solidFill>
                <a:latin typeface="Space Grotesk" pitchFamily="2" charset="0"/>
                <a:cs typeface="Space Grotesk" pitchFamily="2" charset="0"/>
                <a:sym typeface="Arial"/>
              </a:rPr>
              <a:t> </a:t>
            </a:r>
            <a:endParaRPr sz="1400" b="0" i="0" u="none" strike="noStrike" cap="none" dirty="0">
              <a:solidFill>
                <a:schemeClr val="lt1"/>
              </a:solidFill>
              <a:latin typeface="Space Grotesk" pitchFamily="2" charset="0"/>
              <a:cs typeface="Space Grotesk" pitchFamily="2" charset="0"/>
              <a:sym typeface="Arial"/>
            </a:endParaRPr>
          </a:p>
        </p:txBody>
      </p:sp>
      <p:pic>
        <p:nvPicPr>
          <p:cNvPr id="1239" name="Google Shape;1239;p103"/>
          <p:cNvPicPr preferRelativeResize="0"/>
          <p:nvPr/>
        </p:nvPicPr>
        <p:blipFill rotWithShape="1">
          <a:blip r:embed="rId6">
            <a:alphaModFix/>
          </a:blip>
          <a:srcRect/>
          <a:stretch/>
        </p:blipFill>
        <p:spPr>
          <a:xfrm>
            <a:off x="10868615" y="133240"/>
            <a:ext cx="1080000" cy="10800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sp>
        <p:nvSpPr>
          <p:cNvPr id="1244" name="Google Shape;1244;p104"/>
          <p:cNvSpPr txBox="1">
            <a:spLocks noGrp="1"/>
          </p:cNvSpPr>
          <p:nvPr>
            <p:ph type="title"/>
          </p:nvPr>
        </p:nvSpPr>
        <p:spPr>
          <a:xfrm>
            <a:off x="196754" y="166233"/>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a:t>mTLS in K8s mode</a:t>
            </a:r>
            <a:endParaRPr/>
          </a:p>
        </p:txBody>
      </p:sp>
      <p:pic>
        <p:nvPicPr>
          <p:cNvPr id="1245" name="Google Shape;1245;p104"/>
          <p:cNvPicPr preferRelativeResize="0"/>
          <p:nvPr/>
        </p:nvPicPr>
        <p:blipFill rotWithShape="1">
          <a:blip r:embed="rId3">
            <a:alphaModFix/>
          </a:blip>
          <a:srcRect/>
          <a:stretch/>
        </p:blipFill>
        <p:spPr>
          <a:xfrm>
            <a:off x="8833321" y="5591044"/>
            <a:ext cx="2505620" cy="443775"/>
          </a:xfrm>
          <a:prstGeom prst="rect">
            <a:avLst/>
          </a:prstGeom>
          <a:noFill/>
          <a:ln>
            <a:noFill/>
          </a:ln>
        </p:spPr>
      </p:pic>
      <p:grpSp>
        <p:nvGrpSpPr>
          <p:cNvPr id="1246" name="Google Shape;1246;p104"/>
          <p:cNvGrpSpPr/>
          <p:nvPr/>
        </p:nvGrpSpPr>
        <p:grpSpPr>
          <a:xfrm>
            <a:off x="449982" y="781936"/>
            <a:ext cx="10747016" cy="5861063"/>
            <a:chOff x="102510" y="781936"/>
            <a:chExt cx="10747016" cy="5861063"/>
          </a:xfrm>
        </p:grpSpPr>
        <p:cxnSp>
          <p:nvCxnSpPr>
            <p:cNvPr id="1247" name="Google Shape;1247;p104"/>
            <p:cNvCxnSpPr>
              <a:stCxn id="1248" idx="2"/>
              <a:endCxn id="1249" idx="7"/>
            </p:cNvCxnSpPr>
            <p:nvPr/>
          </p:nvCxnSpPr>
          <p:spPr>
            <a:xfrm rot="5400000">
              <a:off x="5438375" y="1902650"/>
              <a:ext cx="1054200" cy="2120700"/>
            </a:xfrm>
            <a:prstGeom prst="bentConnector3">
              <a:avLst>
                <a:gd name="adj1" fmla="val 50000"/>
              </a:avLst>
            </a:prstGeom>
            <a:noFill/>
            <a:ln w="19050" cap="flat" cmpd="sng">
              <a:solidFill>
                <a:schemeClr val="dk1"/>
              </a:solidFill>
              <a:prstDash val="solid"/>
              <a:miter lim="800000"/>
              <a:headEnd type="triangle" w="lg" len="lg"/>
              <a:tailEnd type="none" w="sm" len="sm"/>
            </a:ln>
          </p:spPr>
        </p:cxnSp>
        <p:cxnSp>
          <p:nvCxnSpPr>
            <p:cNvPr id="1250" name="Google Shape;1250;p104"/>
            <p:cNvCxnSpPr>
              <a:stCxn id="1248" idx="2"/>
              <a:endCxn id="1251" idx="1"/>
            </p:cNvCxnSpPr>
            <p:nvPr/>
          </p:nvCxnSpPr>
          <p:spPr>
            <a:xfrm rot="-5400000" flipH="1">
              <a:off x="7534775" y="1926950"/>
              <a:ext cx="1054200" cy="2072100"/>
            </a:xfrm>
            <a:prstGeom prst="bentConnector3">
              <a:avLst>
                <a:gd name="adj1" fmla="val 50000"/>
              </a:avLst>
            </a:prstGeom>
            <a:noFill/>
            <a:ln w="19050" cap="flat" cmpd="sng">
              <a:solidFill>
                <a:schemeClr val="dk1"/>
              </a:solidFill>
              <a:prstDash val="solid"/>
              <a:miter lim="800000"/>
              <a:headEnd type="triangle" w="lg" len="lg"/>
              <a:tailEnd type="none" w="sm" len="sm"/>
            </a:ln>
          </p:spPr>
        </p:cxnSp>
        <p:sp>
          <p:nvSpPr>
            <p:cNvPr id="1252" name="Google Shape;1252;p104"/>
            <p:cNvSpPr/>
            <p:nvPr/>
          </p:nvSpPr>
          <p:spPr>
            <a:xfrm>
              <a:off x="8358326" y="2446463"/>
              <a:ext cx="2491200" cy="2210400"/>
            </a:xfrm>
            <a:prstGeom prst="roundRect">
              <a:avLst>
                <a:gd name="adj" fmla="val 8375"/>
              </a:avLst>
            </a:prstGeom>
            <a:noFill/>
            <a:ln w="19050" cap="flat" cmpd="sng">
              <a:solidFill>
                <a:schemeClr val="accent2"/>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Space Grotesk" pitchFamily="2" charset="0"/>
                <a:cs typeface="Space Grotesk" pitchFamily="2" charset="0"/>
                <a:sym typeface="Arial"/>
              </a:endParaRPr>
            </a:p>
          </p:txBody>
        </p:sp>
        <p:cxnSp>
          <p:nvCxnSpPr>
            <p:cNvPr id="1253" name="Google Shape;1253;p104"/>
            <p:cNvCxnSpPr>
              <a:stCxn id="1254" idx="4"/>
              <a:endCxn id="1255" idx="0"/>
            </p:cNvCxnSpPr>
            <p:nvPr/>
          </p:nvCxnSpPr>
          <p:spPr>
            <a:xfrm rot="-5400000" flipH="1">
              <a:off x="5652255" y="3603889"/>
              <a:ext cx="558900" cy="2246700"/>
            </a:xfrm>
            <a:prstGeom prst="bentConnector3">
              <a:avLst>
                <a:gd name="adj1" fmla="val 63295"/>
              </a:avLst>
            </a:prstGeom>
            <a:noFill/>
            <a:ln w="19050" cap="flat" cmpd="sng">
              <a:solidFill>
                <a:schemeClr val="dk1"/>
              </a:solidFill>
              <a:prstDash val="solid"/>
              <a:miter lim="800000"/>
              <a:headEnd type="triangle" w="lg" len="lg"/>
              <a:tailEnd type="none" w="sm" len="sm"/>
            </a:ln>
          </p:spPr>
        </p:cxnSp>
        <p:cxnSp>
          <p:nvCxnSpPr>
            <p:cNvPr id="1256" name="Google Shape;1256;p104"/>
            <p:cNvCxnSpPr>
              <a:stCxn id="1257" idx="4"/>
              <a:endCxn id="1255" idx="0"/>
            </p:cNvCxnSpPr>
            <p:nvPr/>
          </p:nvCxnSpPr>
          <p:spPr>
            <a:xfrm rot="5400000">
              <a:off x="7843959" y="3658939"/>
              <a:ext cx="558900" cy="2136600"/>
            </a:xfrm>
            <a:prstGeom prst="bentConnector3">
              <a:avLst>
                <a:gd name="adj1" fmla="val 63627"/>
              </a:avLst>
            </a:prstGeom>
            <a:noFill/>
            <a:ln w="19050" cap="flat" cmpd="sng">
              <a:solidFill>
                <a:schemeClr val="dk1"/>
              </a:solidFill>
              <a:prstDash val="solid"/>
              <a:miter lim="800000"/>
              <a:headEnd type="triangle" w="lg" len="lg"/>
              <a:tailEnd type="none" w="sm" len="sm"/>
            </a:ln>
          </p:spPr>
        </p:cxnSp>
        <p:pic>
          <p:nvPicPr>
            <p:cNvPr id="1258" name="Google Shape;1258;p104"/>
            <p:cNvPicPr preferRelativeResize="0"/>
            <p:nvPr/>
          </p:nvPicPr>
          <p:blipFill rotWithShape="1">
            <a:blip r:embed="rId4">
              <a:alphaModFix/>
            </a:blip>
            <a:srcRect/>
            <a:stretch/>
          </p:blipFill>
          <p:spPr>
            <a:xfrm>
              <a:off x="1572170" y="3038449"/>
              <a:ext cx="1320576" cy="1004188"/>
            </a:xfrm>
            <a:prstGeom prst="rect">
              <a:avLst/>
            </a:prstGeom>
            <a:noFill/>
            <a:ln>
              <a:noFill/>
            </a:ln>
          </p:spPr>
        </p:pic>
        <p:grpSp>
          <p:nvGrpSpPr>
            <p:cNvPr id="1259" name="Google Shape;1259;p104"/>
            <p:cNvGrpSpPr/>
            <p:nvPr/>
          </p:nvGrpSpPr>
          <p:grpSpPr>
            <a:xfrm>
              <a:off x="3462363" y="2544576"/>
              <a:ext cx="1855000" cy="1890000"/>
              <a:chOff x="3071990" y="1647687"/>
              <a:chExt cx="1855000" cy="1890000"/>
            </a:xfrm>
          </p:grpSpPr>
          <p:pic>
            <p:nvPicPr>
              <p:cNvPr id="1260" name="Google Shape;1260;p104"/>
              <p:cNvPicPr preferRelativeResize="0"/>
              <p:nvPr/>
            </p:nvPicPr>
            <p:blipFill rotWithShape="1">
              <a:blip r:embed="rId5">
                <a:alphaModFix/>
              </a:blip>
              <a:srcRect/>
              <a:stretch/>
            </p:blipFill>
            <p:spPr>
              <a:xfrm>
                <a:off x="3071990" y="1647687"/>
                <a:ext cx="1855000" cy="1890000"/>
              </a:xfrm>
              <a:prstGeom prst="rect">
                <a:avLst/>
              </a:prstGeom>
              <a:noFill/>
              <a:ln>
                <a:noFill/>
              </a:ln>
            </p:spPr>
          </p:pic>
          <p:sp>
            <p:nvSpPr>
              <p:cNvPr id="1261" name="Google Shape;1261;p104"/>
              <p:cNvSpPr txBox="1"/>
              <p:nvPr/>
            </p:nvSpPr>
            <p:spPr>
              <a:xfrm>
                <a:off x="3229867" y="2185772"/>
                <a:ext cx="114944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Space Grotesk"/>
                    <a:ea typeface="Space Grotesk"/>
                    <a:cs typeface="Space Grotesk"/>
                    <a:sym typeface="Space Grotesk"/>
                  </a:rPr>
                  <a:t>Service A</a:t>
                </a:r>
                <a:endParaRPr sz="1400" b="1" i="0" u="none" strike="noStrike" cap="none">
                  <a:solidFill>
                    <a:schemeClr val="dk1"/>
                  </a:solidFill>
                  <a:latin typeface="Space Grotesk"/>
                  <a:ea typeface="Space Grotesk"/>
                  <a:cs typeface="Space Grotesk"/>
                  <a:sym typeface="Space Grotesk"/>
                </a:endParaRPr>
              </a:p>
            </p:txBody>
          </p:sp>
        </p:grpSp>
        <p:grpSp>
          <p:nvGrpSpPr>
            <p:cNvPr id="1262" name="Google Shape;1262;p104"/>
            <p:cNvGrpSpPr/>
            <p:nvPr/>
          </p:nvGrpSpPr>
          <p:grpSpPr>
            <a:xfrm>
              <a:off x="3202386" y="2287205"/>
              <a:ext cx="2491200" cy="2370253"/>
              <a:chOff x="2631402" y="2754858"/>
              <a:chExt cx="2679809" cy="2370253"/>
            </a:xfrm>
          </p:grpSpPr>
          <p:sp>
            <p:nvSpPr>
              <p:cNvPr id="1263" name="Google Shape;1263;p104"/>
              <p:cNvSpPr/>
              <p:nvPr/>
            </p:nvSpPr>
            <p:spPr>
              <a:xfrm>
                <a:off x="2631402" y="2914116"/>
                <a:ext cx="2679809" cy="2210995"/>
              </a:xfrm>
              <a:prstGeom prst="roundRect">
                <a:avLst>
                  <a:gd name="adj" fmla="val 8375"/>
                </a:avLst>
              </a:prstGeom>
              <a:noFill/>
              <a:ln w="19050" cap="flat" cmpd="sng">
                <a:solidFill>
                  <a:schemeClr val="accent2"/>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Space Grotesk" pitchFamily="2" charset="0"/>
                  <a:cs typeface="Space Grotesk" pitchFamily="2" charset="0"/>
                  <a:sym typeface="Arial"/>
                </a:endParaRPr>
              </a:p>
            </p:txBody>
          </p:sp>
          <p:grpSp>
            <p:nvGrpSpPr>
              <p:cNvPr id="1264" name="Google Shape;1264;p104"/>
              <p:cNvGrpSpPr/>
              <p:nvPr/>
            </p:nvGrpSpPr>
            <p:grpSpPr>
              <a:xfrm>
                <a:off x="4181220" y="2754858"/>
                <a:ext cx="886042" cy="343603"/>
                <a:chOff x="3765966" y="2957356"/>
                <a:chExt cx="1832197" cy="343603"/>
              </a:xfrm>
            </p:grpSpPr>
            <p:sp>
              <p:nvSpPr>
                <p:cNvPr id="1265" name="Google Shape;1265;p104"/>
                <p:cNvSpPr/>
                <p:nvPr/>
              </p:nvSpPr>
              <p:spPr>
                <a:xfrm>
                  <a:off x="3765966" y="2957356"/>
                  <a:ext cx="1832197" cy="343603"/>
                </a:xfrm>
                <a:prstGeom prst="roundRect">
                  <a:avLst>
                    <a:gd name="adj" fmla="val 30559"/>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Space Grotesk" pitchFamily="2" charset="0"/>
                    <a:cs typeface="Space Grotesk" pitchFamily="2" charset="0"/>
                    <a:sym typeface="Arial"/>
                  </a:endParaRPr>
                </a:p>
              </p:txBody>
            </p:sp>
            <p:sp>
              <p:nvSpPr>
                <p:cNvPr id="1266" name="Google Shape;1266;p104"/>
                <p:cNvSpPr txBox="1"/>
                <p:nvPr/>
              </p:nvSpPr>
              <p:spPr>
                <a:xfrm>
                  <a:off x="3822048" y="2978602"/>
                  <a:ext cx="1776115"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121C29"/>
                      </a:solidFill>
                      <a:latin typeface="Space Grotesk"/>
                      <a:ea typeface="Space Grotesk"/>
                      <a:cs typeface="Space Grotesk"/>
                      <a:sym typeface="Space Grotesk"/>
                    </a:rPr>
                    <a:t>Pod A</a:t>
                  </a:r>
                  <a:endParaRPr sz="1400" b="0" i="0" u="none" strike="noStrike" cap="none">
                    <a:solidFill>
                      <a:srgbClr val="121C29"/>
                    </a:solidFill>
                    <a:latin typeface="Space Grotesk"/>
                    <a:ea typeface="Space Grotesk"/>
                    <a:cs typeface="Space Grotesk"/>
                    <a:sym typeface="Space Grotesk"/>
                  </a:endParaRPr>
                </a:p>
              </p:txBody>
            </p:sp>
          </p:grpSp>
        </p:grpSp>
        <p:grpSp>
          <p:nvGrpSpPr>
            <p:cNvPr id="1267" name="Google Shape;1267;p104"/>
            <p:cNvGrpSpPr/>
            <p:nvPr/>
          </p:nvGrpSpPr>
          <p:grpSpPr>
            <a:xfrm>
              <a:off x="8684386" y="2545200"/>
              <a:ext cx="1855001" cy="1890000"/>
              <a:chOff x="7003719" y="1403344"/>
              <a:chExt cx="1855001" cy="1890000"/>
            </a:xfrm>
          </p:grpSpPr>
          <p:pic>
            <p:nvPicPr>
              <p:cNvPr id="1268" name="Google Shape;1268;p104"/>
              <p:cNvPicPr preferRelativeResize="0"/>
              <p:nvPr/>
            </p:nvPicPr>
            <p:blipFill rotWithShape="1">
              <a:blip r:embed="rId6">
                <a:alphaModFix/>
              </a:blip>
              <a:srcRect/>
              <a:stretch/>
            </p:blipFill>
            <p:spPr>
              <a:xfrm>
                <a:off x="7003719" y="1403344"/>
                <a:ext cx="1855001" cy="1890000"/>
              </a:xfrm>
              <a:prstGeom prst="rect">
                <a:avLst/>
              </a:prstGeom>
              <a:noFill/>
              <a:ln>
                <a:noFill/>
              </a:ln>
            </p:spPr>
          </p:pic>
          <p:sp>
            <p:nvSpPr>
              <p:cNvPr id="1269" name="Google Shape;1269;p104"/>
              <p:cNvSpPr txBox="1"/>
              <p:nvPr/>
            </p:nvSpPr>
            <p:spPr>
              <a:xfrm>
                <a:off x="7553343" y="1940805"/>
                <a:ext cx="114944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Space Grotesk"/>
                    <a:ea typeface="Space Grotesk"/>
                    <a:cs typeface="Space Grotesk"/>
                    <a:sym typeface="Space Grotesk"/>
                  </a:rPr>
                  <a:t>Service B</a:t>
                </a:r>
                <a:endParaRPr sz="1400" b="1" i="0" u="none" strike="noStrike" cap="none">
                  <a:solidFill>
                    <a:schemeClr val="dk1"/>
                  </a:solidFill>
                  <a:latin typeface="Space Grotesk"/>
                  <a:ea typeface="Space Grotesk"/>
                  <a:cs typeface="Space Grotesk"/>
                  <a:sym typeface="Space Grotesk"/>
                </a:endParaRPr>
              </a:p>
            </p:txBody>
          </p:sp>
        </p:grpSp>
        <p:grpSp>
          <p:nvGrpSpPr>
            <p:cNvPr id="1270" name="Google Shape;1270;p104"/>
            <p:cNvGrpSpPr/>
            <p:nvPr/>
          </p:nvGrpSpPr>
          <p:grpSpPr>
            <a:xfrm>
              <a:off x="8537378" y="2287205"/>
              <a:ext cx="824400" cy="343603"/>
              <a:chOff x="-2113815" y="2957356"/>
              <a:chExt cx="1704726" cy="343603"/>
            </a:xfrm>
          </p:grpSpPr>
          <p:sp>
            <p:nvSpPr>
              <p:cNvPr id="1271" name="Google Shape;1271;p104"/>
              <p:cNvSpPr/>
              <p:nvPr/>
            </p:nvSpPr>
            <p:spPr>
              <a:xfrm>
                <a:off x="-2113815" y="2957356"/>
                <a:ext cx="1704726" cy="343603"/>
              </a:xfrm>
              <a:prstGeom prst="roundRect">
                <a:avLst>
                  <a:gd name="adj" fmla="val 30559"/>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Space Grotesk" pitchFamily="2" charset="0"/>
                  <a:cs typeface="Space Grotesk" pitchFamily="2" charset="0"/>
                  <a:sym typeface="Arial"/>
                </a:endParaRPr>
              </a:p>
            </p:txBody>
          </p:sp>
          <p:sp>
            <p:nvSpPr>
              <p:cNvPr id="1272" name="Google Shape;1272;p104"/>
              <p:cNvSpPr txBox="1"/>
              <p:nvPr/>
            </p:nvSpPr>
            <p:spPr>
              <a:xfrm>
                <a:off x="-2057729" y="2978602"/>
                <a:ext cx="1529543"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121C29"/>
                    </a:solidFill>
                    <a:latin typeface="Space Grotesk"/>
                    <a:ea typeface="Space Grotesk"/>
                    <a:cs typeface="Space Grotesk"/>
                    <a:sym typeface="Space Grotesk"/>
                  </a:rPr>
                  <a:t>Pod B</a:t>
                </a:r>
                <a:endParaRPr sz="1400" b="0" i="0" u="none" strike="noStrike" cap="none">
                  <a:solidFill>
                    <a:srgbClr val="121C29"/>
                  </a:solidFill>
                  <a:latin typeface="Space Grotesk"/>
                  <a:ea typeface="Space Grotesk"/>
                  <a:cs typeface="Space Grotesk"/>
                  <a:sym typeface="Space Grotesk"/>
                </a:endParaRPr>
              </a:p>
            </p:txBody>
          </p:sp>
        </p:grpSp>
        <p:grpSp>
          <p:nvGrpSpPr>
            <p:cNvPr id="1273" name="Google Shape;1273;p104"/>
            <p:cNvGrpSpPr/>
            <p:nvPr/>
          </p:nvGrpSpPr>
          <p:grpSpPr>
            <a:xfrm>
              <a:off x="6210425" y="781936"/>
              <a:ext cx="1630800" cy="1653964"/>
              <a:chOff x="4604004" y="979532"/>
              <a:chExt cx="1630800" cy="1653964"/>
            </a:xfrm>
          </p:grpSpPr>
          <p:pic>
            <p:nvPicPr>
              <p:cNvPr id="1274" name="Google Shape;1274;p104"/>
              <p:cNvPicPr preferRelativeResize="0"/>
              <p:nvPr/>
            </p:nvPicPr>
            <p:blipFill rotWithShape="1">
              <a:blip r:embed="rId7">
                <a:alphaModFix/>
              </a:blip>
              <a:srcRect/>
              <a:stretch/>
            </p:blipFill>
            <p:spPr>
              <a:xfrm>
                <a:off x="4879449" y="1408932"/>
                <a:ext cx="1080000" cy="1080000"/>
              </a:xfrm>
              <a:prstGeom prst="rect">
                <a:avLst/>
              </a:prstGeom>
              <a:noFill/>
              <a:ln>
                <a:noFill/>
              </a:ln>
            </p:spPr>
          </p:pic>
          <p:grpSp>
            <p:nvGrpSpPr>
              <p:cNvPr id="1275" name="Google Shape;1275;p104"/>
              <p:cNvGrpSpPr/>
              <p:nvPr/>
            </p:nvGrpSpPr>
            <p:grpSpPr>
              <a:xfrm>
                <a:off x="4604004" y="979532"/>
                <a:ext cx="1630800" cy="1653964"/>
                <a:chOff x="4604004" y="979532"/>
                <a:chExt cx="1630800" cy="1653964"/>
              </a:xfrm>
            </p:grpSpPr>
            <p:sp>
              <p:nvSpPr>
                <p:cNvPr id="1248" name="Google Shape;1248;p104"/>
                <p:cNvSpPr/>
                <p:nvPr/>
              </p:nvSpPr>
              <p:spPr>
                <a:xfrm>
                  <a:off x="4604004" y="1138790"/>
                  <a:ext cx="1630800" cy="1494706"/>
                </a:xfrm>
                <a:prstGeom prst="roundRect">
                  <a:avLst>
                    <a:gd name="adj" fmla="val 8375"/>
                  </a:avLst>
                </a:prstGeom>
                <a:noFill/>
                <a:ln w="19050" cap="flat" cmpd="sng">
                  <a:solidFill>
                    <a:schemeClr val="accent2"/>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Space Grotesk" pitchFamily="2" charset="0"/>
                    <a:cs typeface="Space Grotesk" pitchFamily="2" charset="0"/>
                    <a:sym typeface="Arial"/>
                  </a:endParaRPr>
                </a:p>
              </p:txBody>
            </p:sp>
            <p:grpSp>
              <p:nvGrpSpPr>
                <p:cNvPr id="1276" name="Google Shape;1276;p104"/>
                <p:cNvGrpSpPr/>
                <p:nvPr/>
              </p:nvGrpSpPr>
              <p:grpSpPr>
                <a:xfrm>
                  <a:off x="4774510" y="979532"/>
                  <a:ext cx="1252552" cy="343603"/>
                  <a:chOff x="4774510" y="979532"/>
                  <a:chExt cx="1252552" cy="343603"/>
                </a:xfrm>
              </p:grpSpPr>
              <p:sp>
                <p:nvSpPr>
                  <p:cNvPr id="1277" name="Google Shape;1277;p104"/>
                  <p:cNvSpPr/>
                  <p:nvPr/>
                </p:nvSpPr>
                <p:spPr>
                  <a:xfrm>
                    <a:off x="4774510" y="979532"/>
                    <a:ext cx="1252552" cy="343603"/>
                  </a:xfrm>
                  <a:prstGeom prst="roundRect">
                    <a:avLst>
                      <a:gd name="adj" fmla="val 30559"/>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Space Grotesk" pitchFamily="2" charset="0"/>
                      <a:cs typeface="Space Grotesk" pitchFamily="2" charset="0"/>
                      <a:sym typeface="Arial"/>
                    </a:endParaRPr>
                  </a:p>
                </p:txBody>
              </p:sp>
              <p:sp>
                <p:nvSpPr>
                  <p:cNvPr id="1278" name="Google Shape;1278;p104"/>
                  <p:cNvSpPr txBox="1"/>
                  <p:nvPr/>
                </p:nvSpPr>
                <p:spPr>
                  <a:xfrm>
                    <a:off x="4809855" y="1000778"/>
                    <a:ext cx="1183024"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121C29"/>
                        </a:solidFill>
                        <a:latin typeface="Space Grotesk"/>
                        <a:ea typeface="Space Grotesk"/>
                        <a:cs typeface="Space Grotesk"/>
                        <a:sym typeface="Space Grotesk"/>
                      </a:rPr>
                      <a:t>Sentry Pod</a:t>
                    </a:r>
                    <a:endParaRPr sz="1400" b="0" i="0" u="none" strike="noStrike" cap="none" dirty="0">
                      <a:solidFill>
                        <a:srgbClr val="121C29"/>
                      </a:solidFill>
                      <a:latin typeface="Space Grotesk"/>
                      <a:ea typeface="Space Grotesk"/>
                      <a:cs typeface="Space Grotesk"/>
                      <a:sym typeface="Space Grotesk"/>
                    </a:endParaRPr>
                  </a:p>
                </p:txBody>
              </p:sp>
            </p:grpSp>
          </p:grpSp>
        </p:grpSp>
        <p:grpSp>
          <p:nvGrpSpPr>
            <p:cNvPr id="1279" name="Google Shape;1279;p104"/>
            <p:cNvGrpSpPr/>
            <p:nvPr/>
          </p:nvGrpSpPr>
          <p:grpSpPr>
            <a:xfrm>
              <a:off x="6569832" y="3519310"/>
              <a:ext cx="1165453" cy="360000"/>
              <a:chOff x="5658363" y="4150184"/>
              <a:chExt cx="1165453" cy="360000"/>
            </a:xfrm>
          </p:grpSpPr>
          <p:pic>
            <p:nvPicPr>
              <p:cNvPr id="1280" name="Google Shape;1280;p104"/>
              <p:cNvPicPr preferRelativeResize="0"/>
              <p:nvPr/>
            </p:nvPicPr>
            <p:blipFill rotWithShape="1">
              <a:blip r:embed="rId8">
                <a:alphaModFix/>
              </a:blip>
              <a:srcRect/>
              <a:stretch/>
            </p:blipFill>
            <p:spPr>
              <a:xfrm>
                <a:off x="5658363" y="4150184"/>
                <a:ext cx="360000" cy="360000"/>
              </a:xfrm>
              <a:prstGeom prst="rect">
                <a:avLst/>
              </a:prstGeom>
              <a:noFill/>
              <a:ln>
                <a:noFill/>
              </a:ln>
            </p:spPr>
          </p:pic>
          <p:sp>
            <p:nvSpPr>
              <p:cNvPr id="1281" name="Google Shape;1281;p104"/>
              <p:cNvSpPr txBox="1"/>
              <p:nvPr/>
            </p:nvSpPr>
            <p:spPr>
              <a:xfrm>
                <a:off x="5734241" y="4225632"/>
                <a:ext cx="1089575"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121C29"/>
                    </a:solidFill>
                    <a:latin typeface="Space Grotesk"/>
                    <a:ea typeface="Space Grotesk"/>
                    <a:cs typeface="Space Grotesk"/>
                    <a:sym typeface="Space Grotesk"/>
                  </a:rPr>
                  <a:t>mTLS</a:t>
                </a:r>
                <a:endParaRPr sz="1200" b="1" i="0" u="none" strike="noStrike" cap="none">
                  <a:solidFill>
                    <a:srgbClr val="121C29"/>
                  </a:solidFill>
                  <a:latin typeface="Space Grotesk"/>
                  <a:ea typeface="Space Grotesk"/>
                  <a:cs typeface="Space Grotesk"/>
                  <a:sym typeface="Space Grotesk"/>
                </a:endParaRPr>
              </a:p>
            </p:txBody>
          </p:sp>
        </p:grpSp>
        <p:grpSp>
          <p:nvGrpSpPr>
            <p:cNvPr id="1282" name="Google Shape;1282;p104"/>
            <p:cNvGrpSpPr/>
            <p:nvPr/>
          </p:nvGrpSpPr>
          <p:grpSpPr>
            <a:xfrm>
              <a:off x="6210425" y="5006612"/>
              <a:ext cx="1630800" cy="1636387"/>
              <a:chOff x="4716087" y="4722061"/>
              <a:chExt cx="1630800" cy="1636387"/>
            </a:xfrm>
          </p:grpSpPr>
          <p:pic>
            <p:nvPicPr>
              <p:cNvPr id="1283" name="Google Shape;1283;p104"/>
              <p:cNvPicPr preferRelativeResize="0"/>
              <p:nvPr/>
            </p:nvPicPr>
            <p:blipFill rotWithShape="1">
              <a:blip r:embed="rId7">
                <a:alphaModFix/>
              </a:blip>
              <a:srcRect/>
              <a:stretch/>
            </p:blipFill>
            <p:spPr>
              <a:xfrm>
                <a:off x="4991532" y="5142881"/>
                <a:ext cx="1080000" cy="1080000"/>
              </a:xfrm>
              <a:prstGeom prst="rect">
                <a:avLst/>
              </a:prstGeom>
              <a:noFill/>
              <a:ln>
                <a:noFill/>
              </a:ln>
            </p:spPr>
          </p:pic>
          <p:grpSp>
            <p:nvGrpSpPr>
              <p:cNvPr id="1284" name="Google Shape;1284;p104"/>
              <p:cNvGrpSpPr/>
              <p:nvPr/>
            </p:nvGrpSpPr>
            <p:grpSpPr>
              <a:xfrm>
                <a:off x="4716087" y="4722061"/>
                <a:ext cx="1630800" cy="1636387"/>
                <a:chOff x="4604004" y="979532"/>
                <a:chExt cx="1630800" cy="1636387"/>
              </a:xfrm>
            </p:grpSpPr>
            <p:sp>
              <p:nvSpPr>
                <p:cNvPr id="1285" name="Google Shape;1285;p104"/>
                <p:cNvSpPr/>
                <p:nvPr/>
              </p:nvSpPr>
              <p:spPr>
                <a:xfrm>
                  <a:off x="4604004" y="1138790"/>
                  <a:ext cx="1630800" cy="1477129"/>
                </a:xfrm>
                <a:prstGeom prst="roundRect">
                  <a:avLst>
                    <a:gd name="adj" fmla="val 8375"/>
                  </a:avLst>
                </a:prstGeom>
                <a:noFill/>
                <a:ln w="19050" cap="flat" cmpd="sng">
                  <a:solidFill>
                    <a:schemeClr val="accent2"/>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Space Grotesk" pitchFamily="2" charset="0"/>
                    <a:cs typeface="Space Grotesk" pitchFamily="2" charset="0"/>
                    <a:sym typeface="Arial"/>
                  </a:endParaRPr>
                </a:p>
              </p:txBody>
            </p:sp>
            <p:grpSp>
              <p:nvGrpSpPr>
                <p:cNvPr id="1286" name="Google Shape;1286;p104"/>
                <p:cNvGrpSpPr/>
                <p:nvPr/>
              </p:nvGrpSpPr>
              <p:grpSpPr>
                <a:xfrm>
                  <a:off x="4774509" y="979532"/>
                  <a:ext cx="1348165" cy="343603"/>
                  <a:chOff x="4774509" y="979532"/>
                  <a:chExt cx="1348165" cy="343603"/>
                </a:xfrm>
              </p:grpSpPr>
              <p:sp>
                <p:nvSpPr>
                  <p:cNvPr id="1255" name="Google Shape;1255;p104"/>
                  <p:cNvSpPr/>
                  <p:nvPr/>
                </p:nvSpPr>
                <p:spPr>
                  <a:xfrm>
                    <a:off x="4774509" y="979532"/>
                    <a:ext cx="1348165" cy="343603"/>
                  </a:xfrm>
                  <a:prstGeom prst="roundRect">
                    <a:avLst>
                      <a:gd name="adj" fmla="val 30559"/>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Space Grotesk" pitchFamily="2" charset="0"/>
                      <a:cs typeface="Space Grotesk" pitchFamily="2" charset="0"/>
                      <a:sym typeface="Arial"/>
                    </a:endParaRPr>
                  </a:p>
                </p:txBody>
              </p:sp>
              <p:sp>
                <p:nvSpPr>
                  <p:cNvPr id="1287" name="Google Shape;1287;p104"/>
                  <p:cNvSpPr txBox="1"/>
                  <p:nvPr/>
                </p:nvSpPr>
                <p:spPr>
                  <a:xfrm>
                    <a:off x="4830898" y="1000778"/>
                    <a:ext cx="1251323"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121C29"/>
                        </a:solidFill>
                        <a:latin typeface="Space Grotesk"/>
                        <a:ea typeface="Space Grotesk"/>
                        <a:cs typeface="Space Grotesk"/>
                        <a:sym typeface="Space Grotesk"/>
                      </a:rPr>
                      <a:t>Injector Pod</a:t>
                    </a:r>
                    <a:endParaRPr sz="1400" b="0" i="0" u="none" strike="noStrike" cap="none">
                      <a:solidFill>
                        <a:srgbClr val="121C29"/>
                      </a:solidFill>
                      <a:latin typeface="Space Grotesk"/>
                      <a:ea typeface="Space Grotesk"/>
                      <a:cs typeface="Space Grotesk"/>
                      <a:sym typeface="Space Grotesk"/>
                    </a:endParaRPr>
                  </a:p>
                </p:txBody>
              </p:sp>
            </p:grpSp>
          </p:grpSp>
        </p:grpSp>
        <p:cxnSp>
          <p:nvCxnSpPr>
            <p:cNvPr id="1288" name="Google Shape;1288;p104"/>
            <p:cNvCxnSpPr>
              <a:stCxn id="1258" idx="2"/>
              <a:endCxn id="1285" idx="1"/>
            </p:cNvCxnSpPr>
            <p:nvPr/>
          </p:nvCxnSpPr>
          <p:spPr>
            <a:xfrm rot="-5400000" flipH="1">
              <a:off x="3290558" y="2984537"/>
              <a:ext cx="1861800" cy="3978000"/>
            </a:xfrm>
            <a:prstGeom prst="bentConnector2">
              <a:avLst/>
            </a:prstGeom>
            <a:noFill/>
            <a:ln w="19050" cap="flat" cmpd="sng">
              <a:solidFill>
                <a:schemeClr val="dk1"/>
              </a:solidFill>
              <a:prstDash val="solid"/>
              <a:miter lim="800000"/>
              <a:headEnd type="triangle" w="lg" len="lg"/>
              <a:tailEnd type="none" w="sm" len="sm"/>
            </a:ln>
          </p:spPr>
        </p:cxnSp>
        <p:sp>
          <p:nvSpPr>
            <p:cNvPr id="1289" name="Google Shape;1289;p104"/>
            <p:cNvSpPr txBox="1"/>
            <p:nvPr/>
          </p:nvSpPr>
          <p:spPr>
            <a:xfrm>
              <a:off x="3326834" y="5591044"/>
              <a:ext cx="1559423"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121C29"/>
                  </a:solidFill>
                  <a:latin typeface="Space Grotesk"/>
                  <a:ea typeface="Space Grotesk"/>
                  <a:cs typeface="Space Grotesk"/>
                  <a:sym typeface="Space Grotesk"/>
                </a:rPr>
                <a:t>Read root cert</a:t>
              </a:r>
              <a:endParaRPr sz="1200" b="0" i="0" u="none" strike="noStrike" cap="none">
                <a:solidFill>
                  <a:srgbClr val="121C29"/>
                </a:solidFill>
                <a:latin typeface="Space Grotesk"/>
                <a:ea typeface="Space Grotesk"/>
                <a:cs typeface="Space Grotesk"/>
                <a:sym typeface="Space Grotesk"/>
              </a:endParaRPr>
            </a:p>
          </p:txBody>
        </p:sp>
        <p:cxnSp>
          <p:nvCxnSpPr>
            <p:cNvPr id="1290" name="Google Shape;1290;p104"/>
            <p:cNvCxnSpPr>
              <a:stCxn id="1258" idx="0"/>
              <a:endCxn id="1248" idx="1"/>
            </p:cNvCxnSpPr>
            <p:nvPr/>
          </p:nvCxnSpPr>
          <p:spPr>
            <a:xfrm rot="-5400000">
              <a:off x="3546458" y="374449"/>
              <a:ext cx="1350000" cy="3978000"/>
            </a:xfrm>
            <a:prstGeom prst="bentConnector2">
              <a:avLst/>
            </a:prstGeom>
            <a:noFill/>
            <a:ln w="19050" cap="flat" cmpd="sng">
              <a:solidFill>
                <a:schemeClr val="dk1"/>
              </a:solidFill>
              <a:prstDash val="solid"/>
              <a:miter lim="800000"/>
              <a:headEnd type="triangle" w="lg" len="lg"/>
              <a:tailEnd type="none" w="sm" len="sm"/>
            </a:ln>
          </p:spPr>
        </p:cxnSp>
        <p:sp>
          <p:nvSpPr>
            <p:cNvPr id="1291" name="Google Shape;1291;p104"/>
            <p:cNvSpPr txBox="1"/>
            <p:nvPr/>
          </p:nvSpPr>
          <p:spPr>
            <a:xfrm>
              <a:off x="2672261" y="1036976"/>
              <a:ext cx="2902017"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rgbClr val="121C29"/>
                  </a:solidFill>
                  <a:latin typeface="Space Grotesk"/>
                  <a:ea typeface="Space Grotesk"/>
                  <a:cs typeface="Space Grotesk"/>
                  <a:sym typeface="Space Grotesk"/>
                </a:rPr>
                <a:t>Read existing root/issuer cert </a:t>
              </a:r>
              <a:endParaRPr dirty="0">
                <a:latin typeface="Space Grotesk" pitchFamily="2" charset="0"/>
                <a:cs typeface="Space Grotesk" pitchFamily="2" charset="0"/>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rgbClr val="121C29"/>
                  </a:solidFill>
                  <a:latin typeface="Space Grotesk"/>
                  <a:ea typeface="Space Grotesk"/>
                  <a:cs typeface="Space Grotesk"/>
                  <a:sym typeface="Space Grotesk"/>
                </a:rPr>
                <a:t>OR</a:t>
              </a:r>
              <a:br>
                <a:rPr lang="en-US" sz="1200" b="0" i="0" u="none" strike="noStrike" cap="none" dirty="0">
                  <a:solidFill>
                    <a:srgbClr val="121C29"/>
                  </a:solidFill>
                  <a:latin typeface="Space Grotesk"/>
                  <a:ea typeface="Space Grotesk"/>
                  <a:cs typeface="Space Grotesk"/>
                  <a:sym typeface="Space Grotesk"/>
                </a:rPr>
              </a:br>
              <a:r>
                <a:rPr lang="en-US" sz="1200" b="0" i="0" u="none" strike="noStrike" cap="none" dirty="0">
                  <a:solidFill>
                    <a:srgbClr val="121C29"/>
                  </a:solidFill>
                  <a:latin typeface="Space Grotesk"/>
                  <a:ea typeface="Space Grotesk"/>
                  <a:cs typeface="Space Grotesk"/>
                  <a:sym typeface="Space Grotesk"/>
                </a:rPr>
                <a:t>Create self-signed cert</a:t>
              </a:r>
              <a:endParaRPr sz="1200" b="0" i="0" u="none" strike="noStrike" cap="none" dirty="0">
                <a:solidFill>
                  <a:srgbClr val="121C29"/>
                </a:solidFill>
                <a:latin typeface="Space Grotesk"/>
                <a:ea typeface="Space Grotesk"/>
                <a:cs typeface="Space Grotesk"/>
                <a:sym typeface="Space Grotesk"/>
              </a:endParaRPr>
            </a:p>
          </p:txBody>
        </p:sp>
        <p:cxnSp>
          <p:nvCxnSpPr>
            <p:cNvPr id="1292" name="Google Shape;1292;p104"/>
            <p:cNvCxnSpPr/>
            <p:nvPr/>
          </p:nvCxnSpPr>
          <p:spPr>
            <a:xfrm>
              <a:off x="5317363" y="3912498"/>
              <a:ext cx="3367023" cy="0"/>
            </a:xfrm>
            <a:prstGeom prst="straightConnector1">
              <a:avLst/>
            </a:prstGeom>
            <a:noFill/>
            <a:ln w="38100" cap="flat" cmpd="sng">
              <a:solidFill>
                <a:schemeClr val="accent3"/>
              </a:solidFill>
              <a:prstDash val="solid"/>
              <a:miter lim="800000"/>
              <a:headEnd type="triangle" w="lg" len="lg"/>
              <a:tailEnd type="triangle" w="lg" len="lg"/>
            </a:ln>
          </p:spPr>
        </p:cxnSp>
        <p:sp>
          <p:nvSpPr>
            <p:cNvPr id="1293" name="Google Shape;1293;p104"/>
            <p:cNvSpPr txBox="1"/>
            <p:nvPr/>
          </p:nvSpPr>
          <p:spPr>
            <a:xfrm>
              <a:off x="6182079" y="4331800"/>
              <a:ext cx="1761801"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121C29"/>
                  </a:solidFill>
                  <a:latin typeface="Space Grotesk"/>
                  <a:ea typeface="Space Grotesk"/>
                  <a:cs typeface="Space Grotesk"/>
                  <a:sym typeface="Space Grotesk"/>
                </a:rPr>
                <a:t>Inject trust anchors (root cert)</a:t>
              </a:r>
              <a:endParaRPr sz="1200" b="0" i="0" u="none" strike="noStrike" cap="none">
                <a:solidFill>
                  <a:srgbClr val="121C29"/>
                </a:solidFill>
                <a:latin typeface="Space Grotesk"/>
                <a:ea typeface="Space Grotesk"/>
                <a:cs typeface="Space Grotesk"/>
                <a:sym typeface="Space Grotesk"/>
              </a:endParaRPr>
            </a:p>
          </p:txBody>
        </p:sp>
        <p:sp>
          <p:nvSpPr>
            <p:cNvPr id="1254" name="Google Shape;1254;p104"/>
            <p:cNvSpPr/>
            <p:nvPr/>
          </p:nvSpPr>
          <p:spPr>
            <a:xfrm>
              <a:off x="4720531" y="4272142"/>
              <a:ext cx="175647" cy="175647"/>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Space Grotesk" pitchFamily="2" charset="0"/>
                <a:cs typeface="Space Grotesk" pitchFamily="2" charset="0"/>
                <a:sym typeface="Arial"/>
              </a:endParaRPr>
            </a:p>
          </p:txBody>
        </p:sp>
        <p:sp>
          <p:nvSpPr>
            <p:cNvPr id="1257" name="Google Shape;1257;p104"/>
            <p:cNvSpPr/>
            <p:nvPr/>
          </p:nvSpPr>
          <p:spPr>
            <a:xfrm>
              <a:off x="9103885" y="4272142"/>
              <a:ext cx="175647" cy="175647"/>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Space Grotesk" pitchFamily="2" charset="0"/>
                <a:cs typeface="Space Grotesk" pitchFamily="2" charset="0"/>
                <a:sym typeface="Arial"/>
              </a:endParaRPr>
            </a:p>
          </p:txBody>
        </p:sp>
        <p:sp>
          <p:nvSpPr>
            <p:cNvPr id="1294" name="Google Shape;1294;p104"/>
            <p:cNvSpPr/>
            <p:nvPr/>
          </p:nvSpPr>
          <p:spPr>
            <a:xfrm>
              <a:off x="4714832" y="3440613"/>
              <a:ext cx="175647" cy="175647"/>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Space Grotesk" pitchFamily="2" charset="0"/>
                <a:cs typeface="Space Grotesk" pitchFamily="2" charset="0"/>
                <a:sym typeface="Arial"/>
              </a:endParaRPr>
            </a:p>
          </p:txBody>
        </p:sp>
        <p:sp>
          <p:nvSpPr>
            <p:cNvPr id="1295" name="Google Shape;1295;p104"/>
            <p:cNvSpPr/>
            <p:nvPr/>
          </p:nvSpPr>
          <p:spPr>
            <a:xfrm>
              <a:off x="9098186" y="3440613"/>
              <a:ext cx="175647" cy="175647"/>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Space Grotesk" pitchFamily="2" charset="0"/>
                <a:cs typeface="Space Grotesk" pitchFamily="2" charset="0"/>
                <a:sym typeface="Arial"/>
              </a:endParaRPr>
            </a:p>
          </p:txBody>
        </p:sp>
        <p:sp>
          <p:nvSpPr>
            <p:cNvPr id="1296" name="Google Shape;1296;p104"/>
            <p:cNvSpPr txBox="1"/>
            <p:nvPr/>
          </p:nvSpPr>
          <p:spPr>
            <a:xfrm>
              <a:off x="5813471" y="2997270"/>
              <a:ext cx="2415802"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121C29"/>
                  </a:solidFill>
                  <a:latin typeface="Space Grotesk"/>
                  <a:ea typeface="Space Grotesk"/>
                  <a:cs typeface="Space Grotesk"/>
                  <a:sym typeface="Space Grotesk"/>
                </a:rPr>
                <a:t>Request workload certificate</a:t>
              </a:r>
              <a:endParaRPr sz="1200" b="0" i="0" u="none" strike="noStrike" cap="none">
                <a:solidFill>
                  <a:srgbClr val="121C29"/>
                </a:solidFill>
                <a:latin typeface="Space Grotesk"/>
                <a:ea typeface="Space Grotesk"/>
                <a:cs typeface="Space Grotesk"/>
                <a:sym typeface="Space Grotesk"/>
              </a:endParaRPr>
            </a:p>
          </p:txBody>
        </p:sp>
        <p:grpSp>
          <p:nvGrpSpPr>
            <p:cNvPr id="1297" name="Google Shape;1297;p104"/>
            <p:cNvGrpSpPr/>
            <p:nvPr/>
          </p:nvGrpSpPr>
          <p:grpSpPr>
            <a:xfrm>
              <a:off x="281282" y="4294944"/>
              <a:ext cx="977119" cy="996959"/>
              <a:chOff x="365355" y="3080613"/>
              <a:chExt cx="977119" cy="996959"/>
            </a:xfrm>
          </p:grpSpPr>
          <p:pic>
            <p:nvPicPr>
              <p:cNvPr id="1298" name="Google Shape;1298;p104"/>
              <p:cNvPicPr preferRelativeResize="0"/>
              <p:nvPr/>
            </p:nvPicPr>
            <p:blipFill rotWithShape="1">
              <a:blip r:embed="rId9">
                <a:alphaModFix/>
              </a:blip>
              <a:srcRect/>
              <a:stretch/>
            </p:blipFill>
            <p:spPr>
              <a:xfrm>
                <a:off x="526223" y="3080613"/>
                <a:ext cx="720000" cy="720000"/>
              </a:xfrm>
              <a:prstGeom prst="rect">
                <a:avLst/>
              </a:prstGeom>
              <a:noFill/>
              <a:ln>
                <a:noFill/>
              </a:ln>
            </p:spPr>
          </p:pic>
          <p:sp>
            <p:nvSpPr>
              <p:cNvPr id="1299" name="Google Shape;1299;p104"/>
              <p:cNvSpPr txBox="1"/>
              <p:nvPr/>
            </p:nvSpPr>
            <p:spPr>
              <a:xfrm>
                <a:off x="365355" y="3800613"/>
                <a:ext cx="977119"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121C29"/>
                    </a:solidFill>
                    <a:latin typeface="Space Grotesk"/>
                    <a:ea typeface="Space Grotesk"/>
                    <a:cs typeface="Space Grotesk"/>
                    <a:sym typeface="Space Grotesk"/>
                  </a:rPr>
                  <a:t>Operator</a:t>
                </a:r>
                <a:endParaRPr sz="1200" b="0" i="0" u="none" strike="noStrike" cap="none">
                  <a:solidFill>
                    <a:srgbClr val="121C29"/>
                  </a:solidFill>
                  <a:latin typeface="Space Grotesk"/>
                  <a:ea typeface="Space Grotesk"/>
                  <a:cs typeface="Space Grotesk"/>
                  <a:sym typeface="Space Grotesk"/>
                </a:endParaRPr>
              </a:p>
            </p:txBody>
          </p:sp>
        </p:grpSp>
        <p:cxnSp>
          <p:nvCxnSpPr>
            <p:cNvPr id="1300" name="Google Shape;1300;p104"/>
            <p:cNvCxnSpPr>
              <a:stCxn id="1258" idx="1"/>
              <a:endCxn id="1298" idx="0"/>
            </p:cNvCxnSpPr>
            <p:nvPr/>
          </p:nvCxnSpPr>
          <p:spPr>
            <a:xfrm flipH="1">
              <a:off x="802070" y="3540543"/>
              <a:ext cx="770100" cy="754500"/>
            </a:xfrm>
            <a:prstGeom prst="bentConnector2">
              <a:avLst/>
            </a:prstGeom>
            <a:noFill/>
            <a:ln w="19050" cap="flat" cmpd="sng">
              <a:solidFill>
                <a:schemeClr val="dk1"/>
              </a:solidFill>
              <a:prstDash val="solid"/>
              <a:miter lim="800000"/>
              <a:headEnd type="triangle" w="lg" len="lg"/>
              <a:tailEnd type="none" w="sm" len="sm"/>
            </a:ln>
          </p:spPr>
        </p:cxnSp>
        <p:sp>
          <p:nvSpPr>
            <p:cNvPr id="1301" name="Google Shape;1301;p104"/>
            <p:cNvSpPr txBox="1"/>
            <p:nvPr/>
          </p:nvSpPr>
          <p:spPr>
            <a:xfrm>
              <a:off x="102510" y="2617317"/>
              <a:ext cx="1684398" cy="8309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121C29"/>
                  </a:solidFill>
                  <a:latin typeface="Space Grotesk"/>
                  <a:ea typeface="Space Grotesk"/>
                  <a:cs typeface="Space Grotesk"/>
                  <a:sym typeface="Space Grotesk"/>
                </a:rPr>
                <a:t>(optional)</a:t>
              </a:r>
              <a:br>
                <a:rPr lang="en-US" sz="1200" b="0" i="0" u="none" strike="noStrike" cap="none">
                  <a:solidFill>
                    <a:srgbClr val="121C29"/>
                  </a:solidFill>
                  <a:latin typeface="Space Grotesk"/>
                  <a:ea typeface="Space Grotesk"/>
                  <a:cs typeface="Space Grotesk"/>
                  <a:sym typeface="Space Grotesk"/>
                </a:rPr>
              </a:br>
              <a:r>
                <a:rPr lang="en-US" sz="1200" b="0" i="0" u="none" strike="noStrike" cap="none">
                  <a:solidFill>
                    <a:srgbClr val="121C29"/>
                  </a:solidFill>
                  <a:latin typeface="Space Grotesk"/>
                  <a:ea typeface="Space Grotesk"/>
                  <a:cs typeface="Space Grotesk"/>
                  <a:sym typeface="Space Grotesk"/>
                </a:rPr>
                <a:t>Operator brings existing root and issues certs</a:t>
              </a:r>
              <a:endParaRPr sz="1200" b="0" i="0" u="none" strike="noStrike" cap="none">
                <a:solidFill>
                  <a:srgbClr val="121C29"/>
                </a:solidFill>
                <a:latin typeface="Space Grotesk"/>
                <a:ea typeface="Space Grotesk"/>
                <a:cs typeface="Space Grotesk"/>
                <a:sym typeface="Space Grotesk"/>
              </a:endParaRPr>
            </a:p>
          </p:txBody>
        </p:sp>
        <p:sp>
          <p:nvSpPr>
            <p:cNvPr id="1249" name="Google Shape;1249;p104"/>
            <p:cNvSpPr/>
            <p:nvPr/>
          </p:nvSpPr>
          <p:spPr>
            <a:xfrm>
              <a:off x="4755180" y="3464474"/>
              <a:ext cx="175647" cy="175647"/>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Space Grotesk" pitchFamily="2" charset="0"/>
                <a:cs typeface="Space Grotesk" pitchFamily="2" charset="0"/>
                <a:sym typeface="Arial"/>
              </a:endParaRPr>
            </a:p>
          </p:txBody>
        </p:sp>
        <p:sp>
          <p:nvSpPr>
            <p:cNvPr id="1251" name="Google Shape;1251;p104"/>
            <p:cNvSpPr/>
            <p:nvPr/>
          </p:nvSpPr>
          <p:spPr>
            <a:xfrm>
              <a:off x="9072276" y="3464474"/>
              <a:ext cx="175647" cy="175647"/>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a:solidFill>
                    <a:schemeClr val="lt1"/>
                  </a:solidFill>
                  <a:latin typeface="Space Grotesk" pitchFamily="2" charset="0"/>
                  <a:cs typeface="Space Grotesk" pitchFamily="2" charset="0"/>
                  <a:sym typeface="Arial"/>
                </a:rPr>
                <a:t> </a:t>
              </a:r>
              <a:endParaRPr sz="1400" b="0" i="0" u="none" strike="noStrike" cap="none" dirty="0">
                <a:solidFill>
                  <a:schemeClr val="lt1"/>
                </a:solidFill>
                <a:latin typeface="Space Grotesk" pitchFamily="2" charset="0"/>
                <a:cs typeface="Space Grotesk" pitchFamily="2" charset="0"/>
                <a:sym typeface="Arial"/>
              </a:endParaRPr>
            </a:p>
          </p:txBody>
        </p:sp>
      </p:grpSp>
      <p:pic>
        <p:nvPicPr>
          <p:cNvPr id="1302" name="Google Shape;1302;p104"/>
          <p:cNvPicPr preferRelativeResize="0"/>
          <p:nvPr/>
        </p:nvPicPr>
        <p:blipFill rotWithShape="1">
          <a:blip r:embed="rId10">
            <a:alphaModFix/>
          </a:blip>
          <a:srcRect/>
          <a:stretch/>
        </p:blipFill>
        <p:spPr>
          <a:xfrm>
            <a:off x="10868615" y="133240"/>
            <a:ext cx="1080000" cy="10800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p105"/>
          <p:cNvSpPr txBox="1">
            <a:spLocks noGrp="1"/>
          </p:cNvSpPr>
          <p:nvPr>
            <p:ph type="title"/>
          </p:nvPr>
        </p:nvSpPr>
        <p:spPr>
          <a:xfrm>
            <a:off x="196754" y="166233"/>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a:t>Access policies</a:t>
            </a:r>
            <a:endParaRPr/>
          </a:p>
        </p:txBody>
      </p:sp>
      <p:grpSp>
        <p:nvGrpSpPr>
          <p:cNvPr id="1308" name="Google Shape;1308;p105"/>
          <p:cNvGrpSpPr/>
          <p:nvPr/>
        </p:nvGrpSpPr>
        <p:grpSpPr>
          <a:xfrm>
            <a:off x="5392635" y="1332094"/>
            <a:ext cx="5111999" cy="4868019"/>
            <a:chOff x="3190043" y="1207333"/>
            <a:chExt cx="5111999" cy="4868019"/>
          </a:xfrm>
        </p:grpSpPr>
        <p:cxnSp>
          <p:nvCxnSpPr>
            <p:cNvPr id="1309" name="Google Shape;1309;p105"/>
            <p:cNvCxnSpPr>
              <a:stCxn id="1310" idx="1"/>
              <a:endCxn id="1311" idx="6"/>
            </p:cNvCxnSpPr>
            <p:nvPr/>
          </p:nvCxnSpPr>
          <p:spPr>
            <a:xfrm flipH="1">
              <a:off x="4957942" y="3010006"/>
              <a:ext cx="2264100" cy="581700"/>
            </a:xfrm>
            <a:prstGeom prst="bentConnector3">
              <a:avLst>
                <a:gd name="adj1" fmla="val 63044"/>
              </a:avLst>
            </a:prstGeom>
            <a:noFill/>
            <a:ln w="19050" cap="flat" cmpd="sng">
              <a:solidFill>
                <a:schemeClr val="lt2"/>
              </a:solidFill>
              <a:prstDash val="dash"/>
              <a:miter lim="800000"/>
              <a:headEnd type="triangle" w="lg" len="lg"/>
              <a:tailEnd type="none" w="sm" len="sm"/>
            </a:ln>
          </p:spPr>
        </p:cxnSp>
        <p:cxnSp>
          <p:nvCxnSpPr>
            <p:cNvPr id="1312" name="Google Shape;1312;p105"/>
            <p:cNvCxnSpPr>
              <a:stCxn id="1313" idx="1"/>
            </p:cNvCxnSpPr>
            <p:nvPr/>
          </p:nvCxnSpPr>
          <p:spPr>
            <a:xfrm rot="10800000">
              <a:off x="4969942" y="3591652"/>
              <a:ext cx="2252100" cy="1943700"/>
            </a:xfrm>
            <a:prstGeom prst="bentConnector3">
              <a:avLst>
                <a:gd name="adj1" fmla="val 63649"/>
              </a:avLst>
            </a:prstGeom>
            <a:noFill/>
            <a:ln w="19050" cap="flat" cmpd="sng">
              <a:solidFill>
                <a:schemeClr val="lt2"/>
              </a:solidFill>
              <a:prstDash val="dash"/>
              <a:miter lim="800000"/>
              <a:headEnd type="triangle" w="lg" len="lg"/>
              <a:tailEnd type="none" w="sm" len="sm"/>
            </a:ln>
          </p:spPr>
        </p:cxnSp>
        <p:grpSp>
          <p:nvGrpSpPr>
            <p:cNvPr id="1314" name="Google Shape;1314;p105"/>
            <p:cNvGrpSpPr/>
            <p:nvPr/>
          </p:nvGrpSpPr>
          <p:grpSpPr>
            <a:xfrm>
              <a:off x="7222042" y="1207333"/>
              <a:ext cx="1080000" cy="4868019"/>
              <a:chOff x="7094026" y="1493845"/>
              <a:chExt cx="1080000" cy="4868019"/>
            </a:xfrm>
          </p:grpSpPr>
          <p:pic>
            <p:nvPicPr>
              <p:cNvPr id="1315" name="Google Shape;1315;p105"/>
              <p:cNvPicPr preferRelativeResize="0"/>
              <p:nvPr/>
            </p:nvPicPr>
            <p:blipFill rotWithShape="1">
              <a:blip r:embed="rId3">
                <a:alphaModFix/>
              </a:blip>
              <a:srcRect/>
              <a:stretch/>
            </p:blipFill>
            <p:spPr>
              <a:xfrm>
                <a:off x="7094026" y="4019191"/>
                <a:ext cx="1080000" cy="1080000"/>
              </a:xfrm>
              <a:prstGeom prst="rect">
                <a:avLst/>
              </a:prstGeom>
              <a:noFill/>
              <a:ln>
                <a:noFill/>
              </a:ln>
            </p:spPr>
          </p:pic>
          <p:pic>
            <p:nvPicPr>
              <p:cNvPr id="1316" name="Google Shape;1316;p105"/>
              <p:cNvPicPr preferRelativeResize="0"/>
              <p:nvPr/>
            </p:nvPicPr>
            <p:blipFill rotWithShape="1">
              <a:blip r:embed="rId4">
                <a:alphaModFix/>
              </a:blip>
              <a:srcRect/>
              <a:stretch/>
            </p:blipFill>
            <p:spPr>
              <a:xfrm>
                <a:off x="7094026" y="1493845"/>
                <a:ext cx="1080000" cy="1080000"/>
              </a:xfrm>
              <a:prstGeom prst="rect">
                <a:avLst/>
              </a:prstGeom>
              <a:noFill/>
              <a:ln>
                <a:noFill/>
              </a:ln>
            </p:spPr>
          </p:pic>
          <p:pic>
            <p:nvPicPr>
              <p:cNvPr id="1310" name="Google Shape;1310;p105"/>
              <p:cNvPicPr preferRelativeResize="0"/>
              <p:nvPr/>
            </p:nvPicPr>
            <p:blipFill rotWithShape="1">
              <a:blip r:embed="rId5">
                <a:alphaModFix/>
              </a:blip>
              <a:srcRect/>
              <a:stretch/>
            </p:blipFill>
            <p:spPr>
              <a:xfrm>
                <a:off x="7094026" y="2756518"/>
                <a:ext cx="1080000" cy="1080000"/>
              </a:xfrm>
              <a:prstGeom prst="rect">
                <a:avLst/>
              </a:prstGeom>
              <a:noFill/>
              <a:ln>
                <a:noFill/>
              </a:ln>
            </p:spPr>
          </p:pic>
          <p:pic>
            <p:nvPicPr>
              <p:cNvPr id="1313" name="Google Shape;1313;p105"/>
              <p:cNvPicPr preferRelativeResize="0"/>
              <p:nvPr/>
            </p:nvPicPr>
            <p:blipFill rotWithShape="1">
              <a:blip r:embed="rId6">
                <a:alphaModFix/>
              </a:blip>
              <a:srcRect/>
              <a:stretch/>
            </p:blipFill>
            <p:spPr>
              <a:xfrm>
                <a:off x="7094026" y="5281864"/>
                <a:ext cx="1080000" cy="1080000"/>
              </a:xfrm>
              <a:prstGeom prst="rect">
                <a:avLst/>
              </a:prstGeom>
              <a:noFill/>
              <a:ln>
                <a:noFill/>
              </a:ln>
            </p:spPr>
          </p:pic>
        </p:grpSp>
        <p:grpSp>
          <p:nvGrpSpPr>
            <p:cNvPr id="1317" name="Google Shape;1317;p105"/>
            <p:cNvGrpSpPr/>
            <p:nvPr/>
          </p:nvGrpSpPr>
          <p:grpSpPr>
            <a:xfrm>
              <a:off x="3190043" y="2195893"/>
              <a:ext cx="1855000" cy="1890000"/>
              <a:chOff x="3190043" y="2195893"/>
              <a:chExt cx="1855000" cy="1890000"/>
            </a:xfrm>
          </p:grpSpPr>
          <p:grpSp>
            <p:nvGrpSpPr>
              <p:cNvPr id="1318" name="Google Shape;1318;p105"/>
              <p:cNvGrpSpPr/>
              <p:nvPr/>
            </p:nvGrpSpPr>
            <p:grpSpPr>
              <a:xfrm>
                <a:off x="3190043" y="2195893"/>
                <a:ext cx="1855000" cy="1890000"/>
                <a:chOff x="3071990" y="1647687"/>
                <a:chExt cx="1855000" cy="1890000"/>
              </a:xfrm>
            </p:grpSpPr>
            <p:pic>
              <p:nvPicPr>
                <p:cNvPr id="1319" name="Google Shape;1319;p105"/>
                <p:cNvPicPr preferRelativeResize="0"/>
                <p:nvPr/>
              </p:nvPicPr>
              <p:blipFill rotWithShape="1">
                <a:blip r:embed="rId7">
                  <a:alphaModFix/>
                </a:blip>
                <a:srcRect/>
                <a:stretch/>
              </p:blipFill>
              <p:spPr>
                <a:xfrm>
                  <a:off x="3071990" y="1647687"/>
                  <a:ext cx="1855000" cy="1890000"/>
                </a:xfrm>
                <a:prstGeom prst="rect">
                  <a:avLst/>
                </a:prstGeom>
                <a:noFill/>
                <a:ln>
                  <a:noFill/>
                </a:ln>
              </p:spPr>
            </p:pic>
            <p:sp>
              <p:nvSpPr>
                <p:cNvPr id="1320" name="Google Shape;1320;p105"/>
                <p:cNvSpPr txBox="1"/>
                <p:nvPr/>
              </p:nvSpPr>
              <p:spPr>
                <a:xfrm>
                  <a:off x="3229867" y="2185772"/>
                  <a:ext cx="114944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err="1">
                      <a:solidFill>
                        <a:schemeClr val="dk1"/>
                      </a:solidFill>
                      <a:latin typeface="Space Grotesk"/>
                      <a:ea typeface="Space Grotesk"/>
                      <a:cs typeface="Space Grotesk"/>
                      <a:sym typeface="Space Grotesk"/>
                    </a:rPr>
                    <a:t>MyApp</a:t>
                  </a:r>
                  <a:endParaRPr sz="1400" b="1" i="0" u="none" strike="noStrike" cap="none" dirty="0">
                    <a:solidFill>
                      <a:schemeClr val="dk1"/>
                    </a:solidFill>
                    <a:latin typeface="Space Grotesk"/>
                    <a:ea typeface="Space Grotesk"/>
                    <a:cs typeface="Space Grotesk"/>
                    <a:sym typeface="Space Grotesk"/>
                  </a:endParaRPr>
                </a:p>
              </p:txBody>
            </p:sp>
          </p:grpSp>
          <p:sp>
            <p:nvSpPr>
              <p:cNvPr id="1311" name="Google Shape;1311;p105"/>
              <p:cNvSpPr/>
              <p:nvPr/>
            </p:nvSpPr>
            <p:spPr>
              <a:xfrm>
                <a:off x="4782216" y="3503885"/>
                <a:ext cx="175647" cy="175647"/>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Space Grotesk" pitchFamily="2" charset="0"/>
                  <a:cs typeface="Space Grotesk" pitchFamily="2" charset="0"/>
                  <a:sym typeface="Arial"/>
                </a:endParaRPr>
              </a:p>
            </p:txBody>
          </p:sp>
        </p:grpSp>
        <p:pic>
          <p:nvPicPr>
            <p:cNvPr id="1321" name="Google Shape;1321;p105"/>
            <p:cNvPicPr preferRelativeResize="0"/>
            <p:nvPr/>
          </p:nvPicPr>
          <p:blipFill rotWithShape="1">
            <a:blip r:embed="rId8">
              <a:alphaModFix/>
            </a:blip>
            <a:srcRect/>
            <a:stretch/>
          </p:blipFill>
          <p:spPr>
            <a:xfrm>
              <a:off x="6459937" y="1260067"/>
              <a:ext cx="450000" cy="450000"/>
            </a:xfrm>
            <a:prstGeom prst="rect">
              <a:avLst/>
            </a:prstGeom>
            <a:noFill/>
            <a:ln>
              <a:noFill/>
            </a:ln>
          </p:spPr>
        </p:pic>
        <p:pic>
          <p:nvPicPr>
            <p:cNvPr id="1322" name="Google Shape;1322;p105"/>
            <p:cNvPicPr preferRelativeResize="0"/>
            <p:nvPr/>
          </p:nvPicPr>
          <p:blipFill rotWithShape="1">
            <a:blip r:embed="rId9">
              <a:alphaModFix/>
            </a:blip>
            <a:srcRect/>
            <a:stretch/>
          </p:blipFill>
          <p:spPr>
            <a:xfrm>
              <a:off x="6459219" y="5038324"/>
              <a:ext cx="450000" cy="450000"/>
            </a:xfrm>
            <a:prstGeom prst="rect">
              <a:avLst/>
            </a:prstGeom>
            <a:noFill/>
            <a:ln>
              <a:noFill/>
            </a:ln>
          </p:spPr>
        </p:pic>
        <p:pic>
          <p:nvPicPr>
            <p:cNvPr id="1323" name="Google Shape;1323;p105"/>
            <p:cNvPicPr preferRelativeResize="0"/>
            <p:nvPr/>
          </p:nvPicPr>
          <p:blipFill rotWithShape="1">
            <a:blip r:embed="rId8">
              <a:alphaModFix/>
            </a:blip>
            <a:srcRect/>
            <a:stretch/>
          </p:blipFill>
          <p:spPr>
            <a:xfrm>
              <a:off x="6459219" y="3785012"/>
              <a:ext cx="450000" cy="450000"/>
            </a:xfrm>
            <a:prstGeom prst="rect">
              <a:avLst/>
            </a:prstGeom>
            <a:noFill/>
            <a:ln>
              <a:noFill/>
            </a:ln>
          </p:spPr>
        </p:pic>
        <p:cxnSp>
          <p:nvCxnSpPr>
            <p:cNvPr id="1324" name="Google Shape;1324;p105"/>
            <p:cNvCxnSpPr>
              <a:stCxn id="1316" idx="1"/>
              <a:endCxn id="1311" idx="6"/>
            </p:cNvCxnSpPr>
            <p:nvPr/>
          </p:nvCxnSpPr>
          <p:spPr>
            <a:xfrm flipH="1">
              <a:off x="4957942" y="1747333"/>
              <a:ext cx="2264100" cy="1844400"/>
            </a:xfrm>
            <a:prstGeom prst="bentConnector3">
              <a:avLst>
                <a:gd name="adj1" fmla="val 63237"/>
              </a:avLst>
            </a:prstGeom>
            <a:noFill/>
            <a:ln w="19050" cap="flat" cmpd="sng">
              <a:solidFill>
                <a:schemeClr val="dk1"/>
              </a:solidFill>
              <a:prstDash val="solid"/>
              <a:miter lim="800000"/>
              <a:headEnd type="triangle" w="lg" len="lg"/>
              <a:tailEnd type="none" w="sm" len="sm"/>
            </a:ln>
          </p:spPr>
        </p:cxnSp>
        <p:cxnSp>
          <p:nvCxnSpPr>
            <p:cNvPr id="1325" name="Google Shape;1325;p105"/>
            <p:cNvCxnSpPr>
              <a:stCxn id="1315" idx="1"/>
              <a:endCxn id="1311" idx="6"/>
            </p:cNvCxnSpPr>
            <p:nvPr/>
          </p:nvCxnSpPr>
          <p:spPr>
            <a:xfrm rot="10800000">
              <a:off x="4957942" y="3591679"/>
              <a:ext cx="2264100" cy="681000"/>
            </a:xfrm>
            <a:prstGeom prst="bentConnector3">
              <a:avLst>
                <a:gd name="adj1" fmla="val 63237"/>
              </a:avLst>
            </a:prstGeom>
            <a:noFill/>
            <a:ln w="19050" cap="flat" cmpd="sng">
              <a:solidFill>
                <a:schemeClr val="dk1"/>
              </a:solidFill>
              <a:prstDash val="solid"/>
              <a:miter lim="800000"/>
              <a:headEnd type="triangle" w="lg" len="lg"/>
              <a:tailEnd type="none" w="sm" len="sm"/>
            </a:ln>
          </p:spPr>
        </p:cxnSp>
        <p:pic>
          <p:nvPicPr>
            <p:cNvPr id="1326" name="Google Shape;1326;p105"/>
            <p:cNvPicPr preferRelativeResize="0"/>
            <p:nvPr/>
          </p:nvPicPr>
          <p:blipFill rotWithShape="1">
            <a:blip r:embed="rId9">
              <a:alphaModFix/>
            </a:blip>
            <a:srcRect/>
            <a:stretch/>
          </p:blipFill>
          <p:spPr>
            <a:xfrm>
              <a:off x="6459219" y="2537536"/>
              <a:ext cx="450000" cy="450000"/>
            </a:xfrm>
            <a:prstGeom prst="rect">
              <a:avLst/>
            </a:prstGeom>
            <a:noFill/>
            <a:ln>
              <a:noFill/>
            </a:ln>
          </p:spPr>
        </p:pic>
      </p:grpSp>
      <p:grpSp>
        <p:nvGrpSpPr>
          <p:cNvPr id="1327" name="Google Shape;1327;p105"/>
          <p:cNvGrpSpPr/>
          <p:nvPr/>
        </p:nvGrpSpPr>
        <p:grpSpPr>
          <a:xfrm>
            <a:off x="1344440" y="2206731"/>
            <a:ext cx="3772265" cy="3700447"/>
            <a:chOff x="1959799" y="632793"/>
            <a:chExt cx="3772265" cy="3700447"/>
          </a:xfrm>
        </p:grpSpPr>
        <p:sp>
          <p:nvSpPr>
            <p:cNvPr id="1328" name="Google Shape;1328;p105"/>
            <p:cNvSpPr/>
            <p:nvPr/>
          </p:nvSpPr>
          <p:spPr>
            <a:xfrm>
              <a:off x="1959799" y="632793"/>
              <a:ext cx="3772265" cy="3700447"/>
            </a:xfrm>
            <a:prstGeom prst="roundRect">
              <a:avLst>
                <a:gd name="adj" fmla="val 9590"/>
              </a:avLst>
            </a:prstGeom>
            <a:solidFill>
              <a:schemeClr val="lt1"/>
            </a:solidFill>
            <a:ln w="25400" cap="flat" cmpd="sng">
              <a:solidFill>
                <a:schemeClr val="accent2"/>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Space Grotesk" pitchFamily="2" charset="0"/>
                <a:cs typeface="Space Grotesk" pitchFamily="2" charset="0"/>
                <a:sym typeface="Arial"/>
              </a:endParaRPr>
            </a:p>
          </p:txBody>
        </p:sp>
        <p:sp>
          <p:nvSpPr>
            <p:cNvPr id="1329" name="Google Shape;1329;p105"/>
            <p:cNvSpPr txBox="1"/>
            <p:nvPr/>
          </p:nvSpPr>
          <p:spPr>
            <a:xfrm>
              <a:off x="2272114" y="922963"/>
              <a:ext cx="3253353" cy="31085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err="1">
                  <a:solidFill>
                    <a:srgbClr val="116329"/>
                  </a:solidFill>
                  <a:latin typeface="Space Grotesk" pitchFamily="2" charset="0"/>
                  <a:cs typeface="Space Grotesk" pitchFamily="2" charset="0"/>
                  <a:sym typeface="Arial"/>
                </a:rPr>
                <a:t>apiVersion</a:t>
              </a:r>
              <a:r>
                <a:rPr lang="en-US" sz="1400" b="0" i="0" u="none" strike="noStrike" cap="none" dirty="0">
                  <a:solidFill>
                    <a:srgbClr val="1F2328"/>
                  </a:solidFill>
                  <a:latin typeface="Space Grotesk" pitchFamily="2" charset="0"/>
                  <a:cs typeface="Space Grotesk" pitchFamily="2" charset="0"/>
                  <a:sym typeface="Arial"/>
                </a:rPr>
                <a:t>: </a:t>
              </a:r>
              <a:r>
                <a:rPr lang="en-US" sz="1400" b="0" i="0" u="none" strike="noStrike" cap="none" dirty="0">
                  <a:solidFill>
                    <a:srgbClr val="0A3069"/>
                  </a:solidFill>
                  <a:latin typeface="Space Grotesk" pitchFamily="2" charset="0"/>
                  <a:cs typeface="Space Grotesk" pitchFamily="2" charset="0"/>
                  <a:sym typeface="Arial"/>
                </a:rPr>
                <a:t>dapr.io/v1alpha1</a:t>
              </a:r>
              <a:endParaRPr sz="1400" b="0" i="0" u="none" strike="noStrike" cap="none" dirty="0">
                <a:solidFill>
                  <a:srgbClr val="1F2328"/>
                </a:solidFill>
                <a:latin typeface="Space Grotesk" pitchFamily="2" charset="0"/>
                <a:cs typeface="Space Grotesk" pitchFamily="2" charset="0"/>
                <a:sym typeface="Arial"/>
              </a:endParaRPr>
            </a:p>
            <a:p>
              <a:pPr marL="0" marR="0" lvl="0" indent="0" algn="l" rtl="0">
                <a:lnSpc>
                  <a:spcPct val="100000"/>
                </a:lnSpc>
                <a:spcBef>
                  <a:spcPts val="0"/>
                </a:spcBef>
                <a:spcAft>
                  <a:spcPts val="0"/>
                </a:spcAft>
                <a:buNone/>
              </a:pPr>
              <a:r>
                <a:rPr lang="en-US" sz="1400" b="0" i="0" u="none" strike="noStrike" cap="none" dirty="0">
                  <a:solidFill>
                    <a:srgbClr val="116329"/>
                  </a:solidFill>
                  <a:latin typeface="Space Grotesk" pitchFamily="2" charset="0"/>
                  <a:cs typeface="Space Grotesk" pitchFamily="2" charset="0"/>
                  <a:sym typeface="Arial"/>
                </a:rPr>
                <a:t>kind</a:t>
              </a:r>
              <a:r>
                <a:rPr lang="en-US" sz="1400" b="0" i="0" u="none" strike="noStrike" cap="none" dirty="0">
                  <a:solidFill>
                    <a:srgbClr val="1F2328"/>
                  </a:solidFill>
                  <a:latin typeface="Space Grotesk" pitchFamily="2" charset="0"/>
                  <a:cs typeface="Space Grotesk" pitchFamily="2" charset="0"/>
                  <a:sym typeface="Arial"/>
                </a:rPr>
                <a:t>: </a:t>
              </a:r>
              <a:r>
                <a:rPr lang="en-US" sz="1400" b="0" i="0" u="none" strike="noStrike" cap="none" dirty="0">
                  <a:solidFill>
                    <a:srgbClr val="0A3069"/>
                  </a:solidFill>
                  <a:latin typeface="Space Grotesk" pitchFamily="2" charset="0"/>
                  <a:cs typeface="Space Grotesk" pitchFamily="2" charset="0"/>
                  <a:sym typeface="Arial"/>
                </a:rPr>
                <a:t>Configuration</a:t>
              </a:r>
              <a:endParaRPr sz="1400" b="0" i="0" u="none" strike="noStrike" cap="none" dirty="0">
                <a:solidFill>
                  <a:srgbClr val="1F2328"/>
                </a:solidFill>
                <a:latin typeface="Space Grotesk" pitchFamily="2" charset="0"/>
                <a:cs typeface="Space Grotesk" pitchFamily="2" charset="0"/>
                <a:sym typeface="Arial"/>
              </a:endParaRPr>
            </a:p>
            <a:p>
              <a:pPr marL="0" marR="0" lvl="0" indent="0" algn="l" rtl="0">
                <a:lnSpc>
                  <a:spcPct val="100000"/>
                </a:lnSpc>
                <a:spcBef>
                  <a:spcPts val="0"/>
                </a:spcBef>
                <a:spcAft>
                  <a:spcPts val="0"/>
                </a:spcAft>
                <a:buNone/>
              </a:pPr>
              <a:r>
                <a:rPr lang="en-US" sz="1400" b="0" i="0" u="none" strike="noStrike" cap="none" dirty="0">
                  <a:solidFill>
                    <a:srgbClr val="116329"/>
                  </a:solidFill>
                  <a:latin typeface="Space Grotesk" pitchFamily="2" charset="0"/>
                  <a:cs typeface="Space Grotesk" pitchFamily="2" charset="0"/>
                  <a:sym typeface="Arial"/>
                </a:rPr>
                <a:t>metadata</a:t>
              </a:r>
              <a:r>
                <a:rPr lang="en-US" sz="1400" b="0" i="0" u="none" strike="noStrike" cap="none" dirty="0">
                  <a:solidFill>
                    <a:srgbClr val="1F2328"/>
                  </a:solidFill>
                  <a:latin typeface="Space Grotesk" pitchFamily="2" charset="0"/>
                  <a:cs typeface="Space Grotesk" pitchFamily="2" charset="0"/>
                  <a:sym typeface="Arial"/>
                </a:rPr>
                <a:t>:</a:t>
              </a:r>
              <a:endParaRPr dirty="0">
                <a:latin typeface="Space Grotesk" pitchFamily="2" charset="0"/>
                <a:cs typeface="Space Grotesk" pitchFamily="2" charset="0"/>
              </a:endParaRPr>
            </a:p>
            <a:p>
              <a:pPr marL="0" marR="0" lvl="0" indent="0" algn="l" rtl="0">
                <a:lnSpc>
                  <a:spcPct val="100000"/>
                </a:lnSpc>
                <a:spcBef>
                  <a:spcPts val="0"/>
                </a:spcBef>
                <a:spcAft>
                  <a:spcPts val="0"/>
                </a:spcAft>
                <a:buNone/>
              </a:pPr>
              <a:r>
                <a:rPr lang="en-US" sz="1400" b="0" i="0" u="none" strike="noStrike" cap="none" dirty="0">
                  <a:solidFill>
                    <a:srgbClr val="1F2328"/>
                  </a:solidFill>
                  <a:latin typeface="Space Grotesk" pitchFamily="2" charset="0"/>
                  <a:cs typeface="Space Grotesk" pitchFamily="2" charset="0"/>
                  <a:sym typeface="Arial"/>
                </a:rPr>
                <a:t>  </a:t>
              </a:r>
              <a:r>
                <a:rPr lang="en-US" sz="1400" b="0" i="0" u="none" strike="noStrike" cap="none" dirty="0">
                  <a:solidFill>
                    <a:srgbClr val="116329"/>
                  </a:solidFill>
                  <a:latin typeface="Space Grotesk" pitchFamily="2" charset="0"/>
                  <a:cs typeface="Space Grotesk" pitchFamily="2" charset="0"/>
                  <a:sym typeface="Arial"/>
                </a:rPr>
                <a:t>name</a:t>
              </a:r>
              <a:r>
                <a:rPr lang="en-US" sz="1400" b="0" i="0" u="none" strike="noStrike" cap="none" dirty="0">
                  <a:solidFill>
                    <a:srgbClr val="1F2328"/>
                  </a:solidFill>
                  <a:latin typeface="Space Grotesk" pitchFamily="2" charset="0"/>
                  <a:cs typeface="Space Grotesk" pitchFamily="2" charset="0"/>
                  <a:sym typeface="Arial"/>
                </a:rPr>
                <a:t>: </a:t>
              </a:r>
              <a:r>
                <a:rPr lang="en-US" sz="1400" b="0" i="0" u="none" strike="noStrike" cap="none" dirty="0" err="1">
                  <a:solidFill>
                    <a:srgbClr val="0A3069"/>
                  </a:solidFill>
                  <a:latin typeface="Space Grotesk" pitchFamily="2" charset="0"/>
                  <a:cs typeface="Space Grotesk" pitchFamily="2" charset="0"/>
                  <a:sym typeface="Arial"/>
                </a:rPr>
                <a:t>appconfig</a:t>
              </a:r>
              <a:endParaRPr sz="1400" b="0" i="0" u="none" strike="noStrike" cap="none" dirty="0">
                <a:solidFill>
                  <a:srgbClr val="1F2328"/>
                </a:solidFill>
                <a:latin typeface="Space Grotesk" pitchFamily="2" charset="0"/>
                <a:cs typeface="Space Grotesk" pitchFamily="2" charset="0"/>
                <a:sym typeface="Arial"/>
              </a:endParaRPr>
            </a:p>
            <a:p>
              <a:pPr marL="0" marR="0" lvl="0" indent="0" algn="l" rtl="0">
                <a:lnSpc>
                  <a:spcPct val="100000"/>
                </a:lnSpc>
                <a:spcBef>
                  <a:spcPts val="0"/>
                </a:spcBef>
                <a:spcAft>
                  <a:spcPts val="0"/>
                </a:spcAft>
                <a:buNone/>
              </a:pPr>
              <a:r>
                <a:rPr lang="en-US" sz="1400" b="0" i="0" u="none" strike="noStrike" cap="none" dirty="0">
                  <a:solidFill>
                    <a:srgbClr val="1F2328"/>
                  </a:solidFill>
                  <a:latin typeface="Space Grotesk" pitchFamily="2" charset="0"/>
                  <a:cs typeface="Space Grotesk" pitchFamily="2" charset="0"/>
                  <a:sym typeface="Arial"/>
                </a:rPr>
                <a:t>  </a:t>
              </a:r>
              <a:r>
                <a:rPr lang="en-US" sz="1400" b="0" i="0" u="none" strike="noStrike" cap="none" dirty="0">
                  <a:solidFill>
                    <a:srgbClr val="116329"/>
                  </a:solidFill>
                  <a:latin typeface="Space Grotesk" pitchFamily="2" charset="0"/>
                  <a:cs typeface="Space Grotesk" pitchFamily="2" charset="0"/>
                  <a:sym typeface="Arial"/>
                </a:rPr>
                <a:t>namespace</a:t>
              </a:r>
              <a:r>
                <a:rPr lang="en-US" sz="1400" b="0" i="0" u="none" strike="noStrike" cap="none" dirty="0">
                  <a:solidFill>
                    <a:srgbClr val="1F2328"/>
                  </a:solidFill>
                  <a:latin typeface="Space Grotesk" pitchFamily="2" charset="0"/>
                  <a:cs typeface="Space Grotesk" pitchFamily="2" charset="0"/>
                  <a:sym typeface="Arial"/>
                </a:rPr>
                <a:t>: </a:t>
              </a:r>
              <a:r>
                <a:rPr lang="en-US" sz="1400" b="0" i="0" u="none" strike="noStrike" cap="none" dirty="0">
                  <a:solidFill>
                    <a:srgbClr val="0A3069"/>
                  </a:solidFill>
                  <a:latin typeface="Space Grotesk" pitchFamily="2" charset="0"/>
                  <a:cs typeface="Space Grotesk" pitchFamily="2" charset="0"/>
                  <a:sym typeface="Arial"/>
                </a:rPr>
                <a:t>default</a:t>
              </a:r>
              <a:endParaRPr sz="1400" b="0" i="0" u="none" strike="noStrike" cap="none" dirty="0">
                <a:solidFill>
                  <a:srgbClr val="1F2328"/>
                </a:solidFill>
                <a:latin typeface="Space Grotesk" pitchFamily="2" charset="0"/>
                <a:cs typeface="Space Grotesk" pitchFamily="2" charset="0"/>
                <a:sym typeface="Arial"/>
              </a:endParaRPr>
            </a:p>
            <a:p>
              <a:pPr marL="0" marR="0" lvl="0" indent="0" algn="l" rtl="0">
                <a:lnSpc>
                  <a:spcPct val="100000"/>
                </a:lnSpc>
                <a:spcBef>
                  <a:spcPts val="0"/>
                </a:spcBef>
                <a:spcAft>
                  <a:spcPts val="0"/>
                </a:spcAft>
                <a:buNone/>
              </a:pPr>
              <a:r>
                <a:rPr lang="en-US" sz="1400" b="0" i="0" u="none" strike="noStrike" cap="none" dirty="0">
                  <a:solidFill>
                    <a:srgbClr val="116329"/>
                  </a:solidFill>
                  <a:latin typeface="Space Grotesk" pitchFamily="2" charset="0"/>
                  <a:cs typeface="Space Grotesk" pitchFamily="2" charset="0"/>
                  <a:sym typeface="Arial"/>
                </a:rPr>
                <a:t>spec</a:t>
              </a:r>
              <a:r>
                <a:rPr lang="en-US" sz="1400" b="0" i="0" u="none" strike="noStrike" cap="none" dirty="0">
                  <a:solidFill>
                    <a:srgbClr val="1F2328"/>
                  </a:solidFill>
                  <a:latin typeface="Space Grotesk" pitchFamily="2" charset="0"/>
                  <a:cs typeface="Space Grotesk" pitchFamily="2" charset="0"/>
                  <a:sym typeface="Arial"/>
                </a:rPr>
                <a:t>:</a:t>
              </a:r>
              <a:endParaRPr dirty="0">
                <a:latin typeface="Space Grotesk" pitchFamily="2" charset="0"/>
                <a:cs typeface="Space Grotesk" pitchFamily="2" charset="0"/>
              </a:endParaRPr>
            </a:p>
            <a:p>
              <a:pPr marL="0" marR="0" lvl="0" indent="0" algn="l" rtl="0">
                <a:lnSpc>
                  <a:spcPct val="100000"/>
                </a:lnSpc>
                <a:spcBef>
                  <a:spcPts val="0"/>
                </a:spcBef>
                <a:spcAft>
                  <a:spcPts val="0"/>
                </a:spcAft>
                <a:buNone/>
              </a:pPr>
              <a:r>
                <a:rPr lang="en-US" sz="1400" b="0" i="0" u="none" strike="noStrike" cap="none" dirty="0">
                  <a:solidFill>
                    <a:srgbClr val="1F2328"/>
                  </a:solidFill>
                  <a:latin typeface="Space Grotesk" pitchFamily="2" charset="0"/>
                  <a:cs typeface="Space Grotesk" pitchFamily="2" charset="0"/>
                  <a:sym typeface="Arial"/>
                </a:rPr>
                <a:t>  </a:t>
              </a:r>
              <a:r>
                <a:rPr lang="en-US" sz="1400" b="0" i="0" u="none" strike="noStrike" cap="none" dirty="0" err="1">
                  <a:solidFill>
                    <a:srgbClr val="116329"/>
                  </a:solidFill>
                  <a:latin typeface="Space Grotesk" pitchFamily="2" charset="0"/>
                  <a:cs typeface="Space Grotesk" pitchFamily="2" charset="0"/>
                  <a:sym typeface="Arial"/>
                </a:rPr>
                <a:t>api</a:t>
              </a:r>
              <a:r>
                <a:rPr lang="en-US" sz="1400" b="0" i="0" u="none" strike="noStrike" cap="none" dirty="0">
                  <a:solidFill>
                    <a:srgbClr val="1F2328"/>
                  </a:solidFill>
                  <a:latin typeface="Space Grotesk" pitchFamily="2" charset="0"/>
                  <a:cs typeface="Space Grotesk" pitchFamily="2" charset="0"/>
                  <a:sym typeface="Arial"/>
                </a:rPr>
                <a:t>:</a:t>
              </a:r>
              <a:endParaRPr dirty="0">
                <a:latin typeface="Space Grotesk" pitchFamily="2" charset="0"/>
                <a:cs typeface="Space Grotesk" pitchFamily="2" charset="0"/>
              </a:endParaRPr>
            </a:p>
            <a:p>
              <a:pPr marL="0" marR="0" lvl="0" indent="0" algn="l" rtl="0">
                <a:lnSpc>
                  <a:spcPct val="100000"/>
                </a:lnSpc>
                <a:spcBef>
                  <a:spcPts val="0"/>
                </a:spcBef>
                <a:spcAft>
                  <a:spcPts val="0"/>
                </a:spcAft>
                <a:buNone/>
              </a:pPr>
              <a:r>
                <a:rPr lang="en-US" sz="1400" b="0" i="0" u="none" strike="noStrike" cap="none" dirty="0">
                  <a:solidFill>
                    <a:srgbClr val="1F2328"/>
                  </a:solidFill>
                  <a:latin typeface="Space Grotesk" pitchFamily="2" charset="0"/>
                  <a:cs typeface="Space Grotesk" pitchFamily="2" charset="0"/>
                  <a:sym typeface="Arial"/>
                </a:rPr>
                <a:t>    </a:t>
              </a:r>
              <a:r>
                <a:rPr lang="en-US" sz="1400" b="0" i="0" u="none" strike="noStrike" cap="none" dirty="0">
                  <a:solidFill>
                    <a:srgbClr val="116329"/>
                  </a:solidFill>
                  <a:latin typeface="Space Grotesk" pitchFamily="2" charset="0"/>
                  <a:cs typeface="Space Grotesk" pitchFamily="2" charset="0"/>
                  <a:sym typeface="Arial"/>
                </a:rPr>
                <a:t>allowed</a:t>
              </a:r>
              <a:r>
                <a:rPr lang="en-US" sz="1400" b="0" i="0" u="none" strike="noStrike" cap="none" dirty="0">
                  <a:solidFill>
                    <a:srgbClr val="1F2328"/>
                  </a:solidFill>
                  <a:latin typeface="Space Grotesk" pitchFamily="2" charset="0"/>
                  <a:cs typeface="Space Grotesk" pitchFamily="2" charset="0"/>
                  <a:sym typeface="Arial"/>
                </a:rPr>
                <a:t>:</a:t>
              </a:r>
              <a:endParaRPr dirty="0">
                <a:latin typeface="Space Grotesk" pitchFamily="2" charset="0"/>
                <a:cs typeface="Space Grotesk" pitchFamily="2" charset="0"/>
              </a:endParaRPr>
            </a:p>
            <a:p>
              <a:pPr marL="0" marR="0" lvl="0" indent="0" algn="l" rtl="0">
                <a:lnSpc>
                  <a:spcPct val="100000"/>
                </a:lnSpc>
                <a:spcBef>
                  <a:spcPts val="0"/>
                </a:spcBef>
                <a:spcAft>
                  <a:spcPts val="0"/>
                </a:spcAft>
                <a:buNone/>
              </a:pPr>
              <a:r>
                <a:rPr lang="en-US" sz="1400" b="0" i="0" u="none" strike="noStrike" cap="none" dirty="0">
                  <a:solidFill>
                    <a:srgbClr val="1F2328"/>
                  </a:solidFill>
                  <a:latin typeface="Space Grotesk" pitchFamily="2" charset="0"/>
                  <a:cs typeface="Space Grotesk" pitchFamily="2" charset="0"/>
                  <a:sym typeface="Arial"/>
                </a:rPr>
                <a:t>    - </a:t>
              </a:r>
              <a:r>
                <a:rPr lang="en-US" sz="1400" b="0" i="0" u="none" strike="noStrike" cap="none" dirty="0">
                  <a:solidFill>
                    <a:srgbClr val="116329"/>
                  </a:solidFill>
                  <a:latin typeface="Space Grotesk" pitchFamily="2" charset="0"/>
                  <a:cs typeface="Space Grotesk" pitchFamily="2" charset="0"/>
                  <a:sym typeface="Arial"/>
                </a:rPr>
                <a:t>name</a:t>
              </a:r>
              <a:r>
                <a:rPr lang="en-US" sz="1400" b="0" i="0" u="none" strike="noStrike" cap="none" dirty="0">
                  <a:solidFill>
                    <a:srgbClr val="1F2328"/>
                  </a:solidFill>
                  <a:latin typeface="Space Grotesk" pitchFamily="2" charset="0"/>
                  <a:cs typeface="Space Grotesk" pitchFamily="2" charset="0"/>
                  <a:sym typeface="Arial"/>
                </a:rPr>
                <a:t>: </a:t>
              </a:r>
              <a:r>
                <a:rPr lang="en-US" sz="1400" b="0" i="0" u="none" strike="noStrike" cap="none" dirty="0">
                  <a:solidFill>
                    <a:srgbClr val="0A3069"/>
                  </a:solidFill>
                  <a:latin typeface="Space Grotesk" pitchFamily="2" charset="0"/>
                  <a:cs typeface="Space Grotesk" pitchFamily="2" charset="0"/>
                  <a:sym typeface="Arial"/>
                </a:rPr>
                <a:t>invoke</a:t>
              </a:r>
              <a:endParaRPr sz="1400" b="0" i="0" u="none" strike="noStrike" cap="none" dirty="0">
                <a:solidFill>
                  <a:srgbClr val="1F2328"/>
                </a:solidFill>
                <a:latin typeface="Space Grotesk" pitchFamily="2" charset="0"/>
                <a:cs typeface="Space Grotesk" pitchFamily="2" charset="0"/>
                <a:sym typeface="Arial"/>
              </a:endParaRPr>
            </a:p>
            <a:p>
              <a:pPr marL="0" marR="0" lvl="0" indent="0" algn="l" rtl="0">
                <a:lnSpc>
                  <a:spcPct val="100000"/>
                </a:lnSpc>
                <a:spcBef>
                  <a:spcPts val="0"/>
                </a:spcBef>
                <a:spcAft>
                  <a:spcPts val="0"/>
                </a:spcAft>
                <a:buNone/>
              </a:pPr>
              <a:r>
                <a:rPr lang="en-US" sz="1400" b="0" i="0" u="none" strike="noStrike" cap="none" dirty="0">
                  <a:solidFill>
                    <a:srgbClr val="1F2328"/>
                  </a:solidFill>
                  <a:latin typeface="Space Grotesk" pitchFamily="2" charset="0"/>
                  <a:cs typeface="Space Grotesk" pitchFamily="2" charset="0"/>
                  <a:sym typeface="Arial"/>
                </a:rPr>
                <a:t>      </a:t>
              </a:r>
              <a:r>
                <a:rPr lang="en-US" sz="1400" b="0" i="0" u="none" strike="noStrike" cap="none" dirty="0">
                  <a:solidFill>
                    <a:srgbClr val="116329"/>
                  </a:solidFill>
                  <a:latin typeface="Space Grotesk" pitchFamily="2" charset="0"/>
                  <a:cs typeface="Space Grotesk" pitchFamily="2" charset="0"/>
                  <a:sym typeface="Arial"/>
                </a:rPr>
                <a:t>version</a:t>
              </a:r>
              <a:r>
                <a:rPr lang="en-US" sz="1400" b="0" i="0" u="none" strike="noStrike" cap="none" dirty="0">
                  <a:solidFill>
                    <a:srgbClr val="1F2328"/>
                  </a:solidFill>
                  <a:latin typeface="Space Grotesk" pitchFamily="2" charset="0"/>
                  <a:cs typeface="Space Grotesk" pitchFamily="2" charset="0"/>
                  <a:sym typeface="Arial"/>
                </a:rPr>
                <a:t>: </a:t>
              </a:r>
              <a:r>
                <a:rPr lang="en-US" sz="1400" b="0" i="0" u="none" strike="noStrike" cap="none" dirty="0">
                  <a:solidFill>
                    <a:srgbClr val="0A3069"/>
                  </a:solidFill>
                  <a:latin typeface="Space Grotesk" pitchFamily="2" charset="0"/>
                  <a:cs typeface="Space Grotesk" pitchFamily="2" charset="0"/>
                  <a:sym typeface="Arial"/>
                </a:rPr>
                <a:t>v1</a:t>
              </a:r>
              <a:endParaRPr sz="1400" b="0" i="0" u="none" strike="noStrike" cap="none" dirty="0">
                <a:solidFill>
                  <a:srgbClr val="1F2328"/>
                </a:solidFill>
                <a:latin typeface="Space Grotesk" pitchFamily="2" charset="0"/>
                <a:cs typeface="Space Grotesk" pitchFamily="2" charset="0"/>
                <a:sym typeface="Arial"/>
              </a:endParaRPr>
            </a:p>
            <a:p>
              <a:pPr marL="0" marR="0" lvl="0" indent="0" algn="l" rtl="0">
                <a:lnSpc>
                  <a:spcPct val="100000"/>
                </a:lnSpc>
                <a:spcBef>
                  <a:spcPts val="0"/>
                </a:spcBef>
                <a:spcAft>
                  <a:spcPts val="0"/>
                </a:spcAft>
                <a:buNone/>
              </a:pPr>
              <a:r>
                <a:rPr lang="en-US" sz="1400" b="0" i="0" u="none" strike="noStrike" cap="none" dirty="0">
                  <a:solidFill>
                    <a:srgbClr val="1F2328"/>
                  </a:solidFill>
                  <a:latin typeface="Space Grotesk" pitchFamily="2" charset="0"/>
                  <a:cs typeface="Space Grotesk" pitchFamily="2" charset="0"/>
                  <a:sym typeface="Arial"/>
                </a:rPr>
                <a:t>      </a:t>
              </a:r>
              <a:r>
                <a:rPr lang="en-US" sz="1400" b="0" i="0" u="none" strike="noStrike" cap="none" dirty="0">
                  <a:solidFill>
                    <a:srgbClr val="116329"/>
                  </a:solidFill>
                  <a:latin typeface="Space Grotesk" pitchFamily="2" charset="0"/>
                  <a:cs typeface="Space Grotesk" pitchFamily="2" charset="0"/>
                  <a:sym typeface="Arial"/>
                </a:rPr>
                <a:t>protocol</a:t>
              </a:r>
              <a:r>
                <a:rPr lang="en-US" sz="1400" b="0" i="0" u="none" strike="noStrike" cap="none" dirty="0">
                  <a:solidFill>
                    <a:srgbClr val="1F2328"/>
                  </a:solidFill>
                  <a:latin typeface="Space Grotesk" pitchFamily="2" charset="0"/>
                  <a:cs typeface="Space Grotesk" pitchFamily="2" charset="0"/>
                  <a:sym typeface="Arial"/>
                </a:rPr>
                <a:t>: </a:t>
              </a:r>
              <a:r>
                <a:rPr lang="en-US" sz="1400" b="0" i="0" u="none" strike="noStrike" cap="none" dirty="0" err="1">
                  <a:solidFill>
                    <a:srgbClr val="0A3069"/>
                  </a:solidFill>
                  <a:latin typeface="Space Grotesk" pitchFamily="2" charset="0"/>
                  <a:cs typeface="Space Grotesk" pitchFamily="2" charset="0"/>
                  <a:sym typeface="Arial"/>
                </a:rPr>
                <a:t>grpc</a:t>
              </a:r>
              <a:endParaRPr sz="1400" b="0" i="0" u="none" strike="noStrike" cap="none" dirty="0">
                <a:solidFill>
                  <a:srgbClr val="1F2328"/>
                </a:solidFill>
                <a:latin typeface="Space Grotesk" pitchFamily="2" charset="0"/>
                <a:cs typeface="Space Grotesk" pitchFamily="2" charset="0"/>
                <a:sym typeface="Arial"/>
              </a:endParaRPr>
            </a:p>
            <a:p>
              <a:pPr marL="0" marR="0" lvl="0" indent="0" algn="l" rtl="0">
                <a:lnSpc>
                  <a:spcPct val="100000"/>
                </a:lnSpc>
                <a:spcBef>
                  <a:spcPts val="0"/>
                </a:spcBef>
                <a:spcAft>
                  <a:spcPts val="0"/>
                </a:spcAft>
                <a:buNone/>
              </a:pPr>
              <a:r>
                <a:rPr lang="en-US" sz="1400" b="0" i="0" u="none" strike="noStrike" cap="none" dirty="0">
                  <a:solidFill>
                    <a:srgbClr val="1F2328"/>
                  </a:solidFill>
                  <a:latin typeface="Space Grotesk" pitchFamily="2" charset="0"/>
                  <a:cs typeface="Space Grotesk" pitchFamily="2" charset="0"/>
                  <a:sym typeface="Arial"/>
                </a:rPr>
                <a:t>    - </a:t>
              </a:r>
              <a:r>
                <a:rPr lang="en-US" sz="1400" b="0" i="0" u="none" strike="noStrike" cap="none" dirty="0">
                  <a:solidFill>
                    <a:srgbClr val="116329"/>
                  </a:solidFill>
                  <a:latin typeface="Space Grotesk" pitchFamily="2" charset="0"/>
                  <a:cs typeface="Space Grotesk" pitchFamily="2" charset="0"/>
                  <a:sym typeface="Arial"/>
                </a:rPr>
                <a:t>name</a:t>
              </a:r>
              <a:r>
                <a:rPr lang="en-US" sz="1400" b="0" i="0" u="none" strike="noStrike" cap="none" dirty="0">
                  <a:solidFill>
                    <a:srgbClr val="1F2328"/>
                  </a:solidFill>
                  <a:latin typeface="Space Grotesk" pitchFamily="2" charset="0"/>
                  <a:cs typeface="Space Grotesk" pitchFamily="2" charset="0"/>
                  <a:sym typeface="Arial"/>
                </a:rPr>
                <a:t>: </a:t>
              </a:r>
              <a:r>
                <a:rPr lang="en-US" sz="1400" b="0" i="0" u="none" strike="noStrike" cap="none" dirty="0" err="1">
                  <a:solidFill>
                    <a:srgbClr val="0A3069"/>
                  </a:solidFill>
                  <a:latin typeface="Space Grotesk" pitchFamily="2" charset="0"/>
                  <a:cs typeface="Space Grotesk" pitchFamily="2" charset="0"/>
                  <a:sym typeface="Arial"/>
                </a:rPr>
                <a:t>pubsub</a:t>
              </a:r>
              <a:endParaRPr sz="1400" b="0" i="0" u="none" strike="noStrike" cap="none" dirty="0">
                <a:solidFill>
                  <a:srgbClr val="1F2328"/>
                </a:solidFill>
                <a:latin typeface="Space Grotesk" pitchFamily="2" charset="0"/>
                <a:cs typeface="Space Grotesk" pitchFamily="2" charset="0"/>
                <a:sym typeface="Arial"/>
              </a:endParaRPr>
            </a:p>
            <a:p>
              <a:pPr marL="0" marR="0" lvl="0" indent="0" algn="l" rtl="0">
                <a:lnSpc>
                  <a:spcPct val="100000"/>
                </a:lnSpc>
                <a:spcBef>
                  <a:spcPts val="0"/>
                </a:spcBef>
                <a:spcAft>
                  <a:spcPts val="0"/>
                </a:spcAft>
                <a:buNone/>
              </a:pPr>
              <a:r>
                <a:rPr lang="en-US" sz="1400" b="0" i="0" u="none" strike="noStrike" cap="none" dirty="0">
                  <a:solidFill>
                    <a:srgbClr val="1F2328"/>
                  </a:solidFill>
                  <a:latin typeface="Space Grotesk" pitchFamily="2" charset="0"/>
                  <a:cs typeface="Space Grotesk" pitchFamily="2" charset="0"/>
                  <a:sym typeface="Arial"/>
                </a:rPr>
                <a:t>      </a:t>
              </a:r>
              <a:r>
                <a:rPr lang="en-US" sz="1400" b="0" i="0" u="none" strike="noStrike" cap="none" dirty="0">
                  <a:solidFill>
                    <a:srgbClr val="116329"/>
                  </a:solidFill>
                  <a:latin typeface="Space Grotesk" pitchFamily="2" charset="0"/>
                  <a:cs typeface="Space Grotesk" pitchFamily="2" charset="0"/>
                  <a:sym typeface="Arial"/>
                </a:rPr>
                <a:t>version</a:t>
              </a:r>
              <a:r>
                <a:rPr lang="en-US" sz="1400" b="0" i="0" u="none" strike="noStrike" cap="none" dirty="0">
                  <a:solidFill>
                    <a:srgbClr val="1F2328"/>
                  </a:solidFill>
                  <a:latin typeface="Space Grotesk" pitchFamily="2" charset="0"/>
                  <a:cs typeface="Space Grotesk" pitchFamily="2" charset="0"/>
                  <a:sym typeface="Arial"/>
                </a:rPr>
                <a:t>: </a:t>
              </a:r>
              <a:r>
                <a:rPr lang="en-US" sz="1400" b="0" i="0" u="none" strike="noStrike" cap="none" dirty="0">
                  <a:solidFill>
                    <a:srgbClr val="0A3069"/>
                  </a:solidFill>
                  <a:latin typeface="Space Grotesk" pitchFamily="2" charset="0"/>
                  <a:cs typeface="Space Grotesk" pitchFamily="2" charset="0"/>
                  <a:sym typeface="Arial"/>
                </a:rPr>
                <a:t>v1</a:t>
              </a:r>
              <a:endParaRPr sz="1400" b="0" i="0" u="none" strike="noStrike" cap="none" dirty="0">
                <a:solidFill>
                  <a:srgbClr val="1F2328"/>
                </a:solidFill>
                <a:latin typeface="Space Grotesk" pitchFamily="2" charset="0"/>
                <a:cs typeface="Space Grotesk" pitchFamily="2" charset="0"/>
                <a:sym typeface="Arial"/>
              </a:endParaRPr>
            </a:p>
            <a:p>
              <a:pPr marL="0" marR="0" lvl="0" indent="0" algn="l" rtl="0">
                <a:lnSpc>
                  <a:spcPct val="100000"/>
                </a:lnSpc>
                <a:spcBef>
                  <a:spcPts val="0"/>
                </a:spcBef>
                <a:spcAft>
                  <a:spcPts val="0"/>
                </a:spcAft>
                <a:buNone/>
              </a:pPr>
              <a:r>
                <a:rPr lang="en-US" sz="1400" b="0" i="0" u="none" strike="noStrike" cap="none" dirty="0">
                  <a:solidFill>
                    <a:srgbClr val="1F2328"/>
                  </a:solidFill>
                  <a:latin typeface="Space Grotesk" pitchFamily="2" charset="0"/>
                  <a:cs typeface="Space Grotesk" pitchFamily="2" charset="0"/>
                  <a:sym typeface="Arial"/>
                </a:rPr>
                <a:t>      </a:t>
              </a:r>
              <a:r>
                <a:rPr lang="en-US" sz="1400" b="0" i="0" u="none" strike="noStrike" cap="none" dirty="0">
                  <a:solidFill>
                    <a:srgbClr val="116329"/>
                  </a:solidFill>
                  <a:latin typeface="Space Grotesk" pitchFamily="2" charset="0"/>
                  <a:cs typeface="Space Grotesk" pitchFamily="2" charset="0"/>
                  <a:sym typeface="Arial"/>
                </a:rPr>
                <a:t>protocol</a:t>
              </a:r>
              <a:r>
                <a:rPr lang="en-US" sz="1400" b="0" i="0" u="none" strike="noStrike" cap="none" dirty="0">
                  <a:solidFill>
                    <a:srgbClr val="1F2328"/>
                  </a:solidFill>
                  <a:latin typeface="Space Grotesk" pitchFamily="2" charset="0"/>
                  <a:cs typeface="Space Grotesk" pitchFamily="2" charset="0"/>
                  <a:sym typeface="Arial"/>
                </a:rPr>
                <a:t>: </a:t>
              </a:r>
              <a:r>
                <a:rPr lang="en-US" sz="1400" b="0" i="0" u="none" strike="noStrike" cap="none" dirty="0" err="1">
                  <a:solidFill>
                    <a:srgbClr val="0A3069"/>
                  </a:solidFill>
                  <a:latin typeface="Space Grotesk" pitchFamily="2" charset="0"/>
                  <a:cs typeface="Space Grotesk" pitchFamily="2" charset="0"/>
                  <a:sym typeface="Arial"/>
                </a:rPr>
                <a:t>grpc</a:t>
              </a:r>
              <a:endParaRPr sz="1400" b="0" i="0" u="none" strike="noStrike" cap="none" dirty="0">
                <a:solidFill>
                  <a:srgbClr val="1F2328"/>
                </a:solidFill>
                <a:latin typeface="Space Grotesk" pitchFamily="2" charset="0"/>
                <a:cs typeface="Space Grotesk" pitchFamily="2" charset="0"/>
                <a:sym typeface="Arial"/>
              </a:endParaRPr>
            </a:p>
          </p:txBody>
        </p:sp>
      </p:grpSp>
      <p:pic>
        <p:nvPicPr>
          <p:cNvPr id="1330" name="Google Shape;1330;p105"/>
          <p:cNvPicPr preferRelativeResize="0"/>
          <p:nvPr/>
        </p:nvPicPr>
        <p:blipFill rotWithShape="1">
          <a:blip r:embed="rId10">
            <a:alphaModFix/>
          </a:blip>
          <a:srcRect/>
          <a:stretch/>
        </p:blipFill>
        <p:spPr>
          <a:xfrm>
            <a:off x="10868615" y="133240"/>
            <a:ext cx="1080000" cy="1080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106"/>
          <p:cNvSpPr txBox="1">
            <a:spLocks noGrp="1"/>
          </p:cNvSpPr>
          <p:nvPr>
            <p:ph type="title"/>
          </p:nvPr>
        </p:nvSpPr>
        <p:spPr>
          <a:xfrm>
            <a:off x="196754" y="166233"/>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a:t>Access policies</a:t>
            </a:r>
            <a:endParaRPr/>
          </a:p>
        </p:txBody>
      </p:sp>
      <p:grpSp>
        <p:nvGrpSpPr>
          <p:cNvPr id="1336" name="Google Shape;1336;p106"/>
          <p:cNvGrpSpPr/>
          <p:nvPr/>
        </p:nvGrpSpPr>
        <p:grpSpPr>
          <a:xfrm>
            <a:off x="7004998" y="1662063"/>
            <a:ext cx="3772265" cy="3595946"/>
            <a:chOff x="1959799" y="632793"/>
            <a:chExt cx="3772265" cy="3836153"/>
          </a:xfrm>
        </p:grpSpPr>
        <p:sp>
          <p:nvSpPr>
            <p:cNvPr id="1337" name="Google Shape;1337;p106"/>
            <p:cNvSpPr/>
            <p:nvPr/>
          </p:nvSpPr>
          <p:spPr>
            <a:xfrm>
              <a:off x="1959799" y="632793"/>
              <a:ext cx="3772265" cy="3700447"/>
            </a:xfrm>
            <a:prstGeom prst="roundRect">
              <a:avLst>
                <a:gd name="adj" fmla="val 9590"/>
              </a:avLst>
            </a:prstGeom>
            <a:solidFill>
              <a:schemeClr val="lt1"/>
            </a:solidFill>
            <a:ln w="25400" cap="flat" cmpd="sng">
              <a:solidFill>
                <a:schemeClr val="accent2"/>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Space Grotesk" pitchFamily="2" charset="0"/>
                <a:cs typeface="Space Grotesk" pitchFamily="2" charset="0"/>
                <a:sym typeface="Arial"/>
              </a:endParaRPr>
            </a:p>
          </p:txBody>
        </p:sp>
        <p:sp>
          <p:nvSpPr>
            <p:cNvPr id="1338" name="Google Shape;1338;p106"/>
            <p:cNvSpPr txBox="1"/>
            <p:nvPr/>
          </p:nvSpPr>
          <p:spPr>
            <a:xfrm>
              <a:off x="2272114" y="922962"/>
              <a:ext cx="3253353" cy="354598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err="1">
                  <a:solidFill>
                    <a:srgbClr val="116329"/>
                  </a:solidFill>
                  <a:latin typeface="Space Grotesk" pitchFamily="2" charset="0"/>
                  <a:cs typeface="Space Grotesk" pitchFamily="2" charset="0"/>
                  <a:sym typeface="Arial"/>
                </a:rPr>
                <a:t>apiVersion</a:t>
              </a:r>
              <a:r>
                <a:rPr lang="en-US" sz="1400" b="0" i="0" u="none" strike="noStrike" cap="none" dirty="0">
                  <a:solidFill>
                    <a:srgbClr val="1F2328"/>
                  </a:solidFill>
                  <a:latin typeface="Space Grotesk" pitchFamily="2" charset="0"/>
                  <a:cs typeface="Space Grotesk" pitchFamily="2" charset="0"/>
                  <a:sym typeface="Arial"/>
                </a:rPr>
                <a:t>: </a:t>
              </a:r>
              <a:r>
                <a:rPr lang="en-US" sz="1400" b="0" i="0" u="none" strike="noStrike" cap="none" dirty="0">
                  <a:solidFill>
                    <a:srgbClr val="0A3069"/>
                  </a:solidFill>
                  <a:latin typeface="Space Grotesk" pitchFamily="2" charset="0"/>
                  <a:cs typeface="Space Grotesk" pitchFamily="2" charset="0"/>
                  <a:sym typeface="Arial"/>
                </a:rPr>
                <a:t>dapr.io/v1alpha1</a:t>
              </a:r>
              <a:endParaRPr sz="1400" b="0" i="0" u="none" strike="noStrike" cap="none" dirty="0">
                <a:solidFill>
                  <a:srgbClr val="1F2328"/>
                </a:solidFill>
                <a:latin typeface="Space Grotesk" pitchFamily="2" charset="0"/>
                <a:cs typeface="Space Grotesk" pitchFamily="2" charset="0"/>
                <a:sym typeface="Arial"/>
              </a:endParaRPr>
            </a:p>
            <a:p>
              <a:pPr marL="0" marR="0" lvl="0" indent="0" algn="l" rtl="0">
                <a:lnSpc>
                  <a:spcPct val="100000"/>
                </a:lnSpc>
                <a:spcBef>
                  <a:spcPts val="0"/>
                </a:spcBef>
                <a:spcAft>
                  <a:spcPts val="0"/>
                </a:spcAft>
                <a:buNone/>
              </a:pPr>
              <a:r>
                <a:rPr lang="en-US" sz="1400" b="0" i="0" u="none" strike="noStrike" cap="none" dirty="0">
                  <a:solidFill>
                    <a:srgbClr val="116329"/>
                  </a:solidFill>
                  <a:latin typeface="Space Grotesk" pitchFamily="2" charset="0"/>
                  <a:cs typeface="Space Grotesk" pitchFamily="2" charset="0"/>
                  <a:sym typeface="Arial"/>
                </a:rPr>
                <a:t>kind</a:t>
              </a:r>
              <a:r>
                <a:rPr lang="en-US" sz="1400" b="0" i="0" u="none" strike="noStrike" cap="none" dirty="0">
                  <a:solidFill>
                    <a:srgbClr val="1F2328"/>
                  </a:solidFill>
                  <a:latin typeface="Space Grotesk" pitchFamily="2" charset="0"/>
                  <a:cs typeface="Space Grotesk" pitchFamily="2" charset="0"/>
                  <a:sym typeface="Arial"/>
                </a:rPr>
                <a:t>: </a:t>
              </a:r>
              <a:r>
                <a:rPr lang="en-US" sz="1400" b="0" i="0" u="none" strike="noStrike" cap="none" dirty="0">
                  <a:solidFill>
                    <a:srgbClr val="0A3069"/>
                  </a:solidFill>
                  <a:latin typeface="Space Grotesk" pitchFamily="2" charset="0"/>
                  <a:cs typeface="Space Grotesk" pitchFamily="2" charset="0"/>
                  <a:sym typeface="Arial"/>
                </a:rPr>
                <a:t>Configuration</a:t>
              </a:r>
              <a:endParaRPr sz="1400" b="0" i="0" u="none" strike="noStrike" cap="none" dirty="0">
                <a:solidFill>
                  <a:srgbClr val="1F2328"/>
                </a:solidFill>
                <a:latin typeface="Space Grotesk" pitchFamily="2" charset="0"/>
                <a:cs typeface="Space Grotesk" pitchFamily="2" charset="0"/>
                <a:sym typeface="Arial"/>
              </a:endParaRPr>
            </a:p>
            <a:p>
              <a:pPr marL="0" marR="0" lvl="0" indent="0" algn="l" rtl="0">
                <a:lnSpc>
                  <a:spcPct val="100000"/>
                </a:lnSpc>
                <a:spcBef>
                  <a:spcPts val="0"/>
                </a:spcBef>
                <a:spcAft>
                  <a:spcPts val="0"/>
                </a:spcAft>
                <a:buNone/>
              </a:pPr>
              <a:r>
                <a:rPr lang="en-US" sz="1400" b="0" i="0" u="none" strike="noStrike" cap="none" dirty="0">
                  <a:solidFill>
                    <a:srgbClr val="116329"/>
                  </a:solidFill>
                  <a:latin typeface="Space Grotesk" pitchFamily="2" charset="0"/>
                  <a:cs typeface="Space Grotesk" pitchFamily="2" charset="0"/>
                  <a:sym typeface="Arial"/>
                </a:rPr>
                <a:t>metadata</a:t>
              </a:r>
              <a:r>
                <a:rPr lang="en-US" sz="1400" b="0" i="0" u="none" strike="noStrike" cap="none" dirty="0">
                  <a:solidFill>
                    <a:srgbClr val="1F2328"/>
                  </a:solidFill>
                  <a:latin typeface="Space Grotesk" pitchFamily="2" charset="0"/>
                  <a:cs typeface="Space Grotesk" pitchFamily="2" charset="0"/>
                  <a:sym typeface="Arial"/>
                </a:rPr>
                <a:t>:</a:t>
              </a:r>
              <a:endParaRPr dirty="0">
                <a:latin typeface="Space Grotesk" pitchFamily="2" charset="0"/>
                <a:cs typeface="Space Grotesk" pitchFamily="2" charset="0"/>
              </a:endParaRPr>
            </a:p>
            <a:p>
              <a:pPr marL="0" marR="0" lvl="0" indent="0" algn="l" rtl="0">
                <a:lnSpc>
                  <a:spcPct val="100000"/>
                </a:lnSpc>
                <a:spcBef>
                  <a:spcPts val="0"/>
                </a:spcBef>
                <a:spcAft>
                  <a:spcPts val="0"/>
                </a:spcAft>
                <a:buNone/>
              </a:pPr>
              <a:r>
                <a:rPr lang="en-US" sz="1400" b="0" i="0" u="none" strike="noStrike" cap="none" dirty="0">
                  <a:solidFill>
                    <a:srgbClr val="1F2328"/>
                  </a:solidFill>
                  <a:latin typeface="Space Grotesk" pitchFamily="2" charset="0"/>
                  <a:cs typeface="Space Grotesk" pitchFamily="2" charset="0"/>
                  <a:sym typeface="Arial"/>
                </a:rPr>
                <a:t>  </a:t>
              </a:r>
              <a:r>
                <a:rPr lang="en-US" sz="1400" b="0" i="0" u="none" strike="noStrike" cap="none" dirty="0">
                  <a:solidFill>
                    <a:srgbClr val="116329"/>
                  </a:solidFill>
                  <a:latin typeface="Space Grotesk" pitchFamily="2" charset="0"/>
                  <a:cs typeface="Space Grotesk" pitchFamily="2" charset="0"/>
                  <a:sym typeface="Arial"/>
                </a:rPr>
                <a:t>name</a:t>
              </a:r>
              <a:r>
                <a:rPr lang="en-US" sz="1400" b="0" i="0" u="none" strike="noStrike" cap="none" dirty="0">
                  <a:solidFill>
                    <a:srgbClr val="1F2328"/>
                  </a:solidFill>
                  <a:latin typeface="Space Grotesk" pitchFamily="2" charset="0"/>
                  <a:cs typeface="Space Grotesk" pitchFamily="2" charset="0"/>
                  <a:sym typeface="Arial"/>
                </a:rPr>
                <a:t>: </a:t>
              </a:r>
              <a:r>
                <a:rPr lang="en-US" sz="1400" b="0" i="0" u="none" strike="noStrike" cap="none" dirty="0" err="1">
                  <a:solidFill>
                    <a:srgbClr val="0A3069"/>
                  </a:solidFill>
                  <a:latin typeface="Space Grotesk" pitchFamily="2" charset="0"/>
                  <a:cs typeface="Space Grotesk" pitchFamily="2" charset="0"/>
                  <a:sym typeface="Arial"/>
                </a:rPr>
                <a:t>appconfig</a:t>
              </a:r>
              <a:endParaRPr sz="1400" b="0" i="0" u="none" strike="noStrike" cap="none" dirty="0">
                <a:solidFill>
                  <a:srgbClr val="1F2328"/>
                </a:solidFill>
                <a:latin typeface="Space Grotesk" pitchFamily="2" charset="0"/>
                <a:cs typeface="Space Grotesk" pitchFamily="2" charset="0"/>
                <a:sym typeface="Arial"/>
              </a:endParaRPr>
            </a:p>
            <a:p>
              <a:pPr marL="0" marR="0" lvl="0" indent="0" algn="l" rtl="0">
                <a:lnSpc>
                  <a:spcPct val="100000"/>
                </a:lnSpc>
                <a:spcBef>
                  <a:spcPts val="0"/>
                </a:spcBef>
                <a:spcAft>
                  <a:spcPts val="0"/>
                </a:spcAft>
                <a:buNone/>
              </a:pPr>
              <a:r>
                <a:rPr lang="en-US" sz="1400" b="0" i="0" u="none" strike="noStrike" cap="none" dirty="0">
                  <a:solidFill>
                    <a:srgbClr val="116329"/>
                  </a:solidFill>
                  <a:latin typeface="Space Grotesk" pitchFamily="2" charset="0"/>
                  <a:cs typeface="Space Grotesk" pitchFamily="2" charset="0"/>
                  <a:sym typeface="Arial"/>
                </a:rPr>
                <a:t>spec</a:t>
              </a:r>
              <a:r>
                <a:rPr lang="en-US" sz="1400" b="0" i="0" u="none" strike="noStrike" cap="none" dirty="0">
                  <a:solidFill>
                    <a:srgbClr val="1F2328"/>
                  </a:solidFill>
                  <a:latin typeface="Space Grotesk" pitchFamily="2" charset="0"/>
                  <a:cs typeface="Space Grotesk" pitchFamily="2" charset="0"/>
                  <a:sym typeface="Arial"/>
                </a:rPr>
                <a:t>:</a:t>
              </a:r>
              <a:endParaRPr dirty="0">
                <a:latin typeface="Space Grotesk" pitchFamily="2" charset="0"/>
                <a:cs typeface="Space Grotesk" pitchFamily="2" charset="0"/>
              </a:endParaRPr>
            </a:p>
            <a:p>
              <a:pPr marL="0" marR="0" lvl="0" indent="0" algn="l" rtl="0">
                <a:lnSpc>
                  <a:spcPct val="100000"/>
                </a:lnSpc>
                <a:spcBef>
                  <a:spcPts val="0"/>
                </a:spcBef>
                <a:spcAft>
                  <a:spcPts val="0"/>
                </a:spcAft>
                <a:buNone/>
              </a:pPr>
              <a:r>
                <a:rPr lang="en-US" sz="1400" b="0" i="0" u="none" strike="noStrike" cap="none" dirty="0">
                  <a:solidFill>
                    <a:srgbClr val="1F2328"/>
                  </a:solidFill>
                  <a:latin typeface="Space Grotesk" pitchFamily="2" charset="0"/>
                  <a:cs typeface="Space Grotesk" pitchFamily="2" charset="0"/>
                  <a:sym typeface="Arial"/>
                </a:rPr>
                <a:t>  </a:t>
              </a:r>
              <a:r>
                <a:rPr lang="en-US" sz="1400" b="0" i="0" u="none" strike="noStrike" cap="none" dirty="0" err="1">
                  <a:solidFill>
                    <a:srgbClr val="116329"/>
                  </a:solidFill>
                  <a:latin typeface="Space Grotesk" pitchFamily="2" charset="0"/>
                  <a:cs typeface="Space Grotesk" pitchFamily="2" charset="0"/>
                  <a:sym typeface="Arial"/>
                </a:rPr>
                <a:t>accessControl</a:t>
              </a:r>
              <a:r>
                <a:rPr lang="en-US" sz="1400" b="0" i="0" u="none" strike="noStrike" cap="none" dirty="0">
                  <a:solidFill>
                    <a:srgbClr val="1F2328"/>
                  </a:solidFill>
                  <a:latin typeface="Space Grotesk" pitchFamily="2" charset="0"/>
                  <a:cs typeface="Space Grotesk" pitchFamily="2" charset="0"/>
                  <a:sym typeface="Arial"/>
                </a:rPr>
                <a:t>:</a:t>
              </a:r>
              <a:endParaRPr dirty="0">
                <a:latin typeface="Space Grotesk" pitchFamily="2" charset="0"/>
                <a:cs typeface="Space Grotesk" pitchFamily="2" charset="0"/>
              </a:endParaRPr>
            </a:p>
            <a:p>
              <a:pPr marL="0" marR="0" lvl="0" indent="0" algn="l" rtl="0">
                <a:lnSpc>
                  <a:spcPct val="100000"/>
                </a:lnSpc>
                <a:spcBef>
                  <a:spcPts val="0"/>
                </a:spcBef>
                <a:spcAft>
                  <a:spcPts val="0"/>
                </a:spcAft>
                <a:buNone/>
              </a:pPr>
              <a:r>
                <a:rPr lang="en-US" sz="1400" b="0" i="0" u="none" strike="noStrike" cap="none" dirty="0">
                  <a:solidFill>
                    <a:srgbClr val="1F2328"/>
                  </a:solidFill>
                  <a:latin typeface="Space Grotesk" pitchFamily="2" charset="0"/>
                  <a:cs typeface="Space Grotesk" pitchFamily="2" charset="0"/>
                  <a:sym typeface="Arial"/>
                </a:rPr>
                <a:t>    </a:t>
              </a:r>
              <a:r>
                <a:rPr lang="en-US" sz="1400" b="0" i="0" u="none" strike="noStrike" cap="none" dirty="0" err="1">
                  <a:solidFill>
                    <a:srgbClr val="116329"/>
                  </a:solidFill>
                  <a:latin typeface="Space Grotesk" pitchFamily="2" charset="0"/>
                  <a:cs typeface="Space Grotesk" pitchFamily="2" charset="0"/>
                  <a:sym typeface="Arial"/>
                </a:rPr>
                <a:t>defaultAction</a:t>
              </a:r>
              <a:r>
                <a:rPr lang="en-US" sz="1400" b="0" i="0" u="none" strike="noStrike" cap="none" dirty="0">
                  <a:solidFill>
                    <a:srgbClr val="1F2328"/>
                  </a:solidFill>
                  <a:latin typeface="Space Grotesk" pitchFamily="2" charset="0"/>
                  <a:cs typeface="Space Grotesk" pitchFamily="2" charset="0"/>
                  <a:sym typeface="Arial"/>
                </a:rPr>
                <a:t>: </a:t>
              </a:r>
              <a:r>
                <a:rPr lang="en-US" sz="1400" b="0" i="0" u="none" strike="noStrike" cap="none" dirty="0">
                  <a:solidFill>
                    <a:srgbClr val="0A3069"/>
                  </a:solidFill>
                  <a:latin typeface="Space Grotesk" pitchFamily="2" charset="0"/>
                  <a:cs typeface="Space Grotesk" pitchFamily="2" charset="0"/>
                  <a:sym typeface="Arial"/>
                </a:rPr>
                <a:t>deny</a:t>
              </a:r>
              <a:endParaRPr sz="1400" b="0" i="0" u="none" strike="noStrike" cap="none" dirty="0">
                <a:solidFill>
                  <a:srgbClr val="1F2328"/>
                </a:solidFill>
                <a:latin typeface="Space Grotesk" pitchFamily="2" charset="0"/>
                <a:cs typeface="Space Grotesk" pitchFamily="2" charset="0"/>
                <a:sym typeface="Arial"/>
              </a:endParaRPr>
            </a:p>
            <a:p>
              <a:pPr marL="0" marR="0" lvl="0" indent="0" algn="l" rtl="0">
                <a:lnSpc>
                  <a:spcPct val="100000"/>
                </a:lnSpc>
                <a:spcBef>
                  <a:spcPts val="0"/>
                </a:spcBef>
                <a:spcAft>
                  <a:spcPts val="0"/>
                </a:spcAft>
                <a:buNone/>
              </a:pPr>
              <a:r>
                <a:rPr lang="en-US" sz="1400" b="0" i="0" u="none" strike="noStrike" cap="none" dirty="0">
                  <a:solidFill>
                    <a:srgbClr val="1F2328"/>
                  </a:solidFill>
                  <a:latin typeface="Space Grotesk" pitchFamily="2" charset="0"/>
                  <a:cs typeface="Space Grotesk" pitchFamily="2" charset="0"/>
                  <a:sym typeface="Arial"/>
                </a:rPr>
                <a:t>    </a:t>
              </a:r>
              <a:r>
                <a:rPr lang="en-US" sz="1400" b="0" i="0" u="none" strike="noStrike" cap="none" dirty="0" err="1">
                  <a:solidFill>
                    <a:srgbClr val="116329"/>
                  </a:solidFill>
                  <a:latin typeface="Space Grotesk" pitchFamily="2" charset="0"/>
                  <a:cs typeface="Space Grotesk" pitchFamily="2" charset="0"/>
                  <a:sym typeface="Arial"/>
                </a:rPr>
                <a:t>trustDomain</a:t>
              </a:r>
              <a:r>
                <a:rPr lang="en-US" sz="1400" b="0" i="0" u="none" strike="noStrike" cap="none" dirty="0">
                  <a:solidFill>
                    <a:srgbClr val="1F2328"/>
                  </a:solidFill>
                  <a:latin typeface="Space Grotesk" pitchFamily="2" charset="0"/>
                  <a:cs typeface="Space Grotesk" pitchFamily="2" charset="0"/>
                  <a:sym typeface="Arial"/>
                </a:rPr>
                <a:t>: </a:t>
              </a:r>
              <a:r>
                <a:rPr lang="en-US" sz="1400" b="0" i="0" u="none" strike="noStrike" cap="none" dirty="0">
                  <a:solidFill>
                    <a:srgbClr val="0A3069"/>
                  </a:solidFill>
                  <a:latin typeface="Space Grotesk" pitchFamily="2" charset="0"/>
                  <a:cs typeface="Space Grotesk" pitchFamily="2" charset="0"/>
                  <a:sym typeface="Arial"/>
                </a:rPr>
                <a:t>"public"</a:t>
              </a:r>
              <a:endParaRPr sz="1400" b="0" i="0" u="none" strike="noStrike" cap="none" dirty="0">
                <a:solidFill>
                  <a:srgbClr val="1F2328"/>
                </a:solidFill>
                <a:latin typeface="Space Grotesk" pitchFamily="2" charset="0"/>
                <a:cs typeface="Space Grotesk" pitchFamily="2" charset="0"/>
                <a:sym typeface="Arial"/>
              </a:endParaRPr>
            </a:p>
            <a:p>
              <a:pPr marL="0" marR="0" lvl="0" indent="0" algn="l" rtl="0">
                <a:lnSpc>
                  <a:spcPct val="100000"/>
                </a:lnSpc>
                <a:spcBef>
                  <a:spcPts val="0"/>
                </a:spcBef>
                <a:spcAft>
                  <a:spcPts val="0"/>
                </a:spcAft>
                <a:buNone/>
              </a:pPr>
              <a:r>
                <a:rPr lang="en-US" sz="1400" b="0" i="0" u="none" strike="noStrike" cap="none" dirty="0">
                  <a:solidFill>
                    <a:srgbClr val="1F2328"/>
                  </a:solidFill>
                  <a:latin typeface="Space Grotesk" pitchFamily="2" charset="0"/>
                  <a:cs typeface="Space Grotesk" pitchFamily="2" charset="0"/>
                  <a:sym typeface="Arial"/>
                </a:rPr>
                <a:t>    </a:t>
              </a:r>
              <a:r>
                <a:rPr lang="en-US" sz="1400" b="0" i="0" u="none" strike="noStrike" cap="none" dirty="0">
                  <a:solidFill>
                    <a:srgbClr val="116329"/>
                  </a:solidFill>
                  <a:latin typeface="Space Grotesk" pitchFamily="2" charset="0"/>
                  <a:cs typeface="Space Grotesk" pitchFamily="2" charset="0"/>
                  <a:sym typeface="Arial"/>
                </a:rPr>
                <a:t>policies</a:t>
              </a:r>
              <a:r>
                <a:rPr lang="en-US" sz="1400" b="0" i="0" u="none" strike="noStrike" cap="none" dirty="0">
                  <a:solidFill>
                    <a:srgbClr val="1F2328"/>
                  </a:solidFill>
                  <a:latin typeface="Space Grotesk" pitchFamily="2" charset="0"/>
                  <a:cs typeface="Space Grotesk" pitchFamily="2" charset="0"/>
                  <a:sym typeface="Arial"/>
                </a:rPr>
                <a:t>:</a:t>
              </a:r>
              <a:endParaRPr dirty="0">
                <a:latin typeface="Space Grotesk" pitchFamily="2" charset="0"/>
                <a:cs typeface="Space Grotesk" pitchFamily="2" charset="0"/>
              </a:endParaRPr>
            </a:p>
            <a:p>
              <a:pPr marL="0" marR="0" lvl="0" indent="0" algn="l" rtl="0">
                <a:lnSpc>
                  <a:spcPct val="100000"/>
                </a:lnSpc>
                <a:spcBef>
                  <a:spcPts val="0"/>
                </a:spcBef>
                <a:spcAft>
                  <a:spcPts val="0"/>
                </a:spcAft>
                <a:buNone/>
              </a:pPr>
              <a:r>
                <a:rPr lang="en-US" sz="1400" b="0" i="0" u="none" strike="noStrike" cap="none" dirty="0">
                  <a:solidFill>
                    <a:srgbClr val="1F2328"/>
                  </a:solidFill>
                  <a:latin typeface="Space Grotesk" pitchFamily="2" charset="0"/>
                  <a:cs typeface="Space Grotesk" pitchFamily="2" charset="0"/>
                  <a:sym typeface="Arial"/>
                </a:rPr>
                <a:t>    - </a:t>
              </a:r>
              <a:r>
                <a:rPr lang="en-US" sz="1400" b="0" i="0" u="none" strike="noStrike" cap="none" dirty="0" err="1">
                  <a:solidFill>
                    <a:srgbClr val="116329"/>
                  </a:solidFill>
                  <a:latin typeface="Space Grotesk" pitchFamily="2" charset="0"/>
                  <a:cs typeface="Space Grotesk" pitchFamily="2" charset="0"/>
                  <a:sym typeface="Arial"/>
                </a:rPr>
                <a:t>appId</a:t>
              </a:r>
              <a:r>
                <a:rPr lang="en-US" sz="1400" b="0" i="0" u="none" strike="noStrike" cap="none" dirty="0">
                  <a:solidFill>
                    <a:srgbClr val="1F2328"/>
                  </a:solidFill>
                  <a:latin typeface="Space Grotesk" pitchFamily="2" charset="0"/>
                  <a:cs typeface="Space Grotesk" pitchFamily="2" charset="0"/>
                  <a:sym typeface="Arial"/>
                </a:rPr>
                <a:t>: </a:t>
              </a:r>
              <a:r>
                <a:rPr lang="en-US" sz="1400" b="0" i="0" u="none" strike="noStrike" cap="none" dirty="0">
                  <a:solidFill>
                    <a:srgbClr val="0A3069"/>
                  </a:solidFill>
                  <a:latin typeface="Space Grotesk" pitchFamily="2" charset="0"/>
                  <a:cs typeface="Space Grotesk" pitchFamily="2" charset="0"/>
                  <a:sym typeface="Arial"/>
                </a:rPr>
                <a:t>app1</a:t>
              </a:r>
              <a:endParaRPr sz="1400" b="0" i="0" u="none" strike="noStrike" cap="none" dirty="0">
                <a:solidFill>
                  <a:srgbClr val="1F2328"/>
                </a:solidFill>
                <a:latin typeface="Space Grotesk" pitchFamily="2" charset="0"/>
                <a:cs typeface="Space Grotesk" pitchFamily="2" charset="0"/>
                <a:sym typeface="Arial"/>
              </a:endParaRPr>
            </a:p>
            <a:p>
              <a:pPr marL="0" marR="0" lvl="0" indent="0" algn="l" rtl="0">
                <a:lnSpc>
                  <a:spcPct val="100000"/>
                </a:lnSpc>
                <a:spcBef>
                  <a:spcPts val="0"/>
                </a:spcBef>
                <a:spcAft>
                  <a:spcPts val="0"/>
                </a:spcAft>
                <a:buNone/>
              </a:pPr>
              <a:r>
                <a:rPr lang="en-US" sz="1400" b="0" i="0" u="none" strike="noStrike" cap="none" dirty="0">
                  <a:solidFill>
                    <a:srgbClr val="1F2328"/>
                  </a:solidFill>
                  <a:latin typeface="Space Grotesk" pitchFamily="2" charset="0"/>
                  <a:cs typeface="Space Grotesk" pitchFamily="2" charset="0"/>
                  <a:sym typeface="Arial"/>
                </a:rPr>
                <a:t>      </a:t>
              </a:r>
              <a:r>
                <a:rPr lang="en-US" sz="1400" b="0" i="0" u="none" strike="noStrike" cap="none" dirty="0" err="1">
                  <a:solidFill>
                    <a:srgbClr val="116329"/>
                  </a:solidFill>
                  <a:latin typeface="Space Grotesk" pitchFamily="2" charset="0"/>
                  <a:cs typeface="Space Grotesk" pitchFamily="2" charset="0"/>
                  <a:sym typeface="Arial"/>
                </a:rPr>
                <a:t>defaultAction</a:t>
              </a:r>
              <a:r>
                <a:rPr lang="en-US" sz="1400" b="0" i="0" u="none" strike="noStrike" cap="none" dirty="0">
                  <a:solidFill>
                    <a:srgbClr val="1F2328"/>
                  </a:solidFill>
                  <a:latin typeface="Space Grotesk" pitchFamily="2" charset="0"/>
                  <a:cs typeface="Space Grotesk" pitchFamily="2" charset="0"/>
                  <a:sym typeface="Arial"/>
                </a:rPr>
                <a:t>: </a:t>
              </a:r>
              <a:r>
                <a:rPr lang="en-US" sz="1400" b="0" i="0" u="none" strike="noStrike" cap="none" dirty="0">
                  <a:solidFill>
                    <a:srgbClr val="0A3069"/>
                  </a:solidFill>
                  <a:latin typeface="Space Grotesk" pitchFamily="2" charset="0"/>
                  <a:cs typeface="Space Grotesk" pitchFamily="2" charset="0"/>
                  <a:sym typeface="Arial"/>
                </a:rPr>
                <a:t>allow</a:t>
              </a:r>
              <a:endParaRPr sz="1400" b="0" i="0" u="none" strike="noStrike" cap="none" dirty="0">
                <a:solidFill>
                  <a:srgbClr val="1F2328"/>
                </a:solidFill>
                <a:latin typeface="Space Grotesk" pitchFamily="2" charset="0"/>
                <a:cs typeface="Space Grotesk" pitchFamily="2" charset="0"/>
                <a:sym typeface="Arial"/>
              </a:endParaRPr>
            </a:p>
            <a:p>
              <a:pPr marL="0" marR="0" lvl="0" indent="0" algn="l" rtl="0">
                <a:lnSpc>
                  <a:spcPct val="100000"/>
                </a:lnSpc>
                <a:spcBef>
                  <a:spcPts val="0"/>
                </a:spcBef>
                <a:spcAft>
                  <a:spcPts val="0"/>
                </a:spcAft>
                <a:buNone/>
              </a:pPr>
              <a:r>
                <a:rPr lang="en-US" sz="1400" b="0" i="0" u="none" strike="noStrike" cap="none" dirty="0">
                  <a:solidFill>
                    <a:srgbClr val="1F2328"/>
                  </a:solidFill>
                  <a:latin typeface="Space Grotesk" pitchFamily="2" charset="0"/>
                  <a:cs typeface="Space Grotesk" pitchFamily="2" charset="0"/>
                  <a:sym typeface="Arial"/>
                </a:rPr>
                <a:t>      </a:t>
              </a:r>
              <a:r>
                <a:rPr lang="en-US" sz="1400" b="0" i="0" u="none" strike="noStrike" cap="none" dirty="0" err="1">
                  <a:solidFill>
                    <a:srgbClr val="116329"/>
                  </a:solidFill>
                  <a:latin typeface="Space Grotesk" pitchFamily="2" charset="0"/>
                  <a:cs typeface="Space Grotesk" pitchFamily="2" charset="0"/>
                  <a:sym typeface="Arial"/>
                </a:rPr>
                <a:t>trustDomain</a:t>
              </a:r>
              <a:r>
                <a:rPr lang="en-US" sz="1400" b="0" i="0" u="none" strike="noStrike" cap="none" dirty="0">
                  <a:solidFill>
                    <a:srgbClr val="1F2328"/>
                  </a:solidFill>
                  <a:latin typeface="Space Grotesk" pitchFamily="2" charset="0"/>
                  <a:cs typeface="Space Grotesk" pitchFamily="2" charset="0"/>
                  <a:sym typeface="Arial"/>
                </a:rPr>
                <a:t>: </a:t>
              </a:r>
              <a:r>
                <a:rPr lang="en-US" sz="1400" b="0" i="0" u="none" strike="noStrike" cap="none" dirty="0">
                  <a:solidFill>
                    <a:srgbClr val="0A3069"/>
                  </a:solidFill>
                  <a:latin typeface="Space Grotesk" pitchFamily="2" charset="0"/>
                  <a:cs typeface="Space Grotesk" pitchFamily="2" charset="0"/>
                  <a:sym typeface="Arial"/>
                </a:rPr>
                <a:t>'public'</a:t>
              </a:r>
              <a:endParaRPr sz="1400" b="0" i="0" u="none" strike="noStrike" cap="none" dirty="0">
                <a:solidFill>
                  <a:srgbClr val="1F2328"/>
                </a:solidFill>
                <a:latin typeface="Space Grotesk" pitchFamily="2" charset="0"/>
                <a:cs typeface="Space Grotesk" pitchFamily="2" charset="0"/>
                <a:sym typeface="Arial"/>
              </a:endParaRPr>
            </a:p>
            <a:p>
              <a:pPr marL="0" marR="0" lvl="0" indent="0" algn="l" rtl="0">
                <a:lnSpc>
                  <a:spcPct val="100000"/>
                </a:lnSpc>
                <a:spcBef>
                  <a:spcPts val="0"/>
                </a:spcBef>
                <a:spcAft>
                  <a:spcPts val="0"/>
                </a:spcAft>
                <a:buNone/>
              </a:pPr>
              <a:r>
                <a:rPr lang="en-US" sz="1400" b="0" i="0" u="none" strike="noStrike" cap="none" dirty="0">
                  <a:solidFill>
                    <a:srgbClr val="1F2328"/>
                  </a:solidFill>
                  <a:latin typeface="Space Grotesk" pitchFamily="2" charset="0"/>
                  <a:cs typeface="Space Grotesk" pitchFamily="2" charset="0"/>
                  <a:sym typeface="Arial"/>
                </a:rPr>
                <a:t>      </a:t>
              </a:r>
              <a:r>
                <a:rPr lang="en-US" sz="1400" b="0" i="0" u="none" strike="noStrike" cap="none" dirty="0">
                  <a:solidFill>
                    <a:srgbClr val="116329"/>
                  </a:solidFill>
                  <a:latin typeface="Space Grotesk" pitchFamily="2" charset="0"/>
                  <a:cs typeface="Space Grotesk" pitchFamily="2" charset="0"/>
                  <a:sym typeface="Arial"/>
                </a:rPr>
                <a:t>namespace</a:t>
              </a:r>
              <a:r>
                <a:rPr lang="en-US" sz="1400" b="0" i="0" u="none" strike="noStrike" cap="none" dirty="0">
                  <a:solidFill>
                    <a:srgbClr val="1F2328"/>
                  </a:solidFill>
                  <a:latin typeface="Space Grotesk" pitchFamily="2" charset="0"/>
                  <a:cs typeface="Space Grotesk" pitchFamily="2" charset="0"/>
                  <a:sym typeface="Arial"/>
                </a:rPr>
                <a:t>: </a:t>
              </a:r>
              <a:r>
                <a:rPr lang="en-US" sz="1400" b="0" i="0" u="none" strike="noStrike" cap="none" dirty="0">
                  <a:solidFill>
                    <a:srgbClr val="0A3069"/>
                  </a:solidFill>
                  <a:latin typeface="Space Grotesk" pitchFamily="2" charset="0"/>
                  <a:cs typeface="Space Grotesk" pitchFamily="2" charset="0"/>
                  <a:sym typeface="Arial"/>
                </a:rPr>
                <a:t>"default"</a:t>
              </a:r>
              <a:endParaRPr sz="1400" b="0" i="0" u="none" strike="noStrike" cap="none" dirty="0">
                <a:solidFill>
                  <a:srgbClr val="1F2328"/>
                </a:solidFill>
                <a:latin typeface="Space Grotesk" pitchFamily="2" charset="0"/>
                <a:cs typeface="Space Grotesk" pitchFamily="2" charset="0"/>
                <a:sym typeface="Arial"/>
              </a:endParaRPr>
            </a:p>
            <a:p>
              <a:pPr marL="0" marR="0" lvl="0" indent="0" algn="l" rtl="0">
                <a:lnSpc>
                  <a:spcPct val="100000"/>
                </a:lnSpc>
                <a:spcBef>
                  <a:spcPts val="0"/>
                </a:spcBef>
                <a:spcAft>
                  <a:spcPts val="0"/>
                </a:spcAft>
                <a:buNone/>
              </a:pPr>
              <a:br>
                <a:rPr lang="en-US" sz="1400" b="0" i="0" u="none" strike="noStrike" cap="none" dirty="0">
                  <a:solidFill>
                    <a:srgbClr val="1F2328"/>
                  </a:solidFill>
                  <a:latin typeface="Space Grotesk" pitchFamily="2" charset="0"/>
                  <a:cs typeface="Space Grotesk" pitchFamily="2" charset="0"/>
                  <a:sym typeface="Arial"/>
                </a:rPr>
              </a:br>
              <a:endParaRPr sz="1400" b="0" i="0" u="none" strike="noStrike" cap="none" dirty="0">
                <a:solidFill>
                  <a:srgbClr val="1F2328"/>
                </a:solidFill>
                <a:latin typeface="Space Grotesk" pitchFamily="2" charset="0"/>
                <a:cs typeface="Space Grotesk" pitchFamily="2" charset="0"/>
                <a:sym typeface="Arial"/>
              </a:endParaRPr>
            </a:p>
          </p:txBody>
        </p:sp>
      </p:grpSp>
      <p:grpSp>
        <p:nvGrpSpPr>
          <p:cNvPr id="1339" name="Google Shape;1339;p106"/>
          <p:cNvGrpSpPr/>
          <p:nvPr/>
        </p:nvGrpSpPr>
        <p:grpSpPr>
          <a:xfrm>
            <a:off x="1572669" y="1596887"/>
            <a:ext cx="4997132" cy="4148388"/>
            <a:chOff x="1183411" y="1647687"/>
            <a:chExt cx="4997132" cy="4148388"/>
          </a:xfrm>
        </p:grpSpPr>
        <p:grpSp>
          <p:nvGrpSpPr>
            <p:cNvPr id="1340" name="Google Shape;1340;p106"/>
            <p:cNvGrpSpPr/>
            <p:nvPr/>
          </p:nvGrpSpPr>
          <p:grpSpPr>
            <a:xfrm>
              <a:off x="4325543" y="2618087"/>
              <a:ext cx="1855000" cy="1890000"/>
              <a:chOff x="3007133" y="1539000"/>
              <a:chExt cx="1855000" cy="1890000"/>
            </a:xfrm>
          </p:grpSpPr>
          <p:pic>
            <p:nvPicPr>
              <p:cNvPr id="1341" name="Google Shape;1341;p106"/>
              <p:cNvPicPr preferRelativeResize="0"/>
              <p:nvPr/>
            </p:nvPicPr>
            <p:blipFill rotWithShape="1">
              <a:blip r:embed="rId3">
                <a:alphaModFix/>
              </a:blip>
              <a:srcRect/>
              <a:stretch/>
            </p:blipFill>
            <p:spPr>
              <a:xfrm>
                <a:off x="3007133" y="1539000"/>
                <a:ext cx="1855000" cy="1890000"/>
              </a:xfrm>
              <a:prstGeom prst="rect">
                <a:avLst/>
              </a:prstGeom>
              <a:noFill/>
              <a:ln>
                <a:noFill/>
              </a:ln>
            </p:spPr>
          </p:pic>
          <p:sp>
            <p:nvSpPr>
              <p:cNvPr id="1342" name="Google Shape;1342;p106"/>
              <p:cNvSpPr txBox="1"/>
              <p:nvPr/>
            </p:nvSpPr>
            <p:spPr>
              <a:xfrm>
                <a:off x="3556448" y="2090951"/>
                <a:ext cx="114944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Space Grotesk"/>
                    <a:ea typeface="Space Grotesk"/>
                    <a:cs typeface="Space Grotesk"/>
                    <a:sym typeface="Space Grotesk"/>
                  </a:rPr>
                  <a:t>MyApp</a:t>
                </a:r>
                <a:endParaRPr sz="1400" b="1" i="0" u="none" strike="noStrike" cap="none">
                  <a:solidFill>
                    <a:schemeClr val="dk1"/>
                  </a:solidFill>
                  <a:latin typeface="Space Grotesk"/>
                  <a:ea typeface="Space Grotesk"/>
                  <a:cs typeface="Space Grotesk"/>
                  <a:sym typeface="Space Grotesk"/>
                </a:endParaRPr>
              </a:p>
            </p:txBody>
          </p:sp>
        </p:grpSp>
        <p:grpSp>
          <p:nvGrpSpPr>
            <p:cNvPr id="1343" name="Google Shape;1343;p106"/>
            <p:cNvGrpSpPr/>
            <p:nvPr/>
          </p:nvGrpSpPr>
          <p:grpSpPr>
            <a:xfrm>
              <a:off x="1183411" y="1647687"/>
              <a:ext cx="1815770" cy="1890000"/>
              <a:chOff x="1183411" y="1647687"/>
              <a:chExt cx="1815770" cy="1890000"/>
            </a:xfrm>
          </p:grpSpPr>
          <p:pic>
            <p:nvPicPr>
              <p:cNvPr id="1344" name="Google Shape;1344;p106"/>
              <p:cNvPicPr preferRelativeResize="0"/>
              <p:nvPr/>
            </p:nvPicPr>
            <p:blipFill rotWithShape="1">
              <a:blip r:embed="rId4">
                <a:alphaModFix/>
              </a:blip>
              <a:srcRect/>
              <a:stretch/>
            </p:blipFill>
            <p:spPr>
              <a:xfrm>
                <a:off x="1183411" y="1647687"/>
                <a:ext cx="1815770" cy="1890000"/>
              </a:xfrm>
              <a:prstGeom prst="rect">
                <a:avLst/>
              </a:prstGeom>
              <a:noFill/>
              <a:ln>
                <a:noFill/>
              </a:ln>
            </p:spPr>
          </p:pic>
          <p:sp>
            <p:nvSpPr>
              <p:cNvPr id="1345" name="Google Shape;1345;p106"/>
              <p:cNvSpPr txBox="1"/>
              <p:nvPr/>
            </p:nvSpPr>
            <p:spPr>
              <a:xfrm>
                <a:off x="1311416" y="2185650"/>
                <a:ext cx="114944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Space Grotesk"/>
                    <a:ea typeface="Space Grotesk"/>
                    <a:cs typeface="Space Grotesk"/>
                    <a:sym typeface="Space Grotesk"/>
                  </a:rPr>
                  <a:t>App1</a:t>
                </a:r>
                <a:endParaRPr sz="1400" b="1" i="0" u="none" strike="noStrike" cap="none">
                  <a:solidFill>
                    <a:schemeClr val="lt1"/>
                  </a:solidFill>
                  <a:latin typeface="Space Grotesk"/>
                  <a:ea typeface="Space Grotesk"/>
                  <a:cs typeface="Space Grotesk"/>
                  <a:sym typeface="Space Grotesk"/>
                </a:endParaRPr>
              </a:p>
            </p:txBody>
          </p:sp>
        </p:grpSp>
        <p:grpSp>
          <p:nvGrpSpPr>
            <p:cNvPr id="1346" name="Google Shape;1346;p106"/>
            <p:cNvGrpSpPr/>
            <p:nvPr/>
          </p:nvGrpSpPr>
          <p:grpSpPr>
            <a:xfrm>
              <a:off x="1183411" y="3898127"/>
              <a:ext cx="1815770" cy="1890000"/>
              <a:chOff x="6888377" y="1647687"/>
              <a:chExt cx="1815770" cy="1890000"/>
            </a:xfrm>
          </p:grpSpPr>
          <p:pic>
            <p:nvPicPr>
              <p:cNvPr id="1347" name="Google Shape;1347;p106"/>
              <p:cNvPicPr preferRelativeResize="0"/>
              <p:nvPr/>
            </p:nvPicPr>
            <p:blipFill rotWithShape="1">
              <a:blip r:embed="rId5">
                <a:alphaModFix/>
              </a:blip>
              <a:srcRect/>
              <a:stretch/>
            </p:blipFill>
            <p:spPr>
              <a:xfrm>
                <a:off x="6888377" y="1647687"/>
                <a:ext cx="1815770" cy="1890000"/>
              </a:xfrm>
              <a:prstGeom prst="rect">
                <a:avLst/>
              </a:prstGeom>
              <a:noFill/>
              <a:ln>
                <a:noFill/>
              </a:ln>
            </p:spPr>
          </p:pic>
          <p:sp>
            <p:nvSpPr>
              <p:cNvPr id="1348" name="Google Shape;1348;p106"/>
              <p:cNvSpPr txBox="1"/>
              <p:nvPr/>
            </p:nvSpPr>
            <p:spPr>
              <a:xfrm>
                <a:off x="7023368" y="2185650"/>
                <a:ext cx="114944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Space Grotesk"/>
                    <a:ea typeface="Space Grotesk"/>
                    <a:cs typeface="Space Grotesk"/>
                    <a:sym typeface="Space Grotesk"/>
                  </a:rPr>
                  <a:t>App2</a:t>
                </a:r>
                <a:endParaRPr sz="1400" b="1" i="0" u="none" strike="noStrike" cap="none">
                  <a:solidFill>
                    <a:schemeClr val="dk1"/>
                  </a:solidFill>
                  <a:latin typeface="Space Grotesk"/>
                  <a:ea typeface="Space Grotesk"/>
                  <a:cs typeface="Space Grotesk"/>
                  <a:sym typeface="Space Grotesk"/>
                </a:endParaRPr>
              </a:p>
            </p:txBody>
          </p:sp>
        </p:grpSp>
        <p:pic>
          <p:nvPicPr>
            <p:cNvPr id="1349" name="Google Shape;1349;p106"/>
            <p:cNvPicPr preferRelativeResize="0"/>
            <p:nvPr/>
          </p:nvPicPr>
          <p:blipFill rotWithShape="1">
            <a:blip r:embed="rId6">
              <a:alphaModFix/>
            </a:blip>
            <a:srcRect/>
            <a:stretch/>
          </p:blipFill>
          <p:spPr>
            <a:xfrm>
              <a:off x="3273876" y="2519581"/>
              <a:ext cx="450000" cy="450000"/>
            </a:xfrm>
            <a:prstGeom prst="rect">
              <a:avLst/>
            </a:prstGeom>
            <a:noFill/>
            <a:ln>
              <a:noFill/>
            </a:ln>
          </p:spPr>
        </p:pic>
        <p:pic>
          <p:nvPicPr>
            <p:cNvPr id="1350" name="Google Shape;1350;p106"/>
            <p:cNvPicPr preferRelativeResize="0"/>
            <p:nvPr/>
          </p:nvPicPr>
          <p:blipFill rotWithShape="1">
            <a:blip r:embed="rId7">
              <a:alphaModFix/>
            </a:blip>
            <a:srcRect/>
            <a:stretch/>
          </p:blipFill>
          <p:spPr>
            <a:xfrm>
              <a:off x="3273876" y="5346075"/>
              <a:ext cx="450000" cy="450000"/>
            </a:xfrm>
            <a:prstGeom prst="rect">
              <a:avLst/>
            </a:prstGeom>
            <a:noFill/>
            <a:ln>
              <a:noFill/>
            </a:ln>
          </p:spPr>
        </p:pic>
        <p:cxnSp>
          <p:nvCxnSpPr>
            <p:cNvPr id="1351" name="Google Shape;1351;p106"/>
            <p:cNvCxnSpPr/>
            <p:nvPr/>
          </p:nvCxnSpPr>
          <p:spPr>
            <a:xfrm rot="10800000">
              <a:off x="2931165" y="3027679"/>
              <a:ext cx="1442717" cy="870449"/>
            </a:xfrm>
            <a:prstGeom prst="bentConnector3">
              <a:avLst>
                <a:gd name="adj1" fmla="val 76981"/>
              </a:avLst>
            </a:prstGeom>
            <a:noFill/>
            <a:ln w="19050" cap="flat" cmpd="sng">
              <a:solidFill>
                <a:schemeClr val="dk1"/>
              </a:solidFill>
              <a:prstDash val="solid"/>
              <a:miter lim="800000"/>
              <a:headEnd type="triangle" w="lg" len="lg"/>
              <a:tailEnd type="none" w="sm" len="sm"/>
            </a:ln>
          </p:spPr>
        </p:cxnSp>
        <p:cxnSp>
          <p:nvCxnSpPr>
            <p:cNvPr id="1352" name="Google Shape;1352;p106"/>
            <p:cNvCxnSpPr/>
            <p:nvPr/>
          </p:nvCxnSpPr>
          <p:spPr>
            <a:xfrm flipH="1">
              <a:off x="2931168" y="4124960"/>
              <a:ext cx="1442715" cy="1163320"/>
            </a:xfrm>
            <a:prstGeom prst="bentConnector3">
              <a:avLst>
                <a:gd name="adj1" fmla="val 76981"/>
              </a:avLst>
            </a:prstGeom>
            <a:noFill/>
            <a:ln w="19050" cap="flat" cmpd="sng">
              <a:solidFill>
                <a:schemeClr val="lt2"/>
              </a:solidFill>
              <a:prstDash val="dash"/>
              <a:miter lim="800000"/>
              <a:headEnd type="triangle" w="lg" len="lg"/>
              <a:tailEnd type="none" w="sm" len="sm"/>
            </a:ln>
          </p:spPr>
        </p:cxnSp>
      </p:grpSp>
      <p:pic>
        <p:nvPicPr>
          <p:cNvPr id="1353" name="Google Shape;1353;p106"/>
          <p:cNvPicPr preferRelativeResize="0"/>
          <p:nvPr/>
        </p:nvPicPr>
        <p:blipFill rotWithShape="1">
          <a:blip r:embed="rId8">
            <a:alphaModFix/>
          </a:blip>
          <a:srcRect/>
          <a:stretch/>
        </p:blipFill>
        <p:spPr>
          <a:xfrm>
            <a:off x="10868615" y="133240"/>
            <a:ext cx="1080000" cy="1080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pic>
        <p:nvPicPr>
          <p:cNvPr id="1358" name="Google Shape;1358;p107"/>
          <p:cNvPicPr preferRelativeResize="0"/>
          <p:nvPr/>
        </p:nvPicPr>
        <p:blipFill rotWithShape="1">
          <a:blip r:embed="rId3">
            <a:alphaModFix/>
          </a:blip>
          <a:srcRect/>
          <a:stretch/>
        </p:blipFill>
        <p:spPr>
          <a:xfrm>
            <a:off x="5195998" y="1440000"/>
            <a:ext cx="1800000" cy="1800000"/>
          </a:xfrm>
          <a:prstGeom prst="rect">
            <a:avLst/>
          </a:prstGeom>
          <a:noFill/>
          <a:ln>
            <a:noFill/>
          </a:ln>
        </p:spPr>
      </p:pic>
      <p:sp>
        <p:nvSpPr>
          <p:cNvPr id="1359" name="Google Shape;1359;p107"/>
          <p:cNvSpPr txBox="1">
            <a:spLocks noGrp="1"/>
          </p:cNvSpPr>
          <p:nvPr>
            <p:ph type="title"/>
          </p:nvPr>
        </p:nvSpPr>
        <p:spPr>
          <a:xfrm>
            <a:off x="185950" y="3600000"/>
            <a:ext cx="11820099" cy="92458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Observability</a:t>
            </a:r>
            <a:endParaRPr/>
          </a:p>
        </p:txBody>
      </p:sp>
      <p:sp>
        <p:nvSpPr>
          <p:cNvPr id="1360" name="Google Shape;1360;p107">
            <a:hlinkClick r:id="rId4"/>
          </p:cNvPr>
          <p:cNvSpPr txBox="1"/>
          <p:nvPr/>
        </p:nvSpPr>
        <p:spPr>
          <a:xfrm>
            <a:off x="1419661" y="5995452"/>
            <a:ext cx="9352675"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Space Grotesk"/>
                <a:ea typeface="Space Grotesk"/>
                <a:cs typeface="Space Grotesk"/>
                <a:sym typeface="Space Grotesk"/>
              </a:rPr>
              <a:t>https://docs.dapr.io/concepts/observability-concept/</a:t>
            </a:r>
            <a:endParaRPr sz="1800" b="0" i="0" u="none" strike="noStrike" cap="none">
              <a:solidFill>
                <a:schemeClr val="lt1"/>
              </a:solidFill>
              <a:latin typeface="Space Grotesk"/>
              <a:ea typeface="Space Grotesk"/>
              <a:cs typeface="Space Grotesk"/>
              <a:sym typeface="Space Grotesk"/>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364"/>
        <p:cNvGrpSpPr/>
        <p:nvPr/>
      </p:nvGrpSpPr>
      <p:grpSpPr>
        <a:xfrm>
          <a:off x="0" y="0"/>
          <a:ext cx="0" cy="0"/>
          <a:chOff x="0" y="0"/>
          <a:chExt cx="0" cy="0"/>
        </a:xfrm>
      </p:grpSpPr>
      <p:pic>
        <p:nvPicPr>
          <p:cNvPr id="1365" name="Google Shape;1365;p108"/>
          <p:cNvPicPr preferRelativeResize="0"/>
          <p:nvPr/>
        </p:nvPicPr>
        <p:blipFill rotWithShape="1">
          <a:blip r:embed="rId3">
            <a:alphaModFix/>
          </a:blip>
          <a:srcRect/>
          <a:stretch/>
        </p:blipFill>
        <p:spPr>
          <a:xfrm>
            <a:off x="10865604" y="129391"/>
            <a:ext cx="1080000" cy="1080000"/>
          </a:xfrm>
          <a:prstGeom prst="rect">
            <a:avLst/>
          </a:prstGeom>
          <a:noFill/>
          <a:ln>
            <a:noFill/>
          </a:ln>
        </p:spPr>
      </p:pic>
      <p:sp>
        <p:nvSpPr>
          <p:cNvPr id="1366" name="Google Shape;1366;p108"/>
          <p:cNvSpPr txBox="1">
            <a:spLocks noGrp="1"/>
          </p:cNvSpPr>
          <p:nvPr>
            <p:ph type="title"/>
          </p:nvPr>
        </p:nvSpPr>
        <p:spPr>
          <a:xfrm>
            <a:off x="196754" y="166233"/>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a:t>Distributed tracing</a:t>
            </a:r>
            <a:endParaRPr/>
          </a:p>
        </p:txBody>
      </p:sp>
      <p:grpSp>
        <p:nvGrpSpPr>
          <p:cNvPr id="1367" name="Google Shape;1367;p108"/>
          <p:cNvGrpSpPr/>
          <p:nvPr/>
        </p:nvGrpSpPr>
        <p:grpSpPr>
          <a:xfrm>
            <a:off x="1466119" y="1296540"/>
            <a:ext cx="9658510" cy="4937652"/>
            <a:chOff x="1642903" y="979548"/>
            <a:chExt cx="9658510" cy="4937652"/>
          </a:xfrm>
        </p:grpSpPr>
        <p:sp>
          <p:nvSpPr>
            <p:cNvPr id="1368" name="Google Shape;1368;p108"/>
            <p:cNvSpPr/>
            <p:nvPr/>
          </p:nvSpPr>
          <p:spPr>
            <a:xfrm>
              <a:off x="4924425" y="1171573"/>
              <a:ext cx="6376988" cy="1286180"/>
            </a:xfrm>
            <a:prstGeom prst="roundRect">
              <a:avLst>
                <a:gd name="adj" fmla="val 16667"/>
              </a:avLst>
            </a:prstGeom>
            <a:noFill/>
            <a:ln w="25400" cap="flat" cmpd="sng">
              <a:solidFill>
                <a:schemeClr val="accent2"/>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Space Grotesk" pitchFamily="2" charset="0"/>
                <a:cs typeface="Space Grotesk" pitchFamily="2" charset="0"/>
                <a:sym typeface="Arial"/>
              </a:endParaRPr>
            </a:p>
          </p:txBody>
        </p:sp>
        <p:grpSp>
          <p:nvGrpSpPr>
            <p:cNvPr id="1369" name="Google Shape;1369;p108"/>
            <p:cNvGrpSpPr/>
            <p:nvPr/>
          </p:nvGrpSpPr>
          <p:grpSpPr>
            <a:xfrm>
              <a:off x="5130827" y="1444548"/>
              <a:ext cx="5911561" cy="772922"/>
              <a:chOff x="5130827" y="1396919"/>
              <a:chExt cx="5911561" cy="772922"/>
            </a:xfrm>
          </p:grpSpPr>
          <p:pic>
            <p:nvPicPr>
              <p:cNvPr id="1370" name="Google Shape;1370;p108"/>
              <p:cNvPicPr preferRelativeResize="0"/>
              <p:nvPr/>
            </p:nvPicPr>
            <p:blipFill rotWithShape="1">
              <a:blip r:embed="rId4">
                <a:alphaModFix/>
              </a:blip>
              <a:srcRect/>
              <a:stretch/>
            </p:blipFill>
            <p:spPr>
              <a:xfrm>
                <a:off x="7841216" y="1396919"/>
                <a:ext cx="732409" cy="732409"/>
              </a:xfrm>
              <a:prstGeom prst="rect">
                <a:avLst/>
              </a:prstGeom>
              <a:noFill/>
              <a:ln>
                <a:noFill/>
              </a:ln>
            </p:spPr>
          </p:pic>
          <p:pic>
            <p:nvPicPr>
              <p:cNvPr id="1371" name="Google Shape;1371;p108"/>
              <p:cNvPicPr preferRelativeResize="0"/>
              <p:nvPr/>
            </p:nvPicPr>
            <p:blipFill rotWithShape="1">
              <a:blip r:embed="rId5">
                <a:alphaModFix/>
              </a:blip>
              <a:srcRect/>
              <a:stretch/>
            </p:blipFill>
            <p:spPr>
              <a:xfrm>
                <a:off x="8687547" y="1422382"/>
                <a:ext cx="802640" cy="742442"/>
              </a:xfrm>
              <a:prstGeom prst="rect">
                <a:avLst/>
              </a:prstGeom>
              <a:noFill/>
              <a:ln>
                <a:noFill/>
              </a:ln>
            </p:spPr>
          </p:pic>
          <p:pic>
            <p:nvPicPr>
              <p:cNvPr id="1372" name="Google Shape;1372;p108"/>
              <p:cNvPicPr preferRelativeResize="0"/>
              <p:nvPr/>
            </p:nvPicPr>
            <p:blipFill rotWithShape="1">
              <a:blip r:embed="rId6">
                <a:alphaModFix/>
              </a:blip>
              <a:srcRect/>
              <a:stretch/>
            </p:blipFill>
            <p:spPr>
              <a:xfrm>
                <a:off x="10380210" y="1417366"/>
                <a:ext cx="662178" cy="752475"/>
              </a:xfrm>
              <a:prstGeom prst="rect">
                <a:avLst/>
              </a:prstGeom>
              <a:noFill/>
              <a:ln>
                <a:noFill/>
              </a:ln>
            </p:spPr>
          </p:pic>
          <p:pic>
            <p:nvPicPr>
              <p:cNvPr id="1373" name="Google Shape;1373;p108"/>
              <p:cNvPicPr preferRelativeResize="0"/>
              <p:nvPr/>
            </p:nvPicPr>
            <p:blipFill rotWithShape="1">
              <a:blip r:embed="rId7">
                <a:alphaModFix/>
              </a:blip>
              <a:srcRect/>
              <a:stretch/>
            </p:blipFill>
            <p:spPr>
              <a:xfrm>
                <a:off x="6783356" y="1553249"/>
                <a:ext cx="943938" cy="480709"/>
              </a:xfrm>
              <a:prstGeom prst="rect">
                <a:avLst/>
              </a:prstGeom>
              <a:noFill/>
              <a:ln>
                <a:noFill/>
              </a:ln>
            </p:spPr>
          </p:pic>
          <p:pic>
            <p:nvPicPr>
              <p:cNvPr id="1374" name="Google Shape;1374;p108"/>
              <p:cNvPicPr preferRelativeResize="0"/>
              <p:nvPr/>
            </p:nvPicPr>
            <p:blipFill rotWithShape="1">
              <a:blip r:embed="rId8">
                <a:alphaModFix/>
              </a:blip>
              <a:srcRect/>
              <a:stretch/>
            </p:blipFill>
            <p:spPr>
              <a:xfrm>
                <a:off x="9604109" y="1467531"/>
                <a:ext cx="662178" cy="652145"/>
              </a:xfrm>
              <a:prstGeom prst="rect">
                <a:avLst/>
              </a:prstGeom>
              <a:noFill/>
              <a:ln>
                <a:noFill/>
              </a:ln>
            </p:spPr>
          </p:pic>
          <p:pic>
            <p:nvPicPr>
              <p:cNvPr id="1375" name="Google Shape;1375;p108"/>
              <p:cNvPicPr preferRelativeResize="0"/>
              <p:nvPr/>
            </p:nvPicPr>
            <p:blipFill rotWithShape="1">
              <a:blip r:embed="rId9">
                <a:alphaModFix/>
              </a:blip>
              <a:srcRect/>
              <a:stretch/>
            </p:blipFill>
            <p:spPr>
              <a:xfrm>
                <a:off x="5977157" y="1427399"/>
                <a:ext cx="692277" cy="732409"/>
              </a:xfrm>
              <a:prstGeom prst="rect">
                <a:avLst/>
              </a:prstGeom>
              <a:noFill/>
              <a:ln>
                <a:noFill/>
              </a:ln>
            </p:spPr>
          </p:pic>
          <p:pic>
            <p:nvPicPr>
              <p:cNvPr id="1376" name="Google Shape;1376;p108"/>
              <p:cNvPicPr preferRelativeResize="0"/>
              <p:nvPr/>
            </p:nvPicPr>
            <p:blipFill rotWithShape="1">
              <a:blip r:embed="rId10">
                <a:alphaModFix/>
              </a:blip>
              <a:srcRect/>
              <a:stretch/>
            </p:blipFill>
            <p:spPr>
              <a:xfrm>
                <a:off x="5130827" y="1427399"/>
                <a:ext cx="732408" cy="732408"/>
              </a:xfrm>
              <a:prstGeom prst="rect">
                <a:avLst/>
              </a:prstGeom>
              <a:noFill/>
              <a:ln>
                <a:noFill/>
              </a:ln>
            </p:spPr>
          </p:pic>
        </p:grpSp>
        <p:sp>
          <p:nvSpPr>
            <p:cNvPr id="1377" name="Google Shape;1377;p108"/>
            <p:cNvSpPr/>
            <p:nvPr/>
          </p:nvSpPr>
          <p:spPr>
            <a:xfrm>
              <a:off x="5111556" y="979548"/>
              <a:ext cx="1755970" cy="343603"/>
            </a:xfrm>
            <a:prstGeom prst="roundRect">
              <a:avLst>
                <a:gd name="adj" fmla="val 30559"/>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Space Grotesk" pitchFamily="2" charset="0"/>
                <a:cs typeface="Space Grotesk" pitchFamily="2" charset="0"/>
                <a:sym typeface="Arial"/>
              </a:endParaRPr>
            </a:p>
          </p:txBody>
        </p:sp>
        <p:sp>
          <p:nvSpPr>
            <p:cNvPr id="1378" name="Google Shape;1378;p108"/>
            <p:cNvSpPr txBox="1"/>
            <p:nvPr/>
          </p:nvSpPr>
          <p:spPr>
            <a:xfrm>
              <a:off x="5146901" y="1000794"/>
              <a:ext cx="1720624"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121C29"/>
                  </a:solidFill>
                  <a:latin typeface="Space Grotesk"/>
                  <a:ea typeface="Space Grotesk"/>
                  <a:cs typeface="Space Grotesk"/>
                  <a:sym typeface="Space Grotesk"/>
                </a:rPr>
                <a:t>Monitoring tools</a:t>
              </a:r>
              <a:endParaRPr sz="1400" b="0" i="0" u="none" strike="noStrike" cap="none">
                <a:solidFill>
                  <a:srgbClr val="121C29"/>
                </a:solidFill>
                <a:latin typeface="Space Grotesk"/>
                <a:ea typeface="Space Grotesk"/>
                <a:cs typeface="Space Grotesk"/>
                <a:sym typeface="Space Grotesk"/>
              </a:endParaRPr>
            </a:p>
          </p:txBody>
        </p:sp>
        <p:sp>
          <p:nvSpPr>
            <p:cNvPr id="1379" name="Google Shape;1379;p108"/>
            <p:cNvSpPr/>
            <p:nvPr/>
          </p:nvSpPr>
          <p:spPr>
            <a:xfrm>
              <a:off x="5863235" y="2287336"/>
              <a:ext cx="174266" cy="174266"/>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Space Grotesk" pitchFamily="2" charset="0"/>
                <a:cs typeface="Space Grotesk" pitchFamily="2" charset="0"/>
                <a:sym typeface="Arial"/>
              </a:endParaRPr>
            </a:p>
          </p:txBody>
        </p:sp>
        <p:grpSp>
          <p:nvGrpSpPr>
            <p:cNvPr id="1380" name="Google Shape;1380;p108"/>
            <p:cNvGrpSpPr/>
            <p:nvPr/>
          </p:nvGrpSpPr>
          <p:grpSpPr>
            <a:xfrm>
              <a:off x="1642903" y="1652296"/>
              <a:ext cx="8719030" cy="4264904"/>
              <a:chOff x="1642903" y="1652296"/>
              <a:chExt cx="8719030" cy="4264904"/>
            </a:xfrm>
          </p:grpSpPr>
          <p:cxnSp>
            <p:nvCxnSpPr>
              <p:cNvPr id="1381" name="Google Shape;1381;p108"/>
              <p:cNvCxnSpPr>
                <a:stCxn id="1379" idx="4"/>
                <a:endCxn id="1382" idx="0"/>
              </p:cNvCxnSpPr>
              <p:nvPr/>
            </p:nvCxnSpPr>
            <p:spPr>
              <a:xfrm rot="5400000">
                <a:off x="3292368" y="2434302"/>
                <a:ext cx="2630700" cy="2685300"/>
              </a:xfrm>
              <a:prstGeom prst="bentConnector3">
                <a:avLst>
                  <a:gd name="adj1" fmla="val 76939"/>
                </a:avLst>
              </a:prstGeom>
              <a:noFill/>
              <a:ln w="19050" cap="flat" cmpd="sng">
                <a:solidFill>
                  <a:schemeClr val="dk1"/>
                </a:solidFill>
                <a:prstDash val="dash"/>
                <a:miter lim="800000"/>
                <a:headEnd type="triangle" w="lg" len="lg"/>
                <a:tailEnd type="none" w="sm" len="sm"/>
              </a:ln>
            </p:spPr>
          </p:cxnSp>
          <p:cxnSp>
            <p:nvCxnSpPr>
              <p:cNvPr id="1383" name="Google Shape;1383;p108"/>
              <p:cNvCxnSpPr>
                <a:stCxn id="1379" idx="4"/>
                <a:endCxn id="1384" idx="0"/>
              </p:cNvCxnSpPr>
              <p:nvPr/>
            </p:nvCxnSpPr>
            <p:spPr>
              <a:xfrm rot="-5400000" flipH="1">
                <a:off x="6025818" y="2386152"/>
                <a:ext cx="2631000" cy="2781900"/>
              </a:xfrm>
              <a:prstGeom prst="bentConnector3">
                <a:avLst>
                  <a:gd name="adj1" fmla="val 76936"/>
                </a:avLst>
              </a:prstGeom>
              <a:noFill/>
              <a:ln w="19050" cap="flat" cmpd="sng">
                <a:solidFill>
                  <a:schemeClr val="dk1"/>
                </a:solidFill>
                <a:prstDash val="dash"/>
                <a:miter lim="800000"/>
                <a:headEnd type="triangle" w="lg" len="lg"/>
                <a:tailEnd type="none" w="sm" len="sm"/>
              </a:ln>
            </p:spPr>
          </p:cxnSp>
          <p:grpSp>
            <p:nvGrpSpPr>
              <p:cNvPr id="1385" name="Google Shape;1385;p108"/>
              <p:cNvGrpSpPr/>
              <p:nvPr/>
            </p:nvGrpSpPr>
            <p:grpSpPr>
              <a:xfrm>
                <a:off x="1794035" y="1652296"/>
                <a:ext cx="1815770" cy="1890000"/>
                <a:chOff x="1183411" y="1647687"/>
                <a:chExt cx="1815770" cy="1890000"/>
              </a:xfrm>
            </p:grpSpPr>
            <p:pic>
              <p:nvPicPr>
                <p:cNvPr id="1386" name="Google Shape;1386;p108"/>
                <p:cNvPicPr preferRelativeResize="0"/>
                <p:nvPr/>
              </p:nvPicPr>
              <p:blipFill rotWithShape="1">
                <a:blip r:embed="rId11">
                  <a:alphaModFix/>
                </a:blip>
                <a:srcRect/>
                <a:stretch/>
              </p:blipFill>
              <p:spPr>
                <a:xfrm>
                  <a:off x="1183411" y="1647687"/>
                  <a:ext cx="1815770" cy="1890000"/>
                </a:xfrm>
                <a:prstGeom prst="rect">
                  <a:avLst/>
                </a:prstGeom>
                <a:noFill/>
                <a:ln>
                  <a:noFill/>
                </a:ln>
              </p:spPr>
            </p:pic>
            <p:sp>
              <p:nvSpPr>
                <p:cNvPr id="1387" name="Google Shape;1387;p108"/>
                <p:cNvSpPr txBox="1"/>
                <p:nvPr/>
              </p:nvSpPr>
              <p:spPr>
                <a:xfrm>
                  <a:off x="1311416" y="2185650"/>
                  <a:ext cx="114944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Space Grotesk"/>
                      <a:ea typeface="Space Grotesk"/>
                      <a:cs typeface="Space Grotesk"/>
                      <a:sym typeface="Space Grotesk"/>
                    </a:rPr>
                    <a:t>App label</a:t>
                  </a:r>
                  <a:endParaRPr sz="1400" b="1" i="0" u="none" strike="noStrike" cap="none">
                    <a:solidFill>
                      <a:schemeClr val="lt1"/>
                    </a:solidFill>
                    <a:latin typeface="Space Grotesk"/>
                    <a:ea typeface="Space Grotesk"/>
                    <a:cs typeface="Space Grotesk"/>
                    <a:sym typeface="Space Grotesk"/>
                  </a:endParaRPr>
                </a:p>
              </p:txBody>
            </p:sp>
          </p:grpSp>
          <p:grpSp>
            <p:nvGrpSpPr>
              <p:cNvPr id="1388" name="Google Shape;1388;p108"/>
              <p:cNvGrpSpPr/>
              <p:nvPr/>
            </p:nvGrpSpPr>
            <p:grpSpPr>
              <a:xfrm>
                <a:off x="1642903" y="4027200"/>
                <a:ext cx="1855000" cy="1890000"/>
                <a:chOff x="3071990" y="1647687"/>
                <a:chExt cx="1855000" cy="1890000"/>
              </a:xfrm>
            </p:grpSpPr>
            <p:pic>
              <p:nvPicPr>
                <p:cNvPr id="1389" name="Google Shape;1389;p108"/>
                <p:cNvPicPr preferRelativeResize="0"/>
                <p:nvPr/>
              </p:nvPicPr>
              <p:blipFill rotWithShape="1">
                <a:blip r:embed="rId12">
                  <a:alphaModFix/>
                </a:blip>
                <a:srcRect/>
                <a:stretch/>
              </p:blipFill>
              <p:spPr>
                <a:xfrm>
                  <a:off x="3071990" y="1647687"/>
                  <a:ext cx="1855000" cy="1890000"/>
                </a:xfrm>
                <a:prstGeom prst="rect">
                  <a:avLst/>
                </a:prstGeom>
                <a:noFill/>
                <a:ln>
                  <a:noFill/>
                </a:ln>
              </p:spPr>
            </p:pic>
            <p:sp>
              <p:nvSpPr>
                <p:cNvPr id="1390" name="Google Shape;1390;p108"/>
                <p:cNvSpPr txBox="1"/>
                <p:nvPr/>
              </p:nvSpPr>
              <p:spPr>
                <a:xfrm>
                  <a:off x="3229867" y="2185772"/>
                  <a:ext cx="114944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Space Grotesk"/>
                      <a:ea typeface="Space Grotesk"/>
                      <a:cs typeface="Space Grotesk"/>
                      <a:sym typeface="Space Grotesk"/>
                    </a:rPr>
                    <a:t>App label</a:t>
                  </a:r>
                  <a:endParaRPr sz="1400" b="1" i="0" u="none" strike="noStrike" cap="none">
                    <a:solidFill>
                      <a:schemeClr val="dk1"/>
                    </a:solidFill>
                    <a:latin typeface="Space Grotesk"/>
                    <a:ea typeface="Space Grotesk"/>
                    <a:cs typeface="Space Grotesk"/>
                    <a:sym typeface="Space Grotesk"/>
                  </a:endParaRPr>
                </a:p>
              </p:txBody>
            </p:sp>
          </p:grpSp>
          <p:grpSp>
            <p:nvGrpSpPr>
              <p:cNvPr id="1391" name="Google Shape;1391;p108"/>
              <p:cNvGrpSpPr/>
              <p:nvPr/>
            </p:nvGrpSpPr>
            <p:grpSpPr>
              <a:xfrm>
                <a:off x="8506932" y="4027200"/>
                <a:ext cx="1855001" cy="1890000"/>
                <a:chOff x="7003719" y="1539000"/>
                <a:chExt cx="1855001" cy="1890000"/>
              </a:xfrm>
            </p:grpSpPr>
            <p:pic>
              <p:nvPicPr>
                <p:cNvPr id="1392" name="Google Shape;1392;p108"/>
                <p:cNvPicPr preferRelativeResize="0"/>
                <p:nvPr/>
              </p:nvPicPr>
              <p:blipFill rotWithShape="1">
                <a:blip r:embed="rId13">
                  <a:alphaModFix/>
                </a:blip>
                <a:srcRect/>
                <a:stretch/>
              </p:blipFill>
              <p:spPr>
                <a:xfrm>
                  <a:off x="7003719" y="1539000"/>
                  <a:ext cx="1855001" cy="1890000"/>
                </a:xfrm>
                <a:prstGeom prst="rect">
                  <a:avLst/>
                </a:prstGeom>
                <a:noFill/>
                <a:ln>
                  <a:noFill/>
                </a:ln>
              </p:spPr>
            </p:pic>
            <p:sp>
              <p:nvSpPr>
                <p:cNvPr id="1393" name="Google Shape;1393;p108"/>
                <p:cNvSpPr txBox="1"/>
                <p:nvPr/>
              </p:nvSpPr>
              <p:spPr>
                <a:xfrm>
                  <a:off x="7553343" y="2090951"/>
                  <a:ext cx="114944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Space Grotesk"/>
                      <a:ea typeface="Space Grotesk"/>
                      <a:cs typeface="Space Grotesk"/>
                      <a:sym typeface="Space Grotesk"/>
                    </a:rPr>
                    <a:t>App label</a:t>
                  </a:r>
                  <a:endParaRPr sz="1400" b="1" i="0" u="none" strike="noStrike" cap="none">
                    <a:solidFill>
                      <a:schemeClr val="dk1"/>
                    </a:solidFill>
                    <a:latin typeface="Space Grotesk"/>
                    <a:ea typeface="Space Grotesk"/>
                    <a:cs typeface="Space Grotesk"/>
                    <a:sym typeface="Space Grotesk"/>
                  </a:endParaRPr>
                </a:p>
              </p:txBody>
            </p:sp>
          </p:grpSp>
          <p:grpSp>
            <p:nvGrpSpPr>
              <p:cNvPr id="1394" name="Google Shape;1394;p108"/>
              <p:cNvGrpSpPr/>
              <p:nvPr/>
            </p:nvGrpSpPr>
            <p:grpSpPr>
              <a:xfrm>
                <a:off x="5111556" y="5051790"/>
                <a:ext cx="1800000" cy="776676"/>
                <a:chOff x="5111556" y="5051790"/>
                <a:chExt cx="1800000" cy="776676"/>
              </a:xfrm>
            </p:grpSpPr>
            <p:pic>
              <p:nvPicPr>
                <p:cNvPr id="1395" name="Google Shape;1395;p108"/>
                <p:cNvPicPr preferRelativeResize="0"/>
                <p:nvPr/>
              </p:nvPicPr>
              <p:blipFill rotWithShape="1">
                <a:blip r:embed="rId14">
                  <a:alphaModFix/>
                </a:blip>
                <a:srcRect/>
                <a:stretch/>
              </p:blipFill>
              <p:spPr>
                <a:xfrm>
                  <a:off x="5111556" y="5051790"/>
                  <a:ext cx="1800000" cy="776676"/>
                </a:xfrm>
                <a:prstGeom prst="rect">
                  <a:avLst/>
                </a:prstGeom>
                <a:noFill/>
                <a:ln>
                  <a:noFill/>
                </a:ln>
              </p:spPr>
            </p:pic>
            <p:sp>
              <p:nvSpPr>
                <p:cNvPr id="1396" name="Google Shape;1396;p108"/>
                <p:cNvSpPr txBox="1"/>
                <p:nvPr/>
              </p:nvSpPr>
              <p:spPr>
                <a:xfrm>
                  <a:off x="5217279" y="5204430"/>
                  <a:ext cx="1215827"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121C29"/>
                      </a:solidFill>
                      <a:latin typeface="Space Grotesk"/>
                      <a:ea typeface="Space Grotesk"/>
                      <a:cs typeface="Space Grotesk"/>
                      <a:sym typeface="Space Grotesk"/>
                    </a:rPr>
                    <a:t>Message </a:t>
                  </a:r>
                  <a:endParaRPr sz="1400" b="0" i="0" u="none" strike="noStrike" cap="none" dirty="0">
                    <a:solidFill>
                      <a:srgbClr val="000000"/>
                    </a:solidFill>
                    <a:latin typeface="Space Grotesk" pitchFamily="2" charset="0"/>
                    <a:cs typeface="Space Grotesk" pitchFamily="2" charset="0"/>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121C29"/>
                      </a:solidFill>
                      <a:latin typeface="Space Grotesk"/>
                      <a:ea typeface="Space Grotesk"/>
                      <a:cs typeface="Space Grotesk"/>
                      <a:sym typeface="Space Grotesk"/>
                    </a:rPr>
                    <a:t>broker</a:t>
                  </a:r>
                  <a:endParaRPr sz="1400" b="1" i="0" u="none" strike="noStrike" cap="none" dirty="0">
                    <a:solidFill>
                      <a:srgbClr val="121C29"/>
                    </a:solidFill>
                    <a:latin typeface="Space Grotesk"/>
                    <a:ea typeface="Space Grotesk"/>
                    <a:cs typeface="Space Grotesk"/>
                    <a:sym typeface="Space Grotesk"/>
                  </a:endParaRPr>
                </a:p>
              </p:txBody>
            </p:sp>
          </p:grpSp>
          <p:cxnSp>
            <p:nvCxnSpPr>
              <p:cNvPr id="1397" name="Google Shape;1397;p108"/>
              <p:cNvCxnSpPr>
                <a:endCxn id="1395" idx="1"/>
              </p:cNvCxnSpPr>
              <p:nvPr/>
            </p:nvCxnSpPr>
            <p:spPr>
              <a:xfrm>
                <a:off x="3414756" y="5440128"/>
                <a:ext cx="1696800" cy="0"/>
              </a:xfrm>
              <a:prstGeom prst="straightConnector1">
                <a:avLst/>
              </a:prstGeom>
              <a:noFill/>
              <a:ln w="19050" cap="flat" cmpd="sng">
                <a:solidFill>
                  <a:schemeClr val="dk1"/>
                </a:solidFill>
                <a:prstDash val="solid"/>
                <a:miter lim="800000"/>
                <a:headEnd type="none" w="sm" len="sm"/>
                <a:tailEnd type="triangle" w="lg" len="lg"/>
              </a:ln>
            </p:spPr>
          </p:cxnSp>
          <p:cxnSp>
            <p:nvCxnSpPr>
              <p:cNvPr id="1398" name="Google Shape;1398;p108"/>
              <p:cNvCxnSpPr>
                <a:endCxn id="1395" idx="3"/>
              </p:cNvCxnSpPr>
              <p:nvPr/>
            </p:nvCxnSpPr>
            <p:spPr>
              <a:xfrm rot="10800000">
                <a:off x="6911556" y="5440128"/>
                <a:ext cx="1662000" cy="0"/>
              </a:xfrm>
              <a:prstGeom prst="straightConnector1">
                <a:avLst/>
              </a:prstGeom>
              <a:noFill/>
              <a:ln w="19050" cap="flat" cmpd="sng">
                <a:solidFill>
                  <a:schemeClr val="dk1"/>
                </a:solidFill>
                <a:prstDash val="solid"/>
                <a:miter lim="800000"/>
                <a:headEnd type="triangle" w="lg" len="lg"/>
                <a:tailEnd type="none" w="sm" len="sm"/>
              </a:ln>
            </p:spPr>
          </p:cxnSp>
          <p:cxnSp>
            <p:nvCxnSpPr>
              <p:cNvPr id="1399" name="Google Shape;1399;p108"/>
              <p:cNvCxnSpPr/>
              <p:nvPr/>
            </p:nvCxnSpPr>
            <p:spPr>
              <a:xfrm rot="10800000">
                <a:off x="3100239" y="3487765"/>
                <a:ext cx="0" cy="1451094"/>
              </a:xfrm>
              <a:prstGeom prst="straightConnector1">
                <a:avLst/>
              </a:prstGeom>
              <a:noFill/>
              <a:ln w="19050" cap="flat" cmpd="sng">
                <a:solidFill>
                  <a:schemeClr val="dk1"/>
                </a:solidFill>
                <a:prstDash val="solid"/>
                <a:miter lim="800000"/>
                <a:headEnd type="triangle" w="lg" len="lg"/>
                <a:tailEnd type="none" w="sm" len="sm"/>
              </a:ln>
            </p:spPr>
          </p:cxnSp>
          <p:sp>
            <p:nvSpPr>
              <p:cNvPr id="1400" name="Google Shape;1400;p108"/>
              <p:cNvSpPr txBox="1"/>
              <p:nvPr/>
            </p:nvSpPr>
            <p:spPr>
              <a:xfrm>
                <a:off x="3603626" y="5155725"/>
                <a:ext cx="1283763"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121C29"/>
                    </a:solidFill>
                    <a:latin typeface="Space Grotesk"/>
                    <a:ea typeface="Space Grotesk"/>
                    <a:cs typeface="Space Grotesk"/>
                    <a:sym typeface="Space Grotesk"/>
                  </a:rPr>
                  <a:t>Publish</a:t>
                </a:r>
                <a:endParaRPr sz="1200" b="1" i="0" u="none" strike="noStrike" cap="none">
                  <a:solidFill>
                    <a:srgbClr val="121C29"/>
                  </a:solidFill>
                  <a:latin typeface="Space Grotesk"/>
                  <a:ea typeface="Space Grotesk"/>
                  <a:cs typeface="Space Grotesk"/>
                  <a:sym typeface="Space Grotesk"/>
                </a:endParaRPr>
              </a:p>
            </p:txBody>
          </p:sp>
          <p:sp>
            <p:nvSpPr>
              <p:cNvPr id="1401" name="Google Shape;1401;p108"/>
              <p:cNvSpPr txBox="1"/>
              <p:nvPr/>
            </p:nvSpPr>
            <p:spPr>
              <a:xfrm>
                <a:off x="7069356" y="5166235"/>
                <a:ext cx="1283763"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121C29"/>
                    </a:solidFill>
                    <a:latin typeface="Space Grotesk"/>
                    <a:ea typeface="Space Grotesk"/>
                    <a:cs typeface="Space Grotesk"/>
                    <a:sym typeface="Space Grotesk"/>
                  </a:rPr>
                  <a:t>Subscribe</a:t>
                </a:r>
                <a:endParaRPr sz="1200" b="1" i="0" u="none" strike="noStrike" cap="none">
                  <a:solidFill>
                    <a:srgbClr val="121C29"/>
                  </a:solidFill>
                  <a:latin typeface="Space Grotesk"/>
                  <a:ea typeface="Space Grotesk"/>
                  <a:cs typeface="Space Grotesk"/>
                  <a:sym typeface="Space Grotesk"/>
                </a:endParaRPr>
              </a:p>
            </p:txBody>
          </p:sp>
          <p:sp>
            <p:nvSpPr>
              <p:cNvPr id="1402" name="Google Shape;1402;p108"/>
              <p:cNvSpPr txBox="1"/>
              <p:nvPr/>
            </p:nvSpPr>
            <p:spPr>
              <a:xfrm>
                <a:off x="2943154" y="3796388"/>
                <a:ext cx="1283763"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121C29"/>
                    </a:solidFill>
                    <a:latin typeface="Space Grotesk"/>
                    <a:ea typeface="Space Grotesk"/>
                    <a:cs typeface="Space Grotesk"/>
                    <a:sym typeface="Space Grotesk"/>
                  </a:rPr>
                  <a:t>Service invocation</a:t>
                </a:r>
                <a:endParaRPr sz="1200" b="1" i="0" u="none" strike="noStrike" cap="none">
                  <a:solidFill>
                    <a:srgbClr val="121C29"/>
                  </a:solidFill>
                  <a:latin typeface="Space Grotesk"/>
                  <a:ea typeface="Space Grotesk"/>
                  <a:cs typeface="Space Grotesk"/>
                  <a:sym typeface="Space Grotesk"/>
                </a:endParaRPr>
              </a:p>
            </p:txBody>
          </p:sp>
          <p:cxnSp>
            <p:nvCxnSpPr>
              <p:cNvPr id="1403" name="Google Shape;1403;p108"/>
              <p:cNvCxnSpPr>
                <a:stCxn id="1379" idx="4"/>
              </p:cNvCxnSpPr>
              <p:nvPr/>
            </p:nvCxnSpPr>
            <p:spPr>
              <a:xfrm rot="5400000">
                <a:off x="4468668" y="1538502"/>
                <a:ext cx="558600" cy="2404800"/>
              </a:xfrm>
              <a:prstGeom prst="bentConnector2">
                <a:avLst/>
              </a:prstGeom>
              <a:noFill/>
              <a:ln w="19050" cap="flat" cmpd="sng">
                <a:solidFill>
                  <a:schemeClr val="dk1"/>
                </a:solidFill>
                <a:prstDash val="dash"/>
                <a:miter lim="800000"/>
                <a:headEnd type="triangle" w="lg" len="lg"/>
                <a:tailEnd type="none" w="sm" len="sm"/>
              </a:ln>
            </p:spPr>
          </p:cxnSp>
          <p:sp>
            <p:nvSpPr>
              <p:cNvPr id="1382" name="Google Shape;1382;p108"/>
              <p:cNvSpPr/>
              <p:nvPr/>
            </p:nvSpPr>
            <p:spPr>
              <a:xfrm>
                <a:off x="3178026" y="5092214"/>
                <a:ext cx="174266" cy="174266"/>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Space Grotesk" pitchFamily="2" charset="0"/>
                  <a:cs typeface="Space Grotesk" pitchFamily="2" charset="0"/>
                  <a:sym typeface="Arial"/>
                </a:endParaRPr>
              </a:p>
            </p:txBody>
          </p:sp>
          <p:sp>
            <p:nvSpPr>
              <p:cNvPr id="1384" name="Google Shape;1384;p108"/>
              <p:cNvSpPr/>
              <p:nvPr/>
            </p:nvSpPr>
            <p:spPr>
              <a:xfrm>
                <a:off x="8645049" y="5092531"/>
                <a:ext cx="174266" cy="174266"/>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Space Grotesk" pitchFamily="2" charset="0"/>
                  <a:cs typeface="Space Grotesk" pitchFamily="2" charset="0"/>
                  <a:sym typeface="Arial"/>
                </a:endParaRPr>
              </a:p>
            </p:txBody>
          </p:sp>
          <p:sp>
            <p:nvSpPr>
              <p:cNvPr id="1404" name="Google Shape;1404;p108"/>
              <p:cNvSpPr txBox="1"/>
              <p:nvPr/>
            </p:nvSpPr>
            <p:spPr>
              <a:xfrm>
                <a:off x="4024725" y="2753825"/>
                <a:ext cx="1283763"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rgbClr val="121C29"/>
                    </a:solidFill>
                    <a:latin typeface="Space Grotesk"/>
                    <a:ea typeface="Space Grotesk"/>
                    <a:cs typeface="Space Grotesk"/>
                    <a:sym typeface="Space Grotesk"/>
                  </a:rPr>
                  <a:t>Tracing</a:t>
                </a:r>
                <a:endParaRPr sz="1200" b="0" i="1" u="none" strike="noStrike" cap="none">
                  <a:solidFill>
                    <a:srgbClr val="121C29"/>
                  </a:solidFill>
                  <a:latin typeface="Space Grotesk"/>
                  <a:ea typeface="Space Grotesk"/>
                  <a:cs typeface="Space Grotesk"/>
                  <a:sym typeface="Space Grotesk"/>
                </a:endParaRPr>
              </a:p>
            </p:txBody>
          </p:sp>
          <p:sp>
            <p:nvSpPr>
              <p:cNvPr id="1405" name="Google Shape;1405;p108"/>
              <p:cNvSpPr txBox="1"/>
              <p:nvPr/>
            </p:nvSpPr>
            <p:spPr>
              <a:xfrm>
                <a:off x="4068291" y="4230516"/>
                <a:ext cx="1283763"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rgbClr val="121C29"/>
                    </a:solidFill>
                    <a:latin typeface="Space Grotesk"/>
                    <a:ea typeface="Space Grotesk"/>
                    <a:cs typeface="Space Grotesk"/>
                    <a:sym typeface="Space Grotesk"/>
                  </a:rPr>
                  <a:t>Tracing</a:t>
                </a:r>
                <a:endParaRPr sz="1200" b="0" i="1" u="none" strike="noStrike" cap="none">
                  <a:solidFill>
                    <a:srgbClr val="121C29"/>
                  </a:solidFill>
                  <a:latin typeface="Space Grotesk"/>
                  <a:ea typeface="Space Grotesk"/>
                  <a:cs typeface="Space Grotesk"/>
                  <a:sym typeface="Space Grotesk"/>
                </a:endParaRPr>
              </a:p>
            </p:txBody>
          </p:sp>
          <p:sp>
            <p:nvSpPr>
              <p:cNvPr id="1406" name="Google Shape;1406;p108"/>
              <p:cNvSpPr txBox="1"/>
              <p:nvPr/>
            </p:nvSpPr>
            <p:spPr>
              <a:xfrm>
                <a:off x="6710133" y="4227121"/>
                <a:ext cx="1283763"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rgbClr val="121C29"/>
                    </a:solidFill>
                    <a:latin typeface="Space Grotesk"/>
                    <a:ea typeface="Space Grotesk"/>
                    <a:cs typeface="Space Grotesk"/>
                    <a:sym typeface="Space Grotesk"/>
                  </a:rPr>
                  <a:t>Tracing</a:t>
                </a:r>
                <a:endParaRPr sz="1200" b="0" i="1" u="none" strike="noStrike" cap="none">
                  <a:solidFill>
                    <a:srgbClr val="121C29"/>
                  </a:solidFill>
                  <a:latin typeface="Space Grotesk"/>
                  <a:ea typeface="Space Grotesk"/>
                  <a:cs typeface="Space Grotesk"/>
                  <a:sym typeface="Space Grotesk"/>
                </a:endParaRPr>
              </a:p>
            </p:txBody>
          </p:sp>
        </p:grpSp>
      </p:gr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pic>
        <p:nvPicPr>
          <p:cNvPr id="1411" name="Google Shape;1411;p109"/>
          <p:cNvPicPr preferRelativeResize="0"/>
          <p:nvPr/>
        </p:nvPicPr>
        <p:blipFill rotWithShape="1">
          <a:blip r:embed="rId3">
            <a:alphaModFix/>
          </a:blip>
          <a:srcRect/>
          <a:stretch/>
        </p:blipFill>
        <p:spPr>
          <a:xfrm>
            <a:off x="5195998" y="1440000"/>
            <a:ext cx="1800000" cy="1800000"/>
          </a:xfrm>
          <a:prstGeom prst="rect">
            <a:avLst/>
          </a:prstGeom>
          <a:noFill/>
          <a:ln>
            <a:noFill/>
          </a:ln>
        </p:spPr>
      </p:pic>
      <p:sp>
        <p:nvSpPr>
          <p:cNvPr id="1412" name="Google Shape;1412;p109"/>
          <p:cNvSpPr txBox="1">
            <a:spLocks noGrp="1"/>
          </p:cNvSpPr>
          <p:nvPr>
            <p:ph type="title"/>
          </p:nvPr>
        </p:nvSpPr>
        <p:spPr>
          <a:xfrm>
            <a:off x="185950" y="3600000"/>
            <a:ext cx="11820099" cy="92458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Resiliency</a:t>
            </a:r>
            <a:endParaRPr/>
          </a:p>
        </p:txBody>
      </p:sp>
      <p:sp>
        <p:nvSpPr>
          <p:cNvPr id="1413" name="Google Shape;1413;p109">
            <a:hlinkClick r:id="rId4"/>
          </p:cNvPr>
          <p:cNvSpPr txBox="1"/>
          <p:nvPr/>
        </p:nvSpPr>
        <p:spPr>
          <a:xfrm>
            <a:off x="1419661" y="5995452"/>
            <a:ext cx="9352675"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Space Grotesk"/>
                <a:ea typeface="Space Grotesk"/>
                <a:cs typeface="Space Grotesk"/>
                <a:sym typeface="Space Grotesk"/>
              </a:rPr>
              <a:t>https://docs.dapr.io/concepts/resiliency-concept/</a:t>
            </a:r>
            <a:endParaRPr sz="1800" b="0" i="0" u="none" strike="noStrike" cap="none">
              <a:solidFill>
                <a:schemeClr val="lt1"/>
              </a:solidFill>
              <a:latin typeface="Space Grotesk"/>
              <a:ea typeface="Space Grotesk"/>
              <a:cs typeface="Space Grotesk"/>
              <a:sym typeface="Space Grotesk"/>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
          <a:extLst>
            <a:ext uri="{FF2B5EF4-FFF2-40B4-BE49-F238E27FC236}">
              <a16:creationId xmlns:a16="http://schemas.microsoft.com/office/drawing/2014/main" id="{07A4B012-5A15-0D57-40F9-0ACD8A8C2266}"/>
            </a:ext>
          </a:extLst>
        </p:cNvPr>
        <p:cNvGrpSpPr/>
        <p:nvPr/>
      </p:nvGrpSpPr>
      <p:grpSpPr>
        <a:xfrm>
          <a:off x="0" y="0"/>
          <a:ext cx="0" cy="0"/>
          <a:chOff x="0" y="0"/>
          <a:chExt cx="0" cy="0"/>
        </a:xfrm>
      </p:grpSpPr>
      <p:sp>
        <p:nvSpPr>
          <p:cNvPr id="117" name="Google Shape;117;p31">
            <a:extLst>
              <a:ext uri="{FF2B5EF4-FFF2-40B4-BE49-F238E27FC236}">
                <a16:creationId xmlns:a16="http://schemas.microsoft.com/office/drawing/2014/main" id="{8F2C4B1C-856B-AEF5-342A-3F1C289DBBF0}"/>
              </a:ext>
            </a:extLst>
          </p:cNvPr>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dirty="0"/>
              <a:t>Dapr uses a sidecar pattern</a:t>
            </a:r>
            <a:endParaRPr dirty="0"/>
          </a:p>
        </p:txBody>
      </p:sp>
      <p:sp>
        <p:nvSpPr>
          <p:cNvPr id="124" name="Google Shape;124;p31">
            <a:extLst>
              <a:ext uri="{FF2B5EF4-FFF2-40B4-BE49-F238E27FC236}">
                <a16:creationId xmlns:a16="http://schemas.microsoft.com/office/drawing/2014/main" id="{518A48D6-9F06-95D9-1399-FB0F1B0C2F45}"/>
              </a:ext>
            </a:extLst>
          </p:cNvPr>
          <p:cNvSpPr txBox="1"/>
          <p:nvPr/>
        </p:nvSpPr>
        <p:spPr>
          <a:xfrm>
            <a:off x="10494779" y="3836424"/>
            <a:ext cx="114944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Space Grotesk"/>
                <a:ea typeface="Space Grotesk"/>
                <a:cs typeface="Space Grotesk"/>
                <a:sym typeface="Space Grotesk"/>
              </a:rPr>
              <a:t>Shipping</a:t>
            </a:r>
            <a:endParaRPr sz="1200" b="1" i="0" u="none" strike="noStrike" cap="none">
              <a:solidFill>
                <a:schemeClr val="lt1"/>
              </a:solidFill>
              <a:latin typeface="Space Grotesk"/>
              <a:ea typeface="Space Grotesk"/>
              <a:cs typeface="Space Grotesk"/>
              <a:sym typeface="Space Grotesk"/>
            </a:endParaRPr>
          </a:p>
        </p:txBody>
      </p:sp>
      <p:grpSp>
        <p:nvGrpSpPr>
          <p:cNvPr id="125" name="Google Shape;125;p31">
            <a:extLst>
              <a:ext uri="{FF2B5EF4-FFF2-40B4-BE49-F238E27FC236}">
                <a16:creationId xmlns:a16="http://schemas.microsoft.com/office/drawing/2014/main" id="{C6FB0A15-552C-CCD2-0DF7-4E77D0461274}"/>
              </a:ext>
            </a:extLst>
          </p:cNvPr>
          <p:cNvGrpSpPr/>
          <p:nvPr/>
        </p:nvGrpSpPr>
        <p:grpSpPr>
          <a:xfrm>
            <a:off x="4009894" y="1266590"/>
            <a:ext cx="1440000" cy="1440000"/>
            <a:chOff x="4848065" y="3429000"/>
            <a:chExt cx="1440000" cy="1440000"/>
          </a:xfrm>
        </p:grpSpPr>
        <p:pic>
          <p:nvPicPr>
            <p:cNvPr id="126" name="Google Shape;126;p31">
              <a:extLst>
                <a:ext uri="{FF2B5EF4-FFF2-40B4-BE49-F238E27FC236}">
                  <a16:creationId xmlns:a16="http://schemas.microsoft.com/office/drawing/2014/main" id="{D389A9EA-34A2-8B31-164E-8DFE24C413C7}"/>
                </a:ext>
              </a:extLst>
            </p:cNvPr>
            <p:cNvPicPr preferRelativeResize="0"/>
            <p:nvPr/>
          </p:nvPicPr>
          <p:blipFill rotWithShape="1">
            <a:blip r:embed="rId3">
              <a:alphaModFix/>
            </a:blip>
            <a:srcRect/>
            <a:stretch/>
          </p:blipFill>
          <p:spPr>
            <a:xfrm>
              <a:off x="4848065" y="3429000"/>
              <a:ext cx="1440000" cy="1440000"/>
            </a:xfrm>
            <a:prstGeom prst="rect">
              <a:avLst/>
            </a:prstGeom>
            <a:noFill/>
            <a:ln>
              <a:noFill/>
            </a:ln>
          </p:spPr>
        </p:pic>
        <p:sp>
          <p:nvSpPr>
            <p:cNvPr id="127" name="Google Shape;127;p31">
              <a:extLst>
                <a:ext uri="{FF2B5EF4-FFF2-40B4-BE49-F238E27FC236}">
                  <a16:creationId xmlns:a16="http://schemas.microsoft.com/office/drawing/2014/main" id="{6C23450A-698A-A3C8-D8B0-ADFB0DACAA48}"/>
                </a:ext>
              </a:extLst>
            </p:cNvPr>
            <p:cNvSpPr txBox="1"/>
            <p:nvPr/>
          </p:nvSpPr>
          <p:spPr>
            <a:xfrm>
              <a:off x="4974161" y="4013420"/>
              <a:ext cx="114944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Space Grotesk"/>
                  <a:ea typeface="Space Grotesk"/>
                  <a:cs typeface="Space Grotesk"/>
                  <a:sym typeface="Space Grotesk"/>
                </a:rPr>
                <a:t>Gateway</a:t>
              </a:r>
              <a:endParaRPr sz="1200" b="1" i="0" u="none" strike="noStrike" cap="none">
                <a:solidFill>
                  <a:schemeClr val="dk1"/>
                </a:solidFill>
                <a:latin typeface="Space Grotesk"/>
                <a:ea typeface="Space Grotesk"/>
                <a:cs typeface="Space Grotesk"/>
                <a:sym typeface="Space Grotesk"/>
              </a:endParaRPr>
            </a:p>
          </p:txBody>
        </p:sp>
      </p:grpSp>
      <p:cxnSp>
        <p:nvCxnSpPr>
          <p:cNvPr id="147" name="Google Shape;147;p31">
            <a:extLst>
              <a:ext uri="{FF2B5EF4-FFF2-40B4-BE49-F238E27FC236}">
                <a16:creationId xmlns:a16="http://schemas.microsoft.com/office/drawing/2014/main" id="{FD917BE0-8133-7704-B073-2DA865757083}"/>
              </a:ext>
            </a:extLst>
          </p:cNvPr>
          <p:cNvCxnSpPr>
            <a:cxnSpLocks/>
            <a:endCxn id="126" idx="1"/>
          </p:cNvCxnSpPr>
          <p:nvPr/>
        </p:nvCxnSpPr>
        <p:spPr>
          <a:xfrm>
            <a:off x="3288265" y="1986590"/>
            <a:ext cx="721500" cy="0"/>
          </a:xfrm>
          <a:prstGeom prst="straightConnector1">
            <a:avLst/>
          </a:prstGeom>
          <a:noFill/>
          <a:ln w="22225" cap="flat" cmpd="sng">
            <a:solidFill>
              <a:schemeClr val="dk1"/>
            </a:solidFill>
            <a:prstDash val="solid"/>
            <a:round/>
            <a:headEnd type="triangle" w="lg" len="lg"/>
            <a:tailEnd type="triangle" w="lg" len="lg"/>
          </a:ln>
        </p:spPr>
      </p:cxnSp>
      <p:cxnSp>
        <p:nvCxnSpPr>
          <p:cNvPr id="148" name="Google Shape;148;p31">
            <a:extLst>
              <a:ext uri="{FF2B5EF4-FFF2-40B4-BE49-F238E27FC236}">
                <a16:creationId xmlns:a16="http://schemas.microsoft.com/office/drawing/2014/main" id="{3FA96BBE-9317-9C8C-9948-1D5B2061BB21}"/>
              </a:ext>
            </a:extLst>
          </p:cNvPr>
          <p:cNvCxnSpPr>
            <a:cxnSpLocks/>
            <a:stCxn id="126" idx="3"/>
          </p:cNvCxnSpPr>
          <p:nvPr/>
        </p:nvCxnSpPr>
        <p:spPr>
          <a:xfrm rot="10800000" flipH="1">
            <a:off x="5449894" y="1984190"/>
            <a:ext cx="721500" cy="2400"/>
          </a:xfrm>
          <a:prstGeom prst="straightConnector1">
            <a:avLst/>
          </a:prstGeom>
          <a:noFill/>
          <a:ln w="22225" cap="flat" cmpd="sng">
            <a:solidFill>
              <a:schemeClr val="dk1"/>
            </a:solidFill>
            <a:prstDash val="solid"/>
            <a:round/>
            <a:headEnd type="triangle" w="lg" len="lg"/>
            <a:tailEnd type="triangle" w="lg" len="lg"/>
          </a:ln>
        </p:spPr>
      </p:cxnSp>
      <p:cxnSp>
        <p:nvCxnSpPr>
          <p:cNvPr id="149" name="Google Shape;149;p31">
            <a:extLst>
              <a:ext uri="{FF2B5EF4-FFF2-40B4-BE49-F238E27FC236}">
                <a16:creationId xmlns:a16="http://schemas.microsoft.com/office/drawing/2014/main" id="{3385C8C9-BEF2-86BE-8D48-1D8B494BB75A}"/>
              </a:ext>
            </a:extLst>
          </p:cNvPr>
          <p:cNvCxnSpPr>
            <a:cxnSpLocks/>
          </p:cNvCxnSpPr>
          <p:nvPr/>
        </p:nvCxnSpPr>
        <p:spPr>
          <a:xfrm>
            <a:off x="7611521" y="1984104"/>
            <a:ext cx="721500" cy="0"/>
          </a:xfrm>
          <a:prstGeom prst="straightConnector1">
            <a:avLst/>
          </a:prstGeom>
          <a:noFill/>
          <a:ln w="22225" cap="flat" cmpd="sng">
            <a:solidFill>
              <a:schemeClr val="dk1"/>
            </a:solidFill>
            <a:prstDash val="solid"/>
            <a:round/>
            <a:headEnd type="triangle" w="lg" len="lg"/>
            <a:tailEnd type="triangle" w="lg" len="lg"/>
          </a:ln>
        </p:spPr>
      </p:cxnSp>
      <p:cxnSp>
        <p:nvCxnSpPr>
          <p:cNvPr id="150" name="Google Shape;150;p31">
            <a:extLst>
              <a:ext uri="{FF2B5EF4-FFF2-40B4-BE49-F238E27FC236}">
                <a16:creationId xmlns:a16="http://schemas.microsoft.com/office/drawing/2014/main" id="{090BCCDA-5EEC-349D-AE3A-95E164BE56CD}"/>
              </a:ext>
            </a:extLst>
          </p:cNvPr>
          <p:cNvCxnSpPr>
            <a:cxnSpLocks/>
          </p:cNvCxnSpPr>
          <p:nvPr/>
        </p:nvCxnSpPr>
        <p:spPr>
          <a:xfrm>
            <a:off x="9773151" y="1984104"/>
            <a:ext cx="698100" cy="0"/>
          </a:xfrm>
          <a:prstGeom prst="straightConnector1">
            <a:avLst/>
          </a:prstGeom>
          <a:noFill/>
          <a:ln w="22225" cap="flat" cmpd="sng">
            <a:solidFill>
              <a:schemeClr val="dk1"/>
            </a:solidFill>
            <a:prstDash val="solid"/>
            <a:round/>
            <a:headEnd type="triangle" w="lg" len="lg"/>
            <a:tailEnd type="triangle" w="lg" len="lg"/>
          </a:ln>
        </p:spPr>
      </p:cxnSp>
      <p:cxnSp>
        <p:nvCxnSpPr>
          <p:cNvPr id="151" name="Google Shape;151;p31">
            <a:extLst>
              <a:ext uri="{FF2B5EF4-FFF2-40B4-BE49-F238E27FC236}">
                <a16:creationId xmlns:a16="http://schemas.microsoft.com/office/drawing/2014/main" id="{0C5AD226-3518-0495-21FB-EA4321EDB2D1}"/>
              </a:ext>
            </a:extLst>
          </p:cNvPr>
          <p:cNvCxnSpPr>
            <a:cxnSpLocks/>
          </p:cNvCxnSpPr>
          <p:nvPr/>
        </p:nvCxnSpPr>
        <p:spPr>
          <a:xfrm>
            <a:off x="5455239" y="3960559"/>
            <a:ext cx="720900" cy="0"/>
          </a:xfrm>
          <a:prstGeom prst="straightConnector1">
            <a:avLst/>
          </a:prstGeom>
          <a:noFill/>
          <a:ln w="22225" cap="flat" cmpd="sng">
            <a:solidFill>
              <a:schemeClr val="dk1"/>
            </a:solidFill>
            <a:prstDash val="solid"/>
            <a:round/>
            <a:headEnd type="triangle" w="lg" len="lg"/>
            <a:tailEnd type="triangle" w="lg" len="lg"/>
          </a:ln>
        </p:spPr>
      </p:cxnSp>
      <p:cxnSp>
        <p:nvCxnSpPr>
          <p:cNvPr id="152" name="Google Shape;152;p31">
            <a:extLst>
              <a:ext uri="{FF2B5EF4-FFF2-40B4-BE49-F238E27FC236}">
                <a16:creationId xmlns:a16="http://schemas.microsoft.com/office/drawing/2014/main" id="{B4D63B46-C865-ACD2-67AA-4B2FCD5B719D}"/>
              </a:ext>
            </a:extLst>
          </p:cNvPr>
          <p:cNvCxnSpPr>
            <a:cxnSpLocks/>
          </p:cNvCxnSpPr>
          <p:nvPr/>
        </p:nvCxnSpPr>
        <p:spPr>
          <a:xfrm>
            <a:off x="7616070" y="3960559"/>
            <a:ext cx="672000" cy="0"/>
          </a:xfrm>
          <a:prstGeom prst="straightConnector1">
            <a:avLst/>
          </a:prstGeom>
          <a:noFill/>
          <a:ln w="22225" cap="flat" cmpd="sng">
            <a:solidFill>
              <a:schemeClr val="dk1"/>
            </a:solidFill>
            <a:prstDash val="solid"/>
            <a:round/>
            <a:headEnd type="triangle" w="lg" len="lg"/>
            <a:tailEnd type="triangle" w="lg" len="lg"/>
          </a:ln>
        </p:spPr>
      </p:cxnSp>
      <p:cxnSp>
        <p:nvCxnSpPr>
          <p:cNvPr id="153" name="Google Shape;153;p31">
            <a:extLst>
              <a:ext uri="{FF2B5EF4-FFF2-40B4-BE49-F238E27FC236}">
                <a16:creationId xmlns:a16="http://schemas.microsoft.com/office/drawing/2014/main" id="{D6BEDC4C-BB13-A7DB-2FE5-EA279EE41723}"/>
              </a:ext>
            </a:extLst>
          </p:cNvPr>
          <p:cNvCxnSpPr>
            <a:cxnSpLocks/>
          </p:cNvCxnSpPr>
          <p:nvPr/>
        </p:nvCxnSpPr>
        <p:spPr>
          <a:xfrm>
            <a:off x="6884462" y="2704104"/>
            <a:ext cx="4500" cy="536400"/>
          </a:xfrm>
          <a:prstGeom prst="straightConnector1">
            <a:avLst/>
          </a:prstGeom>
          <a:noFill/>
          <a:ln w="22225" cap="flat" cmpd="sng">
            <a:solidFill>
              <a:schemeClr val="dk1"/>
            </a:solidFill>
            <a:prstDash val="solid"/>
            <a:round/>
            <a:headEnd type="triangle" w="lg" len="lg"/>
            <a:tailEnd type="triangle" w="lg" len="lg"/>
          </a:ln>
        </p:spPr>
      </p:cxnSp>
      <p:cxnSp>
        <p:nvCxnSpPr>
          <p:cNvPr id="154" name="Google Shape;154;p31">
            <a:extLst>
              <a:ext uri="{FF2B5EF4-FFF2-40B4-BE49-F238E27FC236}">
                <a16:creationId xmlns:a16="http://schemas.microsoft.com/office/drawing/2014/main" id="{8489F47A-21ED-431B-9C45-0620E8164F7B}"/>
              </a:ext>
            </a:extLst>
          </p:cNvPr>
          <p:cNvCxnSpPr>
            <a:cxnSpLocks/>
          </p:cNvCxnSpPr>
          <p:nvPr/>
        </p:nvCxnSpPr>
        <p:spPr>
          <a:xfrm flipH="1">
            <a:off x="6884462" y="4680559"/>
            <a:ext cx="4500" cy="536400"/>
          </a:xfrm>
          <a:prstGeom prst="straightConnector1">
            <a:avLst/>
          </a:prstGeom>
          <a:noFill/>
          <a:ln w="22225" cap="flat" cmpd="sng">
            <a:solidFill>
              <a:schemeClr val="tx1"/>
            </a:solidFill>
            <a:prstDash val="solid"/>
            <a:round/>
            <a:headEnd type="triangle" w="lg" len="lg"/>
            <a:tailEnd type="triangle" w="lg" len="lg"/>
          </a:ln>
        </p:spPr>
      </p:cxnSp>
      <p:cxnSp>
        <p:nvCxnSpPr>
          <p:cNvPr id="155" name="Google Shape;155;p31">
            <a:extLst>
              <a:ext uri="{FF2B5EF4-FFF2-40B4-BE49-F238E27FC236}">
                <a16:creationId xmlns:a16="http://schemas.microsoft.com/office/drawing/2014/main" id="{1ED00C66-09EC-2475-ED32-4129639288F0}"/>
              </a:ext>
            </a:extLst>
          </p:cNvPr>
          <p:cNvCxnSpPr>
            <a:cxnSpLocks/>
          </p:cNvCxnSpPr>
          <p:nvPr/>
        </p:nvCxnSpPr>
        <p:spPr>
          <a:xfrm>
            <a:off x="11045881" y="4680558"/>
            <a:ext cx="8400" cy="690300"/>
          </a:xfrm>
          <a:prstGeom prst="straightConnector1">
            <a:avLst/>
          </a:prstGeom>
          <a:noFill/>
          <a:ln w="22225" cap="flat" cmpd="sng">
            <a:solidFill>
              <a:schemeClr val="tx1"/>
            </a:solidFill>
            <a:prstDash val="solid"/>
            <a:round/>
            <a:headEnd type="triangle" w="lg" len="lg"/>
            <a:tailEnd type="triangle" w="lg" len="lg"/>
          </a:ln>
        </p:spPr>
      </p:cxnSp>
      <p:cxnSp>
        <p:nvCxnSpPr>
          <p:cNvPr id="156" name="Google Shape;156;p31">
            <a:extLst>
              <a:ext uri="{FF2B5EF4-FFF2-40B4-BE49-F238E27FC236}">
                <a16:creationId xmlns:a16="http://schemas.microsoft.com/office/drawing/2014/main" id="{442D9297-760F-A87C-87E3-4E308D5324B0}"/>
              </a:ext>
            </a:extLst>
          </p:cNvPr>
          <p:cNvCxnSpPr>
            <a:cxnSpLocks/>
          </p:cNvCxnSpPr>
          <p:nvPr/>
        </p:nvCxnSpPr>
        <p:spPr>
          <a:xfrm>
            <a:off x="9855181" y="3960558"/>
            <a:ext cx="470700" cy="0"/>
          </a:xfrm>
          <a:prstGeom prst="straightConnector1">
            <a:avLst/>
          </a:prstGeom>
          <a:noFill/>
          <a:ln w="22225" cap="flat" cmpd="sng">
            <a:solidFill>
              <a:schemeClr val="dk1"/>
            </a:solidFill>
            <a:prstDash val="solid"/>
            <a:round/>
            <a:headEnd type="triangle" w="lg" len="lg"/>
            <a:tailEnd type="triangle" w="lg" len="lg"/>
          </a:ln>
        </p:spPr>
      </p:cxnSp>
      <p:grpSp>
        <p:nvGrpSpPr>
          <p:cNvPr id="6" name="Group 5">
            <a:extLst>
              <a:ext uri="{FF2B5EF4-FFF2-40B4-BE49-F238E27FC236}">
                <a16:creationId xmlns:a16="http://schemas.microsoft.com/office/drawing/2014/main" id="{3D002A3C-871F-BE97-193C-EC7A1E5BE45D}"/>
              </a:ext>
            </a:extLst>
          </p:cNvPr>
          <p:cNvGrpSpPr/>
          <p:nvPr/>
        </p:nvGrpSpPr>
        <p:grpSpPr>
          <a:xfrm>
            <a:off x="10484481" y="1444282"/>
            <a:ext cx="1149446" cy="1102205"/>
            <a:chOff x="10484481" y="1444282"/>
            <a:chExt cx="1149446" cy="1102205"/>
          </a:xfrm>
        </p:grpSpPr>
        <p:pic>
          <p:nvPicPr>
            <p:cNvPr id="119" name="Google Shape;119;p31">
              <a:extLst>
                <a:ext uri="{FF2B5EF4-FFF2-40B4-BE49-F238E27FC236}">
                  <a16:creationId xmlns:a16="http://schemas.microsoft.com/office/drawing/2014/main" id="{DF9AC126-8F13-38D5-55DA-46A4420563DD}"/>
                </a:ext>
              </a:extLst>
            </p:cNvPr>
            <p:cNvPicPr preferRelativeResize="0"/>
            <p:nvPr/>
          </p:nvPicPr>
          <p:blipFill rotWithShape="1">
            <a:blip r:embed="rId4">
              <a:alphaModFix/>
            </a:blip>
            <a:srcRect/>
            <a:stretch/>
          </p:blipFill>
          <p:spPr>
            <a:xfrm>
              <a:off x="10502769" y="1444282"/>
              <a:ext cx="1102205" cy="1102205"/>
            </a:xfrm>
            <a:prstGeom prst="rect">
              <a:avLst/>
            </a:prstGeom>
            <a:noFill/>
            <a:ln>
              <a:noFill/>
            </a:ln>
          </p:spPr>
        </p:pic>
        <p:sp>
          <p:nvSpPr>
            <p:cNvPr id="158" name="Google Shape;158;p31">
              <a:extLst>
                <a:ext uri="{FF2B5EF4-FFF2-40B4-BE49-F238E27FC236}">
                  <a16:creationId xmlns:a16="http://schemas.microsoft.com/office/drawing/2014/main" id="{43316EB3-2163-807D-8A43-066C20F16074}"/>
                </a:ext>
              </a:extLst>
            </p:cNvPr>
            <p:cNvSpPr txBox="1"/>
            <p:nvPr/>
          </p:nvSpPr>
          <p:spPr>
            <a:xfrm>
              <a:off x="10484481" y="1942404"/>
              <a:ext cx="114944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dk1"/>
                  </a:solidFill>
                  <a:latin typeface="Space Grotesk"/>
                  <a:ea typeface="Space Grotesk"/>
                  <a:cs typeface="Space Grotesk"/>
                  <a:sym typeface="Space Grotesk"/>
                </a:rPr>
                <a:t>Storage</a:t>
              </a:r>
              <a:endParaRPr sz="1200" b="1" i="0" u="none" strike="noStrike" cap="none" dirty="0">
                <a:solidFill>
                  <a:schemeClr val="dk1"/>
                </a:solidFill>
                <a:latin typeface="Space Grotesk"/>
                <a:ea typeface="Space Grotesk"/>
                <a:cs typeface="Space Grotesk"/>
                <a:sym typeface="Space Grotesk"/>
              </a:endParaRPr>
            </a:p>
          </p:txBody>
        </p:sp>
      </p:grpSp>
      <p:sp>
        <p:nvSpPr>
          <p:cNvPr id="159" name="Google Shape;159;p31">
            <a:extLst>
              <a:ext uri="{FF2B5EF4-FFF2-40B4-BE49-F238E27FC236}">
                <a16:creationId xmlns:a16="http://schemas.microsoft.com/office/drawing/2014/main" id="{92FA4AD8-2E0D-56CC-6107-6E2A4903EC68}"/>
              </a:ext>
            </a:extLst>
          </p:cNvPr>
          <p:cNvSpPr txBox="1"/>
          <p:nvPr/>
        </p:nvSpPr>
        <p:spPr>
          <a:xfrm>
            <a:off x="10461725" y="5874324"/>
            <a:ext cx="114944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Space Grotesk"/>
                <a:ea typeface="Space Grotesk"/>
                <a:cs typeface="Space Grotesk"/>
                <a:sym typeface="Space Grotesk"/>
              </a:rPr>
              <a:t>Storage</a:t>
            </a:r>
            <a:endParaRPr sz="1200" b="1" i="0" u="none" strike="noStrike" cap="none">
              <a:solidFill>
                <a:schemeClr val="lt1"/>
              </a:solidFill>
              <a:latin typeface="Space Grotesk"/>
              <a:ea typeface="Space Grotesk"/>
              <a:cs typeface="Space Grotesk"/>
              <a:sym typeface="Space Grotesk"/>
            </a:endParaRPr>
          </a:p>
        </p:txBody>
      </p:sp>
      <p:pic>
        <p:nvPicPr>
          <p:cNvPr id="160" name="Google Shape;160;p31">
            <a:extLst>
              <a:ext uri="{FF2B5EF4-FFF2-40B4-BE49-F238E27FC236}">
                <a16:creationId xmlns:a16="http://schemas.microsoft.com/office/drawing/2014/main" id="{65900CA6-8262-ED6F-36EB-8CAD1B29C8AF}"/>
              </a:ext>
            </a:extLst>
          </p:cNvPr>
          <p:cNvPicPr preferRelativeResize="0"/>
          <p:nvPr/>
        </p:nvPicPr>
        <p:blipFill rotWithShape="1">
          <a:blip r:embed="rId5">
            <a:alphaModFix/>
          </a:blip>
          <a:srcRect/>
          <a:stretch/>
        </p:blipFill>
        <p:spPr>
          <a:xfrm>
            <a:off x="219449" y="1483733"/>
            <a:ext cx="1080000" cy="1080000"/>
          </a:xfrm>
          <a:prstGeom prst="rect">
            <a:avLst/>
          </a:prstGeom>
          <a:noFill/>
          <a:ln>
            <a:noFill/>
          </a:ln>
        </p:spPr>
      </p:pic>
      <p:pic>
        <p:nvPicPr>
          <p:cNvPr id="161" name="Google Shape;161;p31">
            <a:extLst>
              <a:ext uri="{FF2B5EF4-FFF2-40B4-BE49-F238E27FC236}">
                <a16:creationId xmlns:a16="http://schemas.microsoft.com/office/drawing/2014/main" id="{97266348-A344-227B-6969-46CBF8723D06}"/>
              </a:ext>
            </a:extLst>
          </p:cNvPr>
          <p:cNvPicPr preferRelativeResize="0"/>
          <p:nvPr/>
        </p:nvPicPr>
        <p:blipFill rotWithShape="1">
          <a:blip r:embed="rId6">
            <a:alphaModFix/>
          </a:blip>
          <a:srcRect/>
          <a:stretch/>
        </p:blipFill>
        <p:spPr>
          <a:xfrm>
            <a:off x="426119" y="3575622"/>
            <a:ext cx="720000" cy="720000"/>
          </a:xfrm>
          <a:prstGeom prst="rect">
            <a:avLst/>
          </a:prstGeom>
          <a:noFill/>
          <a:ln>
            <a:noFill/>
          </a:ln>
        </p:spPr>
      </p:pic>
      <p:cxnSp>
        <p:nvCxnSpPr>
          <p:cNvPr id="162" name="Google Shape;162;p31">
            <a:extLst>
              <a:ext uri="{FF2B5EF4-FFF2-40B4-BE49-F238E27FC236}">
                <a16:creationId xmlns:a16="http://schemas.microsoft.com/office/drawing/2014/main" id="{156696AD-6150-B680-9DC1-D35004C48100}"/>
              </a:ext>
            </a:extLst>
          </p:cNvPr>
          <p:cNvCxnSpPr>
            <a:cxnSpLocks/>
          </p:cNvCxnSpPr>
          <p:nvPr/>
        </p:nvCxnSpPr>
        <p:spPr>
          <a:xfrm>
            <a:off x="1200265" y="1984190"/>
            <a:ext cx="648000" cy="2400"/>
          </a:xfrm>
          <a:prstGeom prst="straightConnector1">
            <a:avLst/>
          </a:prstGeom>
          <a:noFill/>
          <a:ln w="22225" cap="flat" cmpd="sng">
            <a:solidFill>
              <a:schemeClr val="dk1"/>
            </a:solidFill>
            <a:prstDash val="solid"/>
            <a:round/>
            <a:headEnd type="triangle" w="lg" len="lg"/>
            <a:tailEnd type="triangle" w="lg" len="lg"/>
          </a:ln>
        </p:spPr>
      </p:cxnSp>
      <p:cxnSp>
        <p:nvCxnSpPr>
          <p:cNvPr id="163" name="Google Shape;163;p31">
            <a:extLst>
              <a:ext uri="{FF2B5EF4-FFF2-40B4-BE49-F238E27FC236}">
                <a16:creationId xmlns:a16="http://schemas.microsoft.com/office/drawing/2014/main" id="{EBE53C27-4884-87AD-3194-81B06F0BE976}"/>
              </a:ext>
            </a:extLst>
          </p:cNvPr>
          <p:cNvCxnSpPr>
            <a:cxnSpLocks/>
          </p:cNvCxnSpPr>
          <p:nvPr/>
        </p:nvCxnSpPr>
        <p:spPr>
          <a:xfrm>
            <a:off x="1044039" y="3960559"/>
            <a:ext cx="2971200" cy="0"/>
          </a:xfrm>
          <a:prstGeom prst="straightConnector1">
            <a:avLst/>
          </a:prstGeom>
          <a:noFill/>
          <a:ln w="22225" cap="flat" cmpd="sng">
            <a:solidFill>
              <a:schemeClr val="dk1"/>
            </a:solidFill>
            <a:prstDash val="solid"/>
            <a:round/>
            <a:headEnd type="triangle" w="lg" len="lg"/>
            <a:tailEnd type="triangle" w="lg" len="lg"/>
          </a:ln>
        </p:spPr>
      </p:cxnSp>
      <p:grpSp>
        <p:nvGrpSpPr>
          <p:cNvPr id="7" name="Group 6">
            <a:extLst>
              <a:ext uri="{FF2B5EF4-FFF2-40B4-BE49-F238E27FC236}">
                <a16:creationId xmlns:a16="http://schemas.microsoft.com/office/drawing/2014/main" id="{A68C754D-9859-929C-E021-99CE93E18580}"/>
              </a:ext>
            </a:extLst>
          </p:cNvPr>
          <p:cNvGrpSpPr/>
          <p:nvPr/>
        </p:nvGrpSpPr>
        <p:grpSpPr>
          <a:xfrm>
            <a:off x="10502769" y="5377142"/>
            <a:ext cx="1149446" cy="1102205"/>
            <a:chOff x="10484481" y="1444282"/>
            <a:chExt cx="1149446" cy="1102205"/>
          </a:xfrm>
        </p:grpSpPr>
        <p:pic>
          <p:nvPicPr>
            <p:cNvPr id="8" name="Google Shape;119;p31">
              <a:extLst>
                <a:ext uri="{FF2B5EF4-FFF2-40B4-BE49-F238E27FC236}">
                  <a16:creationId xmlns:a16="http://schemas.microsoft.com/office/drawing/2014/main" id="{2925215B-56D1-DA11-117A-4D334FF72E09}"/>
                </a:ext>
              </a:extLst>
            </p:cNvPr>
            <p:cNvPicPr preferRelativeResize="0"/>
            <p:nvPr/>
          </p:nvPicPr>
          <p:blipFill rotWithShape="1">
            <a:blip r:embed="rId4">
              <a:alphaModFix/>
            </a:blip>
            <a:srcRect/>
            <a:stretch/>
          </p:blipFill>
          <p:spPr>
            <a:xfrm>
              <a:off x="10502769" y="1444282"/>
              <a:ext cx="1102205" cy="1102205"/>
            </a:xfrm>
            <a:prstGeom prst="rect">
              <a:avLst/>
            </a:prstGeom>
            <a:noFill/>
            <a:ln>
              <a:noFill/>
            </a:ln>
          </p:spPr>
        </p:pic>
        <p:sp>
          <p:nvSpPr>
            <p:cNvPr id="9" name="Google Shape;158;p31">
              <a:extLst>
                <a:ext uri="{FF2B5EF4-FFF2-40B4-BE49-F238E27FC236}">
                  <a16:creationId xmlns:a16="http://schemas.microsoft.com/office/drawing/2014/main" id="{36135123-4389-2917-C7D6-46AC29907C04}"/>
                </a:ext>
              </a:extLst>
            </p:cNvPr>
            <p:cNvSpPr txBox="1"/>
            <p:nvPr/>
          </p:nvSpPr>
          <p:spPr>
            <a:xfrm>
              <a:off x="10484481" y="1942404"/>
              <a:ext cx="114944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dk1"/>
                  </a:solidFill>
                  <a:latin typeface="Space Grotesk"/>
                  <a:ea typeface="Space Grotesk"/>
                  <a:cs typeface="Space Grotesk"/>
                  <a:sym typeface="Space Grotesk"/>
                </a:rPr>
                <a:t>Storage</a:t>
              </a:r>
              <a:endParaRPr sz="1200" b="1" i="0" u="none" strike="noStrike" cap="none" dirty="0">
                <a:solidFill>
                  <a:schemeClr val="dk1"/>
                </a:solidFill>
                <a:latin typeface="Space Grotesk"/>
                <a:ea typeface="Space Grotesk"/>
                <a:cs typeface="Space Grotesk"/>
                <a:sym typeface="Space Grotesk"/>
              </a:endParaRPr>
            </a:p>
          </p:txBody>
        </p:sp>
      </p:grpSp>
      <p:grpSp>
        <p:nvGrpSpPr>
          <p:cNvPr id="19" name="Google Shape;125;p31">
            <a:extLst>
              <a:ext uri="{FF2B5EF4-FFF2-40B4-BE49-F238E27FC236}">
                <a16:creationId xmlns:a16="http://schemas.microsoft.com/office/drawing/2014/main" id="{411F504F-124E-A8FC-532B-8F2084CC0625}"/>
              </a:ext>
            </a:extLst>
          </p:cNvPr>
          <p:cNvGrpSpPr/>
          <p:nvPr/>
        </p:nvGrpSpPr>
        <p:grpSpPr>
          <a:xfrm>
            <a:off x="1856380" y="1264104"/>
            <a:ext cx="1440000" cy="1440000"/>
            <a:chOff x="4848065" y="3429000"/>
            <a:chExt cx="1440000" cy="1440000"/>
          </a:xfrm>
        </p:grpSpPr>
        <p:pic>
          <p:nvPicPr>
            <p:cNvPr id="20" name="Google Shape;126;p31">
              <a:extLst>
                <a:ext uri="{FF2B5EF4-FFF2-40B4-BE49-F238E27FC236}">
                  <a16:creationId xmlns:a16="http://schemas.microsoft.com/office/drawing/2014/main" id="{C597E6C8-2C22-8886-D663-1D690DC13F85}"/>
                </a:ext>
              </a:extLst>
            </p:cNvPr>
            <p:cNvPicPr preferRelativeResize="0"/>
            <p:nvPr/>
          </p:nvPicPr>
          <p:blipFill rotWithShape="1">
            <a:blip r:embed="rId3">
              <a:alphaModFix/>
            </a:blip>
            <a:srcRect/>
            <a:stretch/>
          </p:blipFill>
          <p:spPr>
            <a:xfrm>
              <a:off x="4848065" y="3429000"/>
              <a:ext cx="1440000" cy="1440000"/>
            </a:xfrm>
            <a:prstGeom prst="rect">
              <a:avLst/>
            </a:prstGeom>
            <a:noFill/>
            <a:ln>
              <a:noFill/>
            </a:ln>
          </p:spPr>
        </p:pic>
        <p:sp>
          <p:nvSpPr>
            <p:cNvPr id="21" name="Google Shape;127;p31">
              <a:extLst>
                <a:ext uri="{FF2B5EF4-FFF2-40B4-BE49-F238E27FC236}">
                  <a16:creationId xmlns:a16="http://schemas.microsoft.com/office/drawing/2014/main" id="{45AD860B-86D0-ED04-26ED-08F6CE6BC9B2}"/>
                </a:ext>
              </a:extLst>
            </p:cNvPr>
            <p:cNvSpPr txBox="1"/>
            <p:nvPr/>
          </p:nvSpPr>
          <p:spPr>
            <a:xfrm>
              <a:off x="4974161" y="4013420"/>
              <a:ext cx="114944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dk1"/>
                  </a:solidFill>
                  <a:latin typeface="Space Grotesk"/>
                  <a:ea typeface="Space Grotesk"/>
                  <a:cs typeface="Space Grotesk"/>
                  <a:sym typeface="Space Grotesk"/>
                </a:rPr>
                <a:t>Front-end</a:t>
              </a:r>
              <a:endParaRPr sz="1200" b="1" i="0" u="none" strike="noStrike" cap="none" dirty="0">
                <a:solidFill>
                  <a:schemeClr val="dk1"/>
                </a:solidFill>
                <a:latin typeface="Space Grotesk"/>
                <a:ea typeface="Space Grotesk"/>
                <a:cs typeface="Space Grotesk"/>
                <a:sym typeface="Space Grotesk"/>
              </a:endParaRPr>
            </a:p>
          </p:txBody>
        </p:sp>
      </p:grpSp>
      <p:grpSp>
        <p:nvGrpSpPr>
          <p:cNvPr id="27" name="Group 26">
            <a:extLst>
              <a:ext uri="{FF2B5EF4-FFF2-40B4-BE49-F238E27FC236}">
                <a16:creationId xmlns:a16="http://schemas.microsoft.com/office/drawing/2014/main" id="{8337F46C-EE60-F246-764A-8D54D9516D2C}"/>
              </a:ext>
            </a:extLst>
          </p:cNvPr>
          <p:cNvGrpSpPr/>
          <p:nvPr/>
        </p:nvGrpSpPr>
        <p:grpSpPr>
          <a:xfrm>
            <a:off x="8333151" y="1303733"/>
            <a:ext cx="1440000" cy="1440000"/>
            <a:chOff x="7889401" y="223733"/>
            <a:chExt cx="1440000" cy="1440000"/>
          </a:xfrm>
        </p:grpSpPr>
        <p:pic>
          <p:nvPicPr>
            <p:cNvPr id="25" name="Google Shape;173;p32">
              <a:extLst>
                <a:ext uri="{FF2B5EF4-FFF2-40B4-BE49-F238E27FC236}">
                  <a16:creationId xmlns:a16="http://schemas.microsoft.com/office/drawing/2014/main" id="{852B1991-2318-D215-EDEE-970D3FDAE575}"/>
                </a:ext>
              </a:extLst>
            </p:cNvPr>
            <p:cNvPicPr preferRelativeResize="0"/>
            <p:nvPr/>
          </p:nvPicPr>
          <p:blipFill rotWithShape="1">
            <a:blip r:embed="rId7">
              <a:alphaModFix/>
            </a:blip>
            <a:srcRect/>
            <a:stretch/>
          </p:blipFill>
          <p:spPr>
            <a:xfrm>
              <a:off x="7889401" y="223733"/>
              <a:ext cx="1440000" cy="1440000"/>
            </a:xfrm>
            <a:prstGeom prst="rect">
              <a:avLst/>
            </a:prstGeom>
            <a:noFill/>
            <a:ln>
              <a:noFill/>
            </a:ln>
          </p:spPr>
        </p:pic>
        <p:sp>
          <p:nvSpPr>
            <p:cNvPr id="26" name="Google Shape;136;p31">
              <a:extLst>
                <a:ext uri="{FF2B5EF4-FFF2-40B4-BE49-F238E27FC236}">
                  <a16:creationId xmlns:a16="http://schemas.microsoft.com/office/drawing/2014/main" id="{C26570A1-DD56-D22C-4210-989E9A1DC628}"/>
                </a:ext>
              </a:extLst>
            </p:cNvPr>
            <p:cNvSpPr txBox="1"/>
            <p:nvPr/>
          </p:nvSpPr>
          <p:spPr>
            <a:xfrm>
              <a:off x="8028582" y="814562"/>
              <a:ext cx="114944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bg1"/>
                  </a:solidFill>
                  <a:latin typeface="Space Grotesk"/>
                  <a:ea typeface="Space Grotesk"/>
                  <a:cs typeface="Space Grotesk"/>
                  <a:sym typeface="Space Grotesk"/>
                </a:rPr>
                <a:t>Inventory</a:t>
              </a:r>
              <a:endParaRPr sz="1200" b="1" i="0" u="none" strike="noStrike" cap="none" dirty="0">
                <a:solidFill>
                  <a:schemeClr val="bg1"/>
                </a:solidFill>
                <a:latin typeface="Space Grotesk"/>
                <a:ea typeface="Space Grotesk"/>
                <a:cs typeface="Space Grotesk"/>
                <a:sym typeface="Space Grotesk"/>
              </a:endParaRPr>
            </a:p>
          </p:txBody>
        </p:sp>
      </p:grpSp>
      <p:grpSp>
        <p:nvGrpSpPr>
          <p:cNvPr id="28" name="Group 27">
            <a:extLst>
              <a:ext uri="{FF2B5EF4-FFF2-40B4-BE49-F238E27FC236}">
                <a16:creationId xmlns:a16="http://schemas.microsoft.com/office/drawing/2014/main" id="{41212ACE-BB11-96BB-2B97-0F828FF8D7B7}"/>
              </a:ext>
            </a:extLst>
          </p:cNvPr>
          <p:cNvGrpSpPr/>
          <p:nvPr/>
        </p:nvGrpSpPr>
        <p:grpSpPr>
          <a:xfrm>
            <a:off x="6166712" y="1249761"/>
            <a:ext cx="1440000" cy="1440000"/>
            <a:chOff x="7889401" y="223733"/>
            <a:chExt cx="1440000" cy="1440000"/>
          </a:xfrm>
        </p:grpSpPr>
        <p:pic>
          <p:nvPicPr>
            <p:cNvPr id="29" name="Google Shape;173;p32">
              <a:extLst>
                <a:ext uri="{FF2B5EF4-FFF2-40B4-BE49-F238E27FC236}">
                  <a16:creationId xmlns:a16="http://schemas.microsoft.com/office/drawing/2014/main" id="{3DE5ED40-EA1C-0B3B-6744-65717D4C20A1}"/>
                </a:ext>
              </a:extLst>
            </p:cNvPr>
            <p:cNvPicPr preferRelativeResize="0"/>
            <p:nvPr/>
          </p:nvPicPr>
          <p:blipFill rotWithShape="1">
            <a:blip r:embed="rId7">
              <a:alphaModFix/>
            </a:blip>
            <a:srcRect/>
            <a:stretch/>
          </p:blipFill>
          <p:spPr>
            <a:xfrm>
              <a:off x="7889401" y="223733"/>
              <a:ext cx="1440000" cy="1440000"/>
            </a:xfrm>
            <a:prstGeom prst="rect">
              <a:avLst/>
            </a:prstGeom>
            <a:noFill/>
            <a:ln>
              <a:noFill/>
            </a:ln>
          </p:spPr>
        </p:pic>
        <p:sp>
          <p:nvSpPr>
            <p:cNvPr id="30" name="Google Shape;136;p31">
              <a:extLst>
                <a:ext uri="{FF2B5EF4-FFF2-40B4-BE49-F238E27FC236}">
                  <a16:creationId xmlns:a16="http://schemas.microsoft.com/office/drawing/2014/main" id="{FE82D749-C34E-5B81-6419-D383006326E8}"/>
                </a:ext>
              </a:extLst>
            </p:cNvPr>
            <p:cNvSpPr txBox="1"/>
            <p:nvPr/>
          </p:nvSpPr>
          <p:spPr>
            <a:xfrm>
              <a:off x="8028582" y="771890"/>
              <a:ext cx="1149446"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bg1"/>
                  </a:solidFill>
                  <a:latin typeface="Space Grotesk"/>
                  <a:ea typeface="Space Grotesk"/>
                  <a:cs typeface="Space Grotesk"/>
                  <a:sym typeface="Space Grotesk"/>
                </a:rPr>
                <a:t>Shopping cart</a:t>
              </a:r>
              <a:endParaRPr sz="1200" b="1" i="0" u="none" strike="noStrike" cap="none" dirty="0">
                <a:solidFill>
                  <a:schemeClr val="bg1"/>
                </a:solidFill>
                <a:latin typeface="Space Grotesk"/>
                <a:ea typeface="Space Grotesk"/>
                <a:cs typeface="Space Grotesk"/>
                <a:sym typeface="Space Grotesk"/>
              </a:endParaRPr>
            </a:p>
          </p:txBody>
        </p:sp>
      </p:grpSp>
      <p:grpSp>
        <p:nvGrpSpPr>
          <p:cNvPr id="31" name="Group 30">
            <a:extLst>
              <a:ext uri="{FF2B5EF4-FFF2-40B4-BE49-F238E27FC236}">
                <a16:creationId xmlns:a16="http://schemas.microsoft.com/office/drawing/2014/main" id="{B0E87522-AFF6-6903-91CC-44CFDAB790B3}"/>
              </a:ext>
            </a:extLst>
          </p:cNvPr>
          <p:cNvGrpSpPr/>
          <p:nvPr/>
        </p:nvGrpSpPr>
        <p:grpSpPr>
          <a:xfrm>
            <a:off x="6166712" y="3240532"/>
            <a:ext cx="1440000" cy="1440000"/>
            <a:chOff x="7889401" y="223733"/>
            <a:chExt cx="1440000" cy="1440000"/>
          </a:xfrm>
        </p:grpSpPr>
        <p:pic>
          <p:nvPicPr>
            <p:cNvPr id="32" name="Google Shape;173;p32">
              <a:extLst>
                <a:ext uri="{FF2B5EF4-FFF2-40B4-BE49-F238E27FC236}">
                  <a16:creationId xmlns:a16="http://schemas.microsoft.com/office/drawing/2014/main" id="{16E40FEB-5FDF-B9ED-0099-FA02928DBD52}"/>
                </a:ext>
              </a:extLst>
            </p:cNvPr>
            <p:cNvPicPr preferRelativeResize="0"/>
            <p:nvPr/>
          </p:nvPicPr>
          <p:blipFill rotWithShape="1">
            <a:blip r:embed="rId7">
              <a:alphaModFix/>
            </a:blip>
            <a:srcRect/>
            <a:stretch/>
          </p:blipFill>
          <p:spPr>
            <a:xfrm>
              <a:off x="7889401" y="223733"/>
              <a:ext cx="1440000" cy="1440000"/>
            </a:xfrm>
            <a:prstGeom prst="rect">
              <a:avLst/>
            </a:prstGeom>
            <a:noFill/>
            <a:ln>
              <a:noFill/>
            </a:ln>
          </p:spPr>
        </p:pic>
        <p:sp>
          <p:nvSpPr>
            <p:cNvPr id="33" name="Google Shape;136;p31">
              <a:extLst>
                <a:ext uri="{FF2B5EF4-FFF2-40B4-BE49-F238E27FC236}">
                  <a16:creationId xmlns:a16="http://schemas.microsoft.com/office/drawing/2014/main" id="{B12818A2-CA73-915B-E80A-2950EEAECBC8}"/>
                </a:ext>
              </a:extLst>
            </p:cNvPr>
            <p:cNvSpPr txBox="1"/>
            <p:nvPr/>
          </p:nvSpPr>
          <p:spPr>
            <a:xfrm>
              <a:off x="8028582" y="814562"/>
              <a:ext cx="114944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bg1"/>
                  </a:solidFill>
                  <a:latin typeface="Space Grotesk"/>
                  <a:ea typeface="Space Grotesk"/>
                  <a:cs typeface="Space Grotesk"/>
                  <a:sym typeface="Space Grotesk"/>
                </a:rPr>
                <a:t>Checkout</a:t>
              </a:r>
              <a:endParaRPr sz="1200" b="1" i="0" u="none" strike="noStrike" cap="none" dirty="0">
                <a:solidFill>
                  <a:schemeClr val="bg1"/>
                </a:solidFill>
                <a:latin typeface="Space Grotesk"/>
                <a:ea typeface="Space Grotesk"/>
                <a:cs typeface="Space Grotesk"/>
                <a:sym typeface="Space Grotesk"/>
              </a:endParaRPr>
            </a:p>
          </p:txBody>
        </p:sp>
      </p:grpSp>
      <p:grpSp>
        <p:nvGrpSpPr>
          <p:cNvPr id="34" name="Group 33">
            <a:extLst>
              <a:ext uri="{FF2B5EF4-FFF2-40B4-BE49-F238E27FC236}">
                <a16:creationId xmlns:a16="http://schemas.microsoft.com/office/drawing/2014/main" id="{D397FB3A-9E2F-9FB7-4996-163E9F718045}"/>
              </a:ext>
            </a:extLst>
          </p:cNvPr>
          <p:cNvGrpSpPr/>
          <p:nvPr/>
        </p:nvGrpSpPr>
        <p:grpSpPr>
          <a:xfrm>
            <a:off x="6166712" y="5231303"/>
            <a:ext cx="1440000" cy="1440000"/>
            <a:chOff x="7889401" y="223733"/>
            <a:chExt cx="1440000" cy="1440000"/>
          </a:xfrm>
        </p:grpSpPr>
        <p:pic>
          <p:nvPicPr>
            <p:cNvPr id="35" name="Google Shape;173;p32">
              <a:extLst>
                <a:ext uri="{FF2B5EF4-FFF2-40B4-BE49-F238E27FC236}">
                  <a16:creationId xmlns:a16="http://schemas.microsoft.com/office/drawing/2014/main" id="{94421718-3529-8606-899B-E95CE2C838DC}"/>
                </a:ext>
              </a:extLst>
            </p:cNvPr>
            <p:cNvPicPr preferRelativeResize="0"/>
            <p:nvPr/>
          </p:nvPicPr>
          <p:blipFill rotWithShape="1">
            <a:blip r:embed="rId7">
              <a:alphaModFix/>
            </a:blip>
            <a:srcRect/>
            <a:stretch/>
          </p:blipFill>
          <p:spPr>
            <a:xfrm>
              <a:off x="7889401" y="223733"/>
              <a:ext cx="1440000" cy="1440000"/>
            </a:xfrm>
            <a:prstGeom prst="rect">
              <a:avLst/>
            </a:prstGeom>
            <a:noFill/>
            <a:ln>
              <a:noFill/>
            </a:ln>
          </p:spPr>
        </p:pic>
        <p:sp>
          <p:nvSpPr>
            <p:cNvPr id="36" name="Google Shape;136;p31">
              <a:extLst>
                <a:ext uri="{FF2B5EF4-FFF2-40B4-BE49-F238E27FC236}">
                  <a16:creationId xmlns:a16="http://schemas.microsoft.com/office/drawing/2014/main" id="{597C46D3-A3A6-E9B0-4048-2A19104D0921}"/>
                </a:ext>
              </a:extLst>
            </p:cNvPr>
            <p:cNvSpPr txBox="1"/>
            <p:nvPr/>
          </p:nvSpPr>
          <p:spPr>
            <a:xfrm>
              <a:off x="8028582" y="814562"/>
              <a:ext cx="114944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bg1"/>
                  </a:solidFill>
                  <a:latin typeface="Space Grotesk"/>
                  <a:ea typeface="Space Grotesk"/>
                  <a:cs typeface="Space Grotesk"/>
                  <a:sym typeface="Space Grotesk"/>
                </a:rPr>
                <a:t>Payment</a:t>
              </a:r>
              <a:endParaRPr sz="1200" b="1" i="0" u="none" strike="noStrike" cap="none" dirty="0">
                <a:solidFill>
                  <a:schemeClr val="bg1"/>
                </a:solidFill>
                <a:latin typeface="Space Grotesk"/>
                <a:ea typeface="Space Grotesk"/>
                <a:cs typeface="Space Grotesk"/>
                <a:sym typeface="Space Grotesk"/>
              </a:endParaRPr>
            </a:p>
          </p:txBody>
        </p:sp>
      </p:grpSp>
      <p:grpSp>
        <p:nvGrpSpPr>
          <p:cNvPr id="37" name="Group 36">
            <a:extLst>
              <a:ext uri="{FF2B5EF4-FFF2-40B4-BE49-F238E27FC236}">
                <a16:creationId xmlns:a16="http://schemas.microsoft.com/office/drawing/2014/main" id="{36F77CA2-191B-E68D-DECB-7DA86C2D8C6C}"/>
              </a:ext>
            </a:extLst>
          </p:cNvPr>
          <p:cNvGrpSpPr/>
          <p:nvPr/>
        </p:nvGrpSpPr>
        <p:grpSpPr>
          <a:xfrm>
            <a:off x="10316448" y="3234274"/>
            <a:ext cx="1440000" cy="1440000"/>
            <a:chOff x="7889401" y="223733"/>
            <a:chExt cx="1440000" cy="1440000"/>
          </a:xfrm>
        </p:grpSpPr>
        <p:pic>
          <p:nvPicPr>
            <p:cNvPr id="38" name="Google Shape;173;p32">
              <a:extLst>
                <a:ext uri="{FF2B5EF4-FFF2-40B4-BE49-F238E27FC236}">
                  <a16:creationId xmlns:a16="http://schemas.microsoft.com/office/drawing/2014/main" id="{FEF3F4C0-ADDE-9B23-45D3-7B2A99086D9A}"/>
                </a:ext>
              </a:extLst>
            </p:cNvPr>
            <p:cNvPicPr preferRelativeResize="0"/>
            <p:nvPr/>
          </p:nvPicPr>
          <p:blipFill rotWithShape="1">
            <a:blip r:embed="rId7">
              <a:alphaModFix/>
            </a:blip>
            <a:srcRect/>
            <a:stretch/>
          </p:blipFill>
          <p:spPr>
            <a:xfrm>
              <a:off x="7889401" y="223733"/>
              <a:ext cx="1440000" cy="1440000"/>
            </a:xfrm>
            <a:prstGeom prst="rect">
              <a:avLst/>
            </a:prstGeom>
            <a:noFill/>
            <a:ln>
              <a:noFill/>
            </a:ln>
          </p:spPr>
        </p:pic>
        <p:sp>
          <p:nvSpPr>
            <p:cNvPr id="39" name="Google Shape;136;p31">
              <a:extLst>
                <a:ext uri="{FF2B5EF4-FFF2-40B4-BE49-F238E27FC236}">
                  <a16:creationId xmlns:a16="http://schemas.microsoft.com/office/drawing/2014/main" id="{C3E1A60E-7DD2-B8A4-B1B4-D23D5A930F2D}"/>
                </a:ext>
              </a:extLst>
            </p:cNvPr>
            <p:cNvSpPr txBox="1"/>
            <p:nvPr/>
          </p:nvSpPr>
          <p:spPr>
            <a:xfrm>
              <a:off x="8028582" y="814562"/>
              <a:ext cx="114944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bg1"/>
                  </a:solidFill>
                  <a:latin typeface="Space Grotesk"/>
                  <a:ea typeface="Space Grotesk"/>
                  <a:cs typeface="Space Grotesk"/>
                  <a:sym typeface="Space Grotesk"/>
                </a:rPr>
                <a:t>Shipping</a:t>
              </a:r>
              <a:endParaRPr sz="1200" b="1" i="0" u="none" strike="noStrike" cap="none" dirty="0">
                <a:solidFill>
                  <a:schemeClr val="bg1"/>
                </a:solidFill>
                <a:latin typeface="Space Grotesk"/>
                <a:ea typeface="Space Grotesk"/>
                <a:cs typeface="Space Grotesk"/>
                <a:sym typeface="Space Grotesk"/>
              </a:endParaRPr>
            </a:p>
          </p:txBody>
        </p:sp>
      </p:grpSp>
      <p:grpSp>
        <p:nvGrpSpPr>
          <p:cNvPr id="40" name="Group 39">
            <a:extLst>
              <a:ext uri="{FF2B5EF4-FFF2-40B4-BE49-F238E27FC236}">
                <a16:creationId xmlns:a16="http://schemas.microsoft.com/office/drawing/2014/main" id="{C640DD9B-76B9-B637-7404-2C0A6051F2DC}"/>
              </a:ext>
            </a:extLst>
          </p:cNvPr>
          <p:cNvGrpSpPr/>
          <p:nvPr/>
        </p:nvGrpSpPr>
        <p:grpSpPr>
          <a:xfrm>
            <a:off x="4008156" y="3234274"/>
            <a:ext cx="1440000" cy="1440000"/>
            <a:chOff x="7889401" y="223733"/>
            <a:chExt cx="1440000" cy="1440000"/>
          </a:xfrm>
        </p:grpSpPr>
        <p:pic>
          <p:nvPicPr>
            <p:cNvPr id="41" name="Google Shape;173;p32">
              <a:extLst>
                <a:ext uri="{FF2B5EF4-FFF2-40B4-BE49-F238E27FC236}">
                  <a16:creationId xmlns:a16="http://schemas.microsoft.com/office/drawing/2014/main" id="{134AA343-0FF0-87FB-D700-A1A2F720CEC6}"/>
                </a:ext>
              </a:extLst>
            </p:cNvPr>
            <p:cNvPicPr preferRelativeResize="0"/>
            <p:nvPr/>
          </p:nvPicPr>
          <p:blipFill rotWithShape="1">
            <a:blip r:embed="rId7">
              <a:alphaModFix/>
            </a:blip>
            <a:srcRect/>
            <a:stretch/>
          </p:blipFill>
          <p:spPr>
            <a:xfrm>
              <a:off x="7889401" y="223733"/>
              <a:ext cx="1440000" cy="1440000"/>
            </a:xfrm>
            <a:prstGeom prst="rect">
              <a:avLst/>
            </a:prstGeom>
            <a:noFill/>
            <a:ln>
              <a:noFill/>
            </a:ln>
          </p:spPr>
        </p:pic>
        <p:sp>
          <p:nvSpPr>
            <p:cNvPr id="42" name="Google Shape;136;p31">
              <a:extLst>
                <a:ext uri="{FF2B5EF4-FFF2-40B4-BE49-F238E27FC236}">
                  <a16:creationId xmlns:a16="http://schemas.microsoft.com/office/drawing/2014/main" id="{A6EE78A2-173D-22CC-E307-0F9179F908A6}"/>
                </a:ext>
              </a:extLst>
            </p:cNvPr>
            <p:cNvSpPr txBox="1"/>
            <p:nvPr/>
          </p:nvSpPr>
          <p:spPr>
            <a:xfrm>
              <a:off x="8022486" y="814562"/>
              <a:ext cx="1178154"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bg1"/>
                  </a:solidFill>
                  <a:latin typeface="Space Grotesk"/>
                  <a:ea typeface="Space Grotesk"/>
                  <a:cs typeface="Space Grotesk"/>
                  <a:sym typeface="Space Grotesk"/>
                </a:rPr>
                <a:t>Notifications</a:t>
              </a:r>
              <a:endParaRPr sz="1200" b="1" i="0" u="none" strike="noStrike" cap="none" dirty="0">
                <a:solidFill>
                  <a:schemeClr val="bg1"/>
                </a:solidFill>
                <a:latin typeface="Space Grotesk"/>
                <a:ea typeface="Space Grotesk"/>
                <a:cs typeface="Space Grotesk"/>
                <a:sym typeface="Space Grotesk"/>
              </a:endParaRPr>
            </a:p>
          </p:txBody>
        </p:sp>
      </p:grpSp>
      <p:grpSp>
        <p:nvGrpSpPr>
          <p:cNvPr id="2" name="Group 1">
            <a:extLst>
              <a:ext uri="{FF2B5EF4-FFF2-40B4-BE49-F238E27FC236}">
                <a16:creationId xmlns:a16="http://schemas.microsoft.com/office/drawing/2014/main" id="{CF746E48-FF84-AFB5-C5FB-DBC59C766211}"/>
              </a:ext>
            </a:extLst>
          </p:cNvPr>
          <p:cNvGrpSpPr>
            <a:grpSpLocks noChangeAspect="1"/>
          </p:cNvGrpSpPr>
          <p:nvPr/>
        </p:nvGrpSpPr>
        <p:grpSpPr>
          <a:xfrm>
            <a:off x="8349934" y="3642874"/>
            <a:ext cx="1443382" cy="622800"/>
            <a:chOff x="2698596" y="1626722"/>
            <a:chExt cx="1800000" cy="776676"/>
          </a:xfrm>
        </p:grpSpPr>
        <p:pic>
          <p:nvPicPr>
            <p:cNvPr id="3" name="Google Shape;1922;p8">
              <a:extLst>
                <a:ext uri="{FF2B5EF4-FFF2-40B4-BE49-F238E27FC236}">
                  <a16:creationId xmlns:a16="http://schemas.microsoft.com/office/drawing/2014/main" id="{34101E41-55B1-DB01-90A2-4BCE96F56CA5}"/>
                </a:ext>
              </a:extLst>
            </p:cNvPr>
            <p:cNvPicPr preferRelativeResize="0"/>
            <p:nvPr/>
          </p:nvPicPr>
          <p:blipFill rotWithShape="1">
            <a:blip r:embed="rId8">
              <a:alphaModFix/>
            </a:blip>
            <a:srcRect/>
            <a:stretch/>
          </p:blipFill>
          <p:spPr>
            <a:xfrm>
              <a:off x="2698596" y="1626722"/>
              <a:ext cx="1800000" cy="776676"/>
            </a:xfrm>
            <a:prstGeom prst="rect">
              <a:avLst/>
            </a:prstGeom>
            <a:noFill/>
            <a:ln>
              <a:noFill/>
            </a:ln>
          </p:spPr>
        </p:pic>
        <p:sp>
          <p:nvSpPr>
            <p:cNvPr id="4" name="Google Shape;1931;p8">
              <a:extLst>
                <a:ext uri="{FF2B5EF4-FFF2-40B4-BE49-F238E27FC236}">
                  <a16:creationId xmlns:a16="http://schemas.microsoft.com/office/drawing/2014/main" id="{9689CE36-7D6D-3951-68D6-60D9C3DF0BEA}"/>
                </a:ext>
              </a:extLst>
            </p:cNvPr>
            <p:cNvSpPr txBox="1"/>
            <p:nvPr/>
          </p:nvSpPr>
          <p:spPr>
            <a:xfrm>
              <a:off x="2766412" y="1748904"/>
              <a:ext cx="1288822" cy="57567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200" b="1" i="0" u="none" strike="noStrike" cap="none" dirty="0">
                  <a:solidFill>
                    <a:srgbClr val="121C29"/>
                  </a:solidFill>
                  <a:latin typeface="Space Grotesk"/>
                  <a:ea typeface="Space Grotesk"/>
                  <a:cs typeface="Space Grotesk"/>
                  <a:sym typeface="Space Grotesk"/>
                </a:rPr>
                <a:t>Message broker</a:t>
              </a:r>
              <a:endParaRPr sz="1200" b="1" i="0" u="none" strike="noStrike" cap="none" dirty="0">
                <a:solidFill>
                  <a:srgbClr val="121C29"/>
                </a:solidFill>
                <a:latin typeface="Space Grotesk"/>
                <a:ea typeface="Space Grotesk"/>
                <a:cs typeface="Space Grotesk"/>
                <a:sym typeface="Space Grotesk"/>
              </a:endParaRPr>
            </a:p>
          </p:txBody>
        </p:sp>
      </p:grpSp>
      <p:pic>
        <p:nvPicPr>
          <p:cNvPr id="10" name="Google Shape;741;p57">
            <a:extLst>
              <a:ext uri="{FF2B5EF4-FFF2-40B4-BE49-F238E27FC236}">
                <a16:creationId xmlns:a16="http://schemas.microsoft.com/office/drawing/2014/main" id="{26BCCD67-D22C-216E-232B-9E78968B711B}"/>
              </a:ext>
            </a:extLst>
          </p:cNvPr>
          <p:cNvPicPr preferRelativeResize="0"/>
          <p:nvPr/>
        </p:nvPicPr>
        <p:blipFill rotWithShape="1">
          <a:blip r:embed="rId9">
            <a:alphaModFix/>
          </a:blip>
          <a:srcRect/>
          <a:stretch/>
        </p:blipFill>
        <p:spPr>
          <a:xfrm>
            <a:off x="7104096" y="4018111"/>
            <a:ext cx="784574" cy="784574"/>
          </a:xfrm>
          <a:prstGeom prst="rect">
            <a:avLst/>
          </a:prstGeom>
          <a:noFill/>
          <a:ln>
            <a:noFill/>
          </a:ln>
        </p:spPr>
      </p:pic>
      <p:pic>
        <p:nvPicPr>
          <p:cNvPr id="11" name="Google Shape;741;p57">
            <a:extLst>
              <a:ext uri="{FF2B5EF4-FFF2-40B4-BE49-F238E27FC236}">
                <a16:creationId xmlns:a16="http://schemas.microsoft.com/office/drawing/2014/main" id="{A6CA9CDE-B7A5-C88B-EB7B-3FD3D94058E2}"/>
              </a:ext>
            </a:extLst>
          </p:cNvPr>
          <p:cNvPicPr preferRelativeResize="0"/>
          <p:nvPr/>
        </p:nvPicPr>
        <p:blipFill rotWithShape="1">
          <a:blip r:embed="rId9">
            <a:alphaModFix/>
          </a:blip>
          <a:srcRect/>
          <a:stretch/>
        </p:blipFill>
        <p:spPr>
          <a:xfrm>
            <a:off x="7104096" y="6008882"/>
            <a:ext cx="784574" cy="784574"/>
          </a:xfrm>
          <a:prstGeom prst="rect">
            <a:avLst/>
          </a:prstGeom>
          <a:noFill/>
          <a:ln>
            <a:noFill/>
          </a:ln>
        </p:spPr>
      </p:pic>
      <p:pic>
        <p:nvPicPr>
          <p:cNvPr id="12" name="Google Shape;741;p57">
            <a:extLst>
              <a:ext uri="{FF2B5EF4-FFF2-40B4-BE49-F238E27FC236}">
                <a16:creationId xmlns:a16="http://schemas.microsoft.com/office/drawing/2014/main" id="{FA7D57DA-379C-D439-7969-B07394407F56}"/>
              </a:ext>
            </a:extLst>
          </p:cNvPr>
          <p:cNvPicPr preferRelativeResize="0"/>
          <p:nvPr/>
        </p:nvPicPr>
        <p:blipFill rotWithShape="1">
          <a:blip r:embed="rId9">
            <a:alphaModFix/>
          </a:blip>
          <a:srcRect/>
          <a:stretch/>
        </p:blipFill>
        <p:spPr>
          <a:xfrm>
            <a:off x="9274446" y="2051968"/>
            <a:ext cx="784574" cy="784574"/>
          </a:xfrm>
          <a:prstGeom prst="rect">
            <a:avLst/>
          </a:prstGeom>
          <a:noFill/>
          <a:ln>
            <a:noFill/>
          </a:ln>
        </p:spPr>
      </p:pic>
      <p:pic>
        <p:nvPicPr>
          <p:cNvPr id="13" name="Google Shape;741;p57">
            <a:extLst>
              <a:ext uri="{FF2B5EF4-FFF2-40B4-BE49-F238E27FC236}">
                <a16:creationId xmlns:a16="http://schemas.microsoft.com/office/drawing/2014/main" id="{6C122930-A85E-1B96-4CE7-2D041A6C9FD6}"/>
              </a:ext>
            </a:extLst>
          </p:cNvPr>
          <p:cNvPicPr preferRelativeResize="0"/>
          <p:nvPr/>
        </p:nvPicPr>
        <p:blipFill rotWithShape="1">
          <a:blip r:embed="rId9">
            <a:alphaModFix/>
          </a:blip>
          <a:srcRect/>
          <a:stretch/>
        </p:blipFill>
        <p:spPr>
          <a:xfrm>
            <a:off x="7100363" y="2051968"/>
            <a:ext cx="784574" cy="784574"/>
          </a:xfrm>
          <a:prstGeom prst="rect">
            <a:avLst/>
          </a:prstGeom>
          <a:noFill/>
          <a:ln>
            <a:noFill/>
          </a:ln>
        </p:spPr>
      </p:pic>
      <p:pic>
        <p:nvPicPr>
          <p:cNvPr id="14" name="Google Shape;741;p57">
            <a:extLst>
              <a:ext uri="{FF2B5EF4-FFF2-40B4-BE49-F238E27FC236}">
                <a16:creationId xmlns:a16="http://schemas.microsoft.com/office/drawing/2014/main" id="{E3AA0A14-493F-6C19-68C1-E82EDA4A7AB2}"/>
              </a:ext>
            </a:extLst>
          </p:cNvPr>
          <p:cNvPicPr preferRelativeResize="0"/>
          <p:nvPr/>
        </p:nvPicPr>
        <p:blipFill rotWithShape="1">
          <a:blip r:embed="rId9">
            <a:alphaModFix/>
          </a:blip>
          <a:srcRect/>
          <a:stretch/>
        </p:blipFill>
        <p:spPr>
          <a:xfrm>
            <a:off x="11259928" y="4018111"/>
            <a:ext cx="784574" cy="784574"/>
          </a:xfrm>
          <a:prstGeom prst="rect">
            <a:avLst/>
          </a:prstGeom>
          <a:noFill/>
          <a:ln>
            <a:noFill/>
          </a:ln>
        </p:spPr>
      </p:pic>
    </p:spTree>
    <p:extLst>
      <p:ext uri="{BB962C8B-B14F-4D97-AF65-F5344CB8AC3E}">
        <p14:creationId xmlns:p14="http://schemas.microsoft.com/office/powerpoint/2010/main" val="360940759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417"/>
        <p:cNvGrpSpPr/>
        <p:nvPr/>
      </p:nvGrpSpPr>
      <p:grpSpPr>
        <a:xfrm>
          <a:off x="0" y="0"/>
          <a:ext cx="0" cy="0"/>
          <a:chOff x="0" y="0"/>
          <a:chExt cx="0" cy="0"/>
        </a:xfrm>
      </p:grpSpPr>
      <p:pic>
        <p:nvPicPr>
          <p:cNvPr id="1418" name="Google Shape;1418;p110"/>
          <p:cNvPicPr preferRelativeResize="0"/>
          <p:nvPr/>
        </p:nvPicPr>
        <p:blipFill rotWithShape="1">
          <a:blip r:embed="rId3">
            <a:alphaModFix/>
          </a:blip>
          <a:srcRect/>
          <a:stretch/>
        </p:blipFill>
        <p:spPr>
          <a:xfrm>
            <a:off x="10865604" y="129391"/>
            <a:ext cx="1080000" cy="1080000"/>
          </a:xfrm>
          <a:prstGeom prst="rect">
            <a:avLst/>
          </a:prstGeom>
          <a:noFill/>
          <a:ln>
            <a:noFill/>
          </a:ln>
        </p:spPr>
      </p:pic>
      <p:sp>
        <p:nvSpPr>
          <p:cNvPr id="1419" name="Google Shape;1419;p110"/>
          <p:cNvSpPr txBox="1">
            <a:spLocks noGrp="1"/>
          </p:cNvSpPr>
          <p:nvPr>
            <p:ph type="title"/>
          </p:nvPr>
        </p:nvSpPr>
        <p:spPr>
          <a:xfrm>
            <a:off x="196754" y="166233"/>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a:t>Service invocation resiliency</a:t>
            </a:r>
            <a:endParaRPr/>
          </a:p>
        </p:txBody>
      </p:sp>
      <p:grpSp>
        <p:nvGrpSpPr>
          <p:cNvPr id="1420" name="Google Shape;1420;p110"/>
          <p:cNvGrpSpPr/>
          <p:nvPr/>
        </p:nvGrpSpPr>
        <p:grpSpPr>
          <a:xfrm>
            <a:off x="2496674" y="1964838"/>
            <a:ext cx="7077024" cy="3773130"/>
            <a:chOff x="2496674" y="1964838"/>
            <a:chExt cx="7077024" cy="3773130"/>
          </a:xfrm>
        </p:grpSpPr>
        <p:pic>
          <p:nvPicPr>
            <p:cNvPr id="1421" name="Google Shape;1421;p110"/>
            <p:cNvPicPr preferRelativeResize="0"/>
            <p:nvPr/>
          </p:nvPicPr>
          <p:blipFill rotWithShape="1">
            <a:blip r:embed="rId4">
              <a:alphaModFix/>
            </a:blip>
            <a:srcRect/>
            <a:stretch/>
          </p:blipFill>
          <p:spPr>
            <a:xfrm>
              <a:off x="2496674" y="2702705"/>
              <a:ext cx="1855000" cy="1890000"/>
            </a:xfrm>
            <a:prstGeom prst="rect">
              <a:avLst/>
            </a:prstGeom>
            <a:noFill/>
            <a:ln>
              <a:noFill/>
            </a:ln>
          </p:spPr>
        </p:pic>
        <p:sp>
          <p:nvSpPr>
            <p:cNvPr id="1422" name="Google Shape;1422;p110"/>
            <p:cNvSpPr txBox="1"/>
            <p:nvPr/>
          </p:nvSpPr>
          <p:spPr>
            <a:xfrm>
              <a:off x="2654551" y="3268290"/>
              <a:ext cx="114944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Space Grotesk"/>
                  <a:ea typeface="Space Grotesk"/>
                  <a:cs typeface="Space Grotesk"/>
                  <a:sym typeface="Space Grotesk"/>
                </a:rPr>
                <a:t>App A</a:t>
              </a:r>
              <a:endParaRPr sz="1400" b="1" i="0" u="none" strike="noStrike" cap="none" dirty="0">
                <a:solidFill>
                  <a:schemeClr val="dk1"/>
                </a:solidFill>
                <a:latin typeface="Space Grotesk"/>
                <a:ea typeface="Space Grotesk"/>
                <a:cs typeface="Space Grotesk"/>
                <a:sym typeface="Space Grotesk"/>
              </a:endParaRPr>
            </a:p>
          </p:txBody>
        </p:sp>
        <p:pic>
          <p:nvPicPr>
            <p:cNvPr id="1423" name="Google Shape;1423;p110"/>
            <p:cNvPicPr preferRelativeResize="0"/>
            <p:nvPr/>
          </p:nvPicPr>
          <p:blipFill rotWithShape="1">
            <a:blip r:embed="rId5">
              <a:alphaModFix/>
            </a:blip>
            <a:srcRect/>
            <a:stretch/>
          </p:blipFill>
          <p:spPr>
            <a:xfrm>
              <a:off x="7718697" y="2703329"/>
              <a:ext cx="1855001" cy="1890000"/>
            </a:xfrm>
            <a:prstGeom prst="rect">
              <a:avLst/>
            </a:prstGeom>
            <a:noFill/>
            <a:ln>
              <a:noFill/>
            </a:ln>
          </p:spPr>
        </p:pic>
        <p:sp>
          <p:nvSpPr>
            <p:cNvPr id="1424" name="Google Shape;1424;p110"/>
            <p:cNvSpPr txBox="1"/>
            <p:nvPr/>
          </p:nvSpPr>
          <p:spPr>
            <a:xfrm>
              <a:off x="8268321" y="3240790"/>
              <a:ext cx="114944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Space Grotesk"/>
                  <a:ea typeface="Space Grotesk"/>
                  <a:cs typeface="Space Grotesk"/>
                  <a:sym typeface="Space Grotesk"/>
                </a:rPr>
                <a:t>App B</a:t>
              </a:r>
              <a:endParaRPr sz="1400" b="1" i="0" u="none" strike="noStrike" cap="none" dirty="0">
                <a:solidFill>
                  <a:schemeClr val="dk1"/>
                </a:solidFill>
                <a:latin typeface="Space Grotesk"/>
                <a:ea typeface="Space Grotesk"/>
                <a:cs typeface="Space Grotesk"/>
                <a:sym typeface="Space Grotesk"/>
              </a:endParaRPr>
            </a:p>
          </p:txBody>
        </p:sp>
        <p:cxnSp>
          <p:nvCxnSpPr>
            <p:cNvPr id="1425" name="Google Shape;1425;p110"/>
            <p:cNvCxnSpPr/>
            <p:nvPr/>
          </p:nvCxnSpPr>
          <p:spPr>
            <a:xfrm>
              <a:off x="4351674" y="3921129"/>
              <a:ext cx="3367023" cy="0"/>
            </a:xfrm>
            <a:prstGeom prst="straightConnector1">
              <a:avLst/>
            </a:prstGeom>
            <a:noFill/>
            <a:ln w="25400" cap="flat" cmpd="sng">
              <a:solidFill>
                <a:schemeClr val="dk1"/>
              </a:solidFill>
              <a:prstDash val="solid"/>
              <a:miter lim="800000"/>
              <a:headEnd type="none" w="sm" len="sm"/>
              <a:tailEnd type="triangle" w="lg" len="lg"/>
            </a:ln>
          </p:spPr>
        </p:cxnSp>
        <p:cxnSp>
          <p:nvCxnSpPr>
            <p:cNvPr id="1426" name="Google Shape;1426;p110"/>
            <p:cNvCxnSpPr/>
            <p:nvPr/>
          </p:nvCxnSpPr>
          <p:spPr>
            <a:xfrm rot="10800000">
              <a:off x="4351674" y="4293531"/>
              <a:ext cx="3367023" cy="0"/>
            </a:xfrm>
            <a:prstGeom prst="straightConnector1">
              <a:avLst/>
            </a:prstGeom>
            <a:noFill/>
            <a:ln w="25400" cap="flat" cmpd="sng">
              <a:solidFill>
                <a:schemeClr val="lt2"/>
              </a:solidFill>
              <a:prstDash val="solid"/>
              <a:miter lim="800000"/>
              <a:headEnd type="none" w="sm" len="sm"/>
              <a:tailEnd type="triangle" w="lg" len="lg"/>
            </a:ln>
          </p:spPr>
        </p:cxnSp>
        <p:sp>
          <p:nvSpPr>
            <p:cNvPr id="1427" name="Google Shape;1427;p110"/>
            <p:cNvSpPr txBox="1"/>
            <p:nvPr/>
          </p:nvSpPr>
          <p:spPr>
            <a:xfrm>
              <a:off x="4244822" y="1964838"/>
              <a:ext cx="3796770"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400" b="0" i="0" u="none" strike="noStrike" cap="none" dirty="0">
                  <a:solidFill>
                    <a:srgbClr val="121C29"/>
                  </a:solidFill>
                  <a:latin typeface="Space Grotesk"/>
                  <a:ea typeface="Space Grotesk"/>
                  <a:cs typeface="Space Grotesk"/>
                  <a:sym typeface="Space Grotesk"/>
                </a:rPr>
                <a:t>The built-in service invocation retries are always performed with a backoff interval of 1 second up to a threshold of 3 times. </a:t>
              </a:r>
              <a:endParaRPr dirty="0">
                <a:latin typeface="Space Grotesk" pitchFamily="2" charset="0"/>
                <a:cs typeface="Space Grotesk" pitchFamily="2" charset="0"/>
              </a:endParaRPr>
            </a:p>
          </p:txBody>
        </p:sp>
        <p:sp>
          <p:nvSpPr>
            <p:cNvPr id="1428" name="Google Shape;1428;p110"/>
            <p:cNvSpPr txBox="1"/>
            <p:nvPr/>
          </p:nvSpPr>
          <p:spPr>
            <a:xfrm>
              <a:off x="4351674" y="4999345"/>
              <a:ext cx="3796770"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400" b="0" i="0" u="none" strike="noStrike" cap="none" dirty="0">
                  <a:solidFill>
                    <a:srgbClr val="121C29"/>
                  </a:solidFill>
                  <a:latin typeface="Space Grotesk"/>
                  <a:ea typeface="Space Grotesk"/>
                  <a:cs typeface="Space Grotesk"/>
                  <a:sym typeface="Space Grotesk"/>
                </a:rPr>
                <a:t>Additionally, service invocation resiliency polices for </a:t>
              </a:r>
              <a:r>
                <a:rPr lang="en-US" sz="1400" b="0" i="1" u="none" strike="noStrike" cap="none" dirty="0">
                  <a:solidFill>
                    <a:srgbClr val="121C29"/>
                  </a:solidFill>
                  <a:latin typeface="Space Grotesk"/>
                  <a:ea typeface="Space Grotesk"/>
                  <a:cs typeface="Space Grotesk"/>
                  <a:sym typeface="Space Grotesk"/>
                </a:rPr>
                <a:t>retries</a:t>
              </a:r>
              <a:r>
                <a:rPr lang="en-US" sz="1400" b="0" i="0" u="none" strike="noStrike" cap="none" dirty="0">
                  <a:solidFill>
                    <a:srgbClr val="121C29"/>
                  </a:solidFill>
                  <a:latin typeface="Space Grotesk"/>
                  <a:ea typeface="Space Grotesk"/>
                  <a:cs typeface="Space Grotesk"/>
                  <a:sym typeface="Space Grotesk"/>
                </a:rPr>
                <a:t>, </a:t>
              </a:r>
              <a:r>
                <a:rPr lang="en-US" sz="1400" b="0" i="1" u="none" strike="noStrike" cap="none" dirty="0">
                  <a:solidFill>
                    <a:srgbClr val="121C29"/>
                  </a:solidFill>
                  <a:latin typeface="Space Grotesk"/>
                  <a:ea typeface="Space Grotesk"/>
                  <a:cs typeface="Space Grotesk"/>
                  <a:sym typeface="Space Grotesk"/>
                </a:rPr>
                <a:t>timeouts </a:t>
              </a:r>
              <a:r>
                <a:rPr lang="en-US" sz="1400" b="0" i="0" u="none" strike="noStrike" cap="none" dirty="0">
                  <a:solidFill>
                    <a:srgbClr val="121C29"/>
                  </a:solidFill>
                  <a:latin typeface="Space Grotesk"/>
                  <a:ea typeface="Space Grotesk"/>
                  <a:cs typeface="Space Grotesk"/>
                  <a:sym typeface="Space Grotesk"/>
                </a:rPr>
                <a:t>and </a:t>
              </a:r>
              <a:r>
                <a:rPr lang="en-US" sz="1400" b="0" i="1" u="none" strike="noStrike" cap="none" dirty="0">
                  <a:solidFill>
                    <a:srgbClr val="121C29"/>
                  </a:solidFill>
                  <a:latin typeface="Space Grotesk"/>
                  <a:ea typeface="Space Grotesk"/>
                  <a:cs typeface="Space Grotesk"/>
                  <a:sym typeface="Space Grotesk"/>
                </a:rPr>
                <a:t>circuit breakers</a:t>
              </a:r>
              <a:r>
                <a:rPr lang="en-US" sz="1400" b="0" i="0" u="none" strike="noStrike" cap="none" dirty="0">
                  <a:solidFill>
                    <a:srgbClr val="121C29"/>
                  </a:solidFill>
                  <a:latin typeface="Space Grotesk"/>
                  <a:ea typeface="Space Grotesk"/>
                  <a:cs typeface="Space Grotesk"/>
                  <a:sym typeface="Space Grotesk"/>
                </a:rPr>
                <a:t> can be applied.</a:t>
              </a:r>
              <a:endParaRPr dirty="0">
                <a:latin typeface="Space Grotesk" pitchFamily="2" charset="0"/>
                <a:cs typeface="Space Grotesk" pitchFamily="2" charset="0"/>
              </a:endParaRPr>
            </a:p>
          </p:txBody>
        </p:sp>
        <p:grpSp>
          <p:nvGrpSpPr>
            <p:cNvPr id="1429" name="Google Shape;1429;p110"/>
            <p:cNvGrpSpPr/>
            <p:nvPr/>
          </p:nvGrpSpPr>
          <p:grpSpPr>
            <a:xfrm>
              <a:off x="5658224" y="3555177"/>
              <a:ext cx="720000" cy="720000"/>
              <a:chOff x="5761090" y="3249030"/>
              <a:chExt cx="720000" cy="720000"/>
            </a:xfrm>
          </p:grpSpPr>
          <p:sp>
            <p:nvSpPr>
              <p:cNvPr id="1430" name="Google Shape;1430;p110"/>
              <p:cNvSpPr/>
              <p:nvPr/>
            </p:nvSpPr>
            <p:spPr>
              <a:xfrm>
                <a:off x="5780867" y="3270058"/>
                <a:ext cx="671477" cy="67147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Space Grotesk" pitchFamily="2" charset="0"/>
                  <a:cs typeface="Space Grotesk" pitchFamily="2" charset="0"/>
                  <a:sym typeface="Arial"/>
                </a:endParaRPr>
              </a:p>
            </p:txBody>
          </p:sp>
          <p:pic>
            <p:nvPicPr>
              <p:cNvPr id="1431" name="Google Shape;1431;p110"/>
              <p:cNvPicPr preferRelativeResize="0"/>
              <p:nvPr/>
            </p:nvPicPr>
            <p:blipFill rotWithShape="1">
              <a:blip r:embed="rId6">
                <a:alphaModFix/>
              </a:blip>
              <a:srcRect/>
              <a:stretch/>
            </p:blipFill>
            <p:spPr>
              <a:xfrm>
                <a:off x="5761090" y="3249030"/>
                <a:ext cx="720000" cy="720000"/>
              </a:xfrm>
              <a:prstGeom prst="rect">
                <a:avLst/>
              </a:prstGeom>
              <a:noFill/>
              <a:ln>
                <a:noFill/>
              </a:ln>
            </p:spPr>
          </p:pic>
        </p:grpSp>
        <p:pic>
          <p:nvPicPr>
            <p:cNvPr id="1432" name="Google Shape;1432;p110"/>
            <p:cNvPicPr preferRelativeResize="0"/>
            <p:nvPr/>
          </p:nvPicPr>
          <p:blipFill rotWithShape="1">
            <a:blip r:embed="rId7">
              <a:alphaModFix/>
            </a:blip>
            <a:srcRect/>
            <a:stretch/>
          </p:blipFill>
          <p:spPr>
            <a:xfrm>
              <a:off x="5653739" y="2928083"/>
              <a:ext cx="720000" cy="720000"/>
            </a:xfrm>
            <a:prstGeom prst="rect">
              <a:avLst/>
            </a:prstGeom>
            <a:noFill/>
            <a:ln>
              <a:noFill/>
            </a:ln>
          </p:spPr>
        </p:pic>
      </p:gr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436"/>
        <p:cNvGrpSpPr/>
        <p:nvPr/>
      </p:nvGrpSpPr>
      <p:grpSpPr>
        <a:xfrm>
          <a:off x="0" y="0"/>
          <a:ext cx="0" cy="0"/>
          <a:chOff x="0" y="0"/>
          <a:chExt cx="0" cy="0"/>
        </a:xfrm>
      </p:grpSpPr>
      <p:pic>
        <p:nvPicPr>
          <p:cNvPr id="1437" name="Google Shape;1437;p111"/>
          <p:cNvPicPr preferRelativeResize="0"/>
          <p:nvPr/>
        </p:nvPicPr>
        <p:blipFill rotWithShape="1">
          <a:blip r:embed="rId3">
            <a:alphaModFix/>
          </a:blip>
          <a:srcRect/>
          <a:stretch/>
        </p:blipFill>
        <p:spPr>
          <a:xfrm>
            <a:off x="10865604" y="129391"/>
            <a:ext cx="1080000" cy="1080000"/>
          </a:xfrm>
          <a:prstGeom prst="rect">
            <a:avLst/>
          </a:prstGeom>
          <a:noFill/>
          <a:ln>
            <a:noFill/>
          </a:ln>
        </p:spPr>
      </p:pic>
      <p:sp>
        <p:nvSpPr>
          <p:cNvPr id="1438" name="Google Shape;1438;p111"/>
          <p:cNvSpPr txBox="1">
            <a:spLocks noGrp="1"/>
          </p:cNvSpPr>
          <p:nvPr>
            <p:ph type="title"/>
          </p:nvPr>
        </p:nvSpPr>
        <p:spPr>
          <a:xfrm>
            <a:off x="196754" y="166233"/>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dirty="0"/>
              <a:t>Outbound component resiliency</a:t>
            </a:r>
            <a:endParaRPr dirty="0"/>
          </a:p>
        </p:txBody>
      </p:sp>
      <p:pic>
        <p:nvPicPr>
          <p:cNvPr id="1439" name="Google Shape;1439;p111"/>
          <p:cNvPicPr preferRelativeResize="0"/>
          <p:nvPr/>
        </p:nvPicPr>
        <p:blipFill rotWithShape="1">
          <a:blip r:embed="rId4">
            <a:alphaModFix/>
          </a:blip>
          <a:srcRect/>
          <a:stretch/>
        </p:blipFill>
        <p:spPr>
          <a:xfrm>
            <a:off x="2496674" y="2702705"/>
            <a:ext cx="1855000" cy="1890000"/>
          </a:xfrm>
          <a:prstGeom prst="rect">
            <a:avLst/>
          </a:prstGeom>
          <a:noFill/>
          <a:ln>
            <a:noFill/>
          </a:ln>
        </p:spPr>
      </p:pic>
      <p:sp>
        <p:nvSpPr>
          <p:cNvPr id="1440" name="Google Shape;1440;p111"/>
          <p:cNvSpPr txBox="1"/>
          <p:nvPr/>
        </p:nvSpPr>
        <p:spPr>
          <a:xfrm>
            <a:off x="2654551" y="3268290"/>
            <a:ext cx="114944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Space Grotesk"/>
                <a:ea typeface="Space Grotesk"/>
                <a:cs typeface="Space Grotesk"/>
                <a:sym typeface="Space Grotesk"/>
              </a:rPr>
              <a:t>App</a:t>
            </a:r>
            <a:endParaRPr sz="1400" b="1" i="0" u="none" strike="noStrike" cap="none" dirty="0">
              <a:solidFill>
                <a:schemeClr val="dk1"/>
              </a:solidFill>
              <a:latin typeface="Space Grotesk"/>
              <a:ea typeface="Space Grotesk"/>
              <a:cs typeface="Space Grotesk"/>
              <a:sym typeface="Space Grotesk"/>
            </a:endParaRPr>
          </a:p>
        </p:txBody>
      </p:sp>
      <p:grpSp>
        <p:nvGrpSpPr>
          <p:cNvPr id="1441" name="Google Shape;1441;p111"/>
          <p:cNvGrpSpPr/>
          <p:nvPr/>
        </p:nvGrpSpPr>
        <p:grpSpPr>
          <a:xfrm>
            <a:off x="7897139" y="3286095"/>
            <a:ext cx="1440000" cy="1440000"/>
            <a:chOff x="8090318" y="2833094"/>
            <a:chExt cx="1440000" cy="1440000"/>
          </a:xfrm>
        </p:grpSpPr>
        <p:pic>
          <p:nvPicPr>
            <p:cNvPr id="1442" name="Google Shape;1442;p111"/>
            <p:cNvPicPr preferRelativeResize="0"/>
            <p:nvPr/>
          </p:nvPicPr>
          <p:blipFill rotWithShape="1">
            <a:blip r:embed="rId5">
              <a:alphaModFix/>
            </a:blip>
            <a:srcRect/>
            <a:stretch/>
          </p:blipFill>
          <p:spPr>
            <a:xfrm>
              <a:off x="8090318" y="2833094"/>
              <a:ext cx="1440000" cy="1440000"/>
            </a:xfrm>
            <a:prstGeom prst="rect">
              <a:avLst/>
            </a:prstGeom>
            <a:noFill/>
            <a:ln>
              <a:noFill/>
            </a:ln>
          </p:spPr>
        </p:pic>
        <p:sp>
          <p:nvSpPr>
            <p:cNvPr id="1443" name="Google Shape;1443;p111"/>
            <p:cNvSpPr txBox="1"/>
            <p:nvPr/>
          </p:nvSpPr>
          <p:spPr>
            <a:xfrm>
              <a:off x="8235595" y="3493837"/>
              <a:ext cx="1149446"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Space Grotesk"/>
                  <a:ea typeface="Space Grotesk"/>
                  <a:cs typeface="Space Grotesk"/>
                  <a:sym typeface="Space Grotesk"/>
                </a:rPr>
                <a:t>State Store</a:t>
              </a:r>
              <a:endParaRPr sz="1400" b="1" i="0" u="none" strike="noStrike" cap="none">
                <a:solidFill>
                  <a:schemeClr val="dk1"/>
                </a:solidFill>
                <a:latin typeface="Space Grotesk"/>
                <a:ea typeface="Space Grotesk"/>
                <a:cs typeface="Space Grotesk"/>
                <a:sym typeface="Space Grotesk"/>
              </a:endParaRPr>
            </a:p>
          </p:txBody>
        </p:sp>
      </p:grpSp>
      <p:cxnSp>
        <p:nvCxnSpPr>
          <p:cNvPr id="1444" name="Google Shape;1444;p111"/>
          <p:cNvCxnSpPr/>
          <p:nvPr/>
        </p:nvCxnSpPr>
        <p:spPr>
          <a:xfrm>
            <a:off x="4372299" y="4072383"/>
            <a:ext cx="3367023" cy="0"/>
          </a:xfrm>
          <a:prstGeom prst="straightConnector1">
            <a:avLst/>
          </a:prstGeom>
          <a:noFill/>
          <a:ln w="25400" cap="flat" cmpd="sng">
            <a:solidFill>
              <a:schemeClr val="dk1"/>
            </a:solidFill>
            <a:prstDash val="solid"/>
            <a:miter lim="800000"/>
            <a:headEnd type="none" w="sm" len="sm"/>
            <a:tailEnd type="triangle" w="lg" len="lg"/>
          </a:ln>
        </p:spPr>
      </p:cxnSp>
      <p:sp>
        <p:nvSpPr>
          <p:cNvPr id="1445" name="Google Shape;1445;p111"/>
          <p:cNvSpPr txBox="1"/>
          <p:nvPr/>
        </p:nvSpPr>
        <p:spPr>
          <a:xfrm>
            <a:off x="4192355" y="1983124"/>
            <a:ext cx="4115407"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400" b="0" i="0" u="none" strike="noStrike" cap="none" dirty="0">
                <a:solidFill>
                  <a:srgbClr val="121C29"/>
                </a:solidFill>
                <a:latin typeface="Space Grotesk"/>
                <a:ea typeface="Space Grotesk"/>
                <a:cs typeface="Space Grotesk"/>
                <a:sym typeface="Space Grotesk"/>
              </a:rPr>
              <a:t>Component resiliency polices can be applied to outbound component calls. For example, calls to a state store.</a:t>
            </a:r>
            <a:endParaRPr dirty="0">
              <a:latin typeface="Space Grotesk" pitchFamily="2" charset="0"/>
              <a:cs typeface="Space Grotesk" pitchFamily="2" charset="0"/>
            </a:endParaRPr>
          </a:p>
        </p:txBody>
      </p:sp>
      <p:sp>
        <p:nvSpPr>
          <p:cNvPr id="1446" name="Google Shape;1446;p111"/>
          <p:cNvSpPr txBox="1"/>
          <p:nvPr/>
        </p:nvSpPr>
        <p:spPr>
          <a:xfrm>
            <a:off x="4351674" y="5219350"/>
            <a:ext cx="3796770"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400" b="0" i="0" u="none" strike="noStrike" cap="none" dirty="0">
                <a:solidFill>
                  <a:srgbClr val="121C29"/>
                </a:solidFill>
                <a:latin typeface="Space Grotesk"/>
                <a:ea typeface="Space Grotesk"/>
                <a:cs typeface="Space Grotesk"/>
                <a:sym typeface="Space Grotesk"/>
              </a:rPr>
              <a:t>Additionally, some components have retry capabilities built-in. The policies are configured on a per component basis.</a:t>
            </a:r>
            <a:endParaRPr dirty="0">
              <a:latin typeface="Space Grotesk" pitchFamily="2" charset="0"/>
              <a:cs typeface="Space Grotesk" pitchFamily="2" charset="0"/>
            </a:endParaRPr>
          </a:p>
        </p:txBody>
      </p:sp>
      <p:grpSp>
        <p:nvGrpSpPr>
          <p:cNvPr id="1447" name="Google Shape;1447;p111"/>
          <p:cNvGrpSpPr/>
          <p:nvPr/>
        </p:nvGrpSpPr>
        <p:grpSpPr>
          <a:xfrm>
            <a:off x="5764406" y="3694487"/>
            <a:ext cx="720000" cy="720000"/>
            <a:chOff x="5352982" y="3235504"/>
            <a:chExt cx="720000" cy="720000"/>
          </a:xfrm>
        </p:grpSpPr>
        <p:sp>
          <p:nvSpPr>
            <p:cNvPr id="1448" name="Google Shape;1448;p111"/>
            <p:cNvSpPr/>
            <p:nvPr/>
          </p:nvSpPr>
          <p:spPr>
            <a:xfrm>
              <a:off x="5377244" y="3259766"/>
              <a:ext cx="671477" cy="67147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Space Grotesk" pitchFamily="2" charset="0"/>
                <a:cs typeface="Space Grotesk" pitchFamily="2" charset="0"/>
                <a:sym typeface="Arial"/>
              </a:endParaRPr>
            </a:p>
          </p:txBody>
        </p:sp>
        <p:pic>
          <p:nvPicPr>
            <p:cNvPr id="1449" name="Google Shape;1449;p111"/>
            <p:cNvPicPr preferRelativeResize="0"/>
            <p:nvPr/>
          </p:nvPicPr>
          <p:blipFill rotWithShape="1">
            <a:blip r:embed="rId6">
              <a:alphaModFix/>
            </a:blip>
            <a:srcRect/>
            <a:stretch/>
          </p:blipFill>
          <p:spPr>
            <a:xfrm>
              <a:off x="5352982" y="3235504"/>
              <a:ext cx="720000" cy="720000"/>
            </a:xfrm>
            <a:prstGeom prst="rect">
              <a:avLst/>
            </a:prstGeom>
            <a:noFill/>
            <a:ln>
              <a:noFill/>
            </a:ln>
          </p:spPr>
        </p:pic>
      </p:grpSp>
      <p:pic>
        <p:nvPicPr>
          <p:cNvPr id="1450" name="Google Shape;1450;p111"/>
          <p:cNvPicPr preferRelativeResize="0"/>
          <p:nvPr/>
        </p:nvPicPr>
        <p:blipFill rotWithShape="1">
          <a:blip r:embed="rId7">
            <a:alphaModFix/>
          </a:blip>
          <a:srcRect/>
          <a:stretch/>
        </p:blipFill>
        <p:spPr>
          <a:xfrm>
            <a:off x="5736000" y="4345634"/>
            <a:ext cx="720000" cy="720000"/>
          </a:xfrm>
          <a:prstGeom prst="rect">
            <a:avLst/>
          </a:prstGeom>
          <a:noFill/>
          <a:ln>
            <a:noFill/>
          </a:ln>
        </p:spPr>
      </p:pic>
      <p:sp>
        <p:nvSpPr>
          <p:cNvPr id="1451" name="Google Shape;1451;p111"/>
          <p:cNvSpPr txBox="1"/>
          <p:nvPr/>
        </p:nvSpPr>
        <p:spPr>
          <a:xfrm>
            <a:off x="5454118" y="3422041"/>
            <a:ext cx="1283763"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121C29"/>
                </a:solidFill>
                <a:latin typeface="Space Grotesk"/>
                <a:ea typeface="Space Grotesk"/>
                <a:cs typeface="Space Grotesk"/>
                <a:sym typeface="Space Grotesk"/>
              </a:rPr>
              <a:t>Outbound</a:t>
            </a:r>
            <a:endParaRPr sz="1200" b="0" i="0" u="none" strike="noStrike" cap="none">
              <a:solidFill>
                <a:srgbClr val="121C29"/>
              </a:solidFill>
              <a:latin typeface="Space Grotesk"/>
              <a:ea typeface="Space Grotesk"/>
              <a:cs typeface="Space Grotesk"/>
              <a:sym typeface="Space Grotesk"/>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455"/>
        <p:cNvGrpSpPr/>
        <p:nvPr/>
      </p:nvGrpSpPr>
      <p:grpSpPr>
        <a:xfrm>
          <a:off x="0" y="0"/>
          <a:ext cx="0" cy="0"/>
          <a:chOff x="0" y="0"/>
          <a:chExt cx="0" cy="0"/>
        </a:xfrm>
      </p:grpSpPr>
      <p:pic>
        <p:nvPicPr>
          <p:cNvPr id="1456" name="Google Shape;1456;p112"/>
          <p:cNvPicPr preferRelativeResize="0"/>
          <p:nvPr/>
        </p:nvPicPr>
        <p:blipFill rotWithShape="1">
          <a:blip r:embed="rId3">
            <a:alphaModFix/>
          </a:blip>
          <a:srcRect/>
          <a:stretch/>
        </p:blipFill>
        <p:spPr>
          <a:xfrm>
            <a:off x="10865604" y="129391"/>
            <a:ext cx="1080000" cy="1080000"/>
          </a:xfrm>
          <a:prstGeom prst="rect">
            <a:avLst/>
          </a:prstGeom>
          <a:noFill/>
          <a:ln>
            <a:noFill/>
          </a:ln>
        </p:spPr>
      </p:pic>
      <p:sp>
        <p:nvSpPr>
          <p:cNvPr id="1457" name="Google Shape;1457;p112"/>
          <p:cNvSpPr txBox="1">
            <a:spLocks noGrp="1"/>
          </p:cNvSpPr>
          <p:nvPr>
            <p:ph type="title"/>
          </p:nvPr>
        </p:nvSpPr>
        <p:spPr>
          <a:xfrm>
            <a:off x="196754" y="166233"/>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a:t>Inbound component resiliency</a:t>
            </a:r>
            <a:endParaRPr/>
          </a:p>
        </p:txBody>
      </p:sp>
      <p:cxnSp>
        <p:nvCxnSpPr>
          <p:cNvPr id="1458" name="Google Shape;1458;p112"/>
          <p:cNvCxnSpPr/>
          <p:nvPr/>
        </p:nvCxnSpPr>
        <p:spPr>
          <a:xfrm rot="10800000">
            <a:off x="3700543" y="3615302"/>
            <a:ext cx="2457822" cy="0"/>
          </a:xfrm>
          <a:prstGeom prst="straightConnector1">
            <a:avLst/>
          </a:prstGeom>
          <a:noFill/>
          <a:ln w="25400" cap="flat" cmpd="sng">
            <a:solidFill>
              <a:schemeClr val="dk1"/>
            </a:solidFill>
            <a:prstDash val="solid"/>
            <a:miter lim="800000"/>
            <a:headEnd type="none" w="sm" len="sm"/>
            <a:tailEnd type="triangle" w="lg" len="lg"/>
          </a:ln>
        </p:spPr>
      </p:cxnSp>
      <p:sp>
        <p:nvSpPr>
          <p:cNvPr id="1459" name="Google Shape;1459;p112"/>
          <p:cNvSpPr txBox="1"/>
          <p:nvPr/>
        </p:nvSpPr>
        <p:spPr>
          <a:xfrm>
            <a:off x="4038600" y="1901108"/>
            <a:ext cx="4115407"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400" b="0" i="0" u="none" strike="noStrike" cap="none" dirty="0">
                <a:solidFill>
                  <a:srgbClr val="121C29"/>
                </a:solidFill>
                <a:latin typeface="Space Grotesk"/>
                <a:ea typeface="Space Grotesk"/>
                <a:cs typeface="Space Grotesk"/>
                <a:sym typeface="Space Grotesk"/>
              </a:rPr>
              <a:t>Resiliency polices can be applied to inbound component calls. For example, pub/sub subscriptions and input bindings.</a:t>
            </a:r>
            <a:endParaRPr dirty="0">
              <a:latin typeface="Space Grotesk" pitchFamily="2" charset="0"/>
              <a:cs typeface="Space Grotesk" pitchFamily="2" charset="0"/>
            </a:endParaRPr>
          </a:p>
        </p:txBody>
      </p:sp>
      <p:grpSp>
        <p:nvGrpSpPr>
          <p:cNvPr id="1460" name="Google Shape;1460;p112"/>
          <p:cNvGrpSpPr/>
          <p:nvPr/>
        </p:nvGrpSpPr>
        <p:grpSpPr>
          <a:xfrm>
            <a:off x="4635968" y="3255302"/>
            <a:ext cx="720000" cy="720000"/>
            <a:chOff x="5352982" y="3235504"/>
            <a:chExt cx="720000" cy="720000"/>
          </a:xfrm>
        </p:grpSpPr>
        <p:sp>
          <p:nvSpPr>
            <p:cNvPr id="1461" name="Google Shape;1461;p112"/>
            <p:cNvSpPr/>
            <p:nvPr/>
          </p:nvSpPr>
          <p:spPr>
            <a:xfrm>
              <a:off x="5377244" y="3259766"/>
              <a:ext cx="671477" cy="67147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Space Grotesk" pitchFamily="2" charset="0"/>
                <a:cs typeface="Space Grotesk" pitchFamily="2" charset="0"/>
                <a:sym typeface="Arial"/>
              </a:endParaRPr>
            </a:p>
          </p:txBody>
        </p:sp>
        <p:pic>
          <p:nvPicPr>
            <p:cNvPr id="1462" name="Google Shape;1462;p112"/>
            <p:cNvPicPr preferRelativeResize="0"/>
            <p:nvPr/>
          </p:nvPicPr>
          <p:blipFill rotWithShape="1">
            <a:blip r:embed="rId4">
              <a:alphaModFix/>
            </a:blip>
            <a:srcRect/>
            <a:stretch/>
          </p:blipFill>
          <p:spPr>
            <a:xfrm>
              <a:off x="5352982" y="3235504"/>
              <a:ext cx="720000" cy="720000"/>
            </a:xfrm>
            <a:prstGeom prst="rect">
              <a:avLst/>
            </a:prstGeom>
            <a:noFill/>
            <a:ln>
              <a:noFill/>
            </a:ln>
          </p:spPr>
        </p:pic>
      </p:grpSp>
      <p:pic>
        <p:nvPicPr>
          <p:cNvPr id="1463" name="Google Shape;1463;p112"/>
          <p:cNvPicPr preferRelativeResize="0"/>
          <p:nvPr/>
        </p:nvPicPr>
        <p:blipFill rotWithShape="1">
          <a:blip r:embed="rId5">
            <a:alphaModFix/>
          </a:blip>
          <a:srcRect/>
          <a:stretch/>
        </p:blipFill>
        <p:spPr>
          <a:xfrm>
            <a:off x="4635968" y="3936799"/>
            <a:ext cx="720000" cy="720000"/>
          </a:xfrm>
          <a:prstGeom prst="rect">
            <a:avLst/>
          </a:prstGeom>
          <a:noFill/>
          <a:ln>
            <a:noFill/>
          </a:ln>
        </p:spPr>
      </p:pic>
      <p:sp>
        <p:nvSpPr>
          <p:cNvPr id="1464" name="Google Shape;1464;p112"/>
          <p:cNvSpPr txBox="1"/>
          <p:nvPr/>
        </p:nvSpPr>
        <p:spPr>
          <a:xfrm>
            <a:off x="4382480" y="2999731"/>
            <a:ext cx="1080001"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121C29"/>
                </a:solidFill>
                <a:latin typeface="Space Grotesk"/>
                <a:ea typeface="Space Grotesk"/>
                <a:cs typeface="Space Grotesk"/>
                <a:sym typeface="Space Grotesk"/>
              </a:rPr>
              <a:t>Inbound</a:t>
            </a:r>
            <a:endParaRPr sz="1200" b="0" i="0" u="none" strike="noStrike" cap="none">
              <a:solidFill>
                <a:srgbClr val="121C29"/>
              </a:solidFill>
              <a:latin typeface="Space Grotesk"/>
              <a:ea typeface="Space Grotesk"/>
              <a:cs typeface="Space Grotesk"/>
              <a:sym typeface="Space Grotesk"/>
            </a:endParaRPr>
          </a:p>
        </p:txBody>
      </p:sp>
      <p:grpSp>
        <p:nvGrpSpPr>
          <p:cNvPr id="1465" name="Google Shape;1465;p112"/>
          <p:cNvGrpSpPr/>
          <p:nvPr/>
        </p:nvGrpSpPr>
        <p:grpSpPr>
          <a:xfrm>
            <a:off x="2246596" y="2895302"/>
            <a:ext cx="1440000" cy="1440000"/>
            <a:chOff x="3003814" y="1521794"/>
            <a:chExt cx="1440000" cy="1440000"/>
          </a:xfrm>
        </p:grpSpPr>
        <p:pic>
          <p:nvPicPr>
            <p:cNvPr id="1466" name="Google Shape;1466;p112"/>
            <p:cNvPicPr preferRelativeResize="0"/>
            <p:nvPr/>
          </p:nvPicPr>
          <p:blipFill rotWithShape="1">
            <a:blip r:embed="rId6">
              <a:alphaModFix/>
            </a:blip>
            <a:srcRect/>
            <a:stretch/>
          </p:blipFill>
          <p:spPr>
            <a:xfrm>
              <a:off x="3003814" y="1521794"/>
              <a:ext cx="1440000" cy="1440000"/>
            </a:xfrm>
            <a:prstGeom prst="rect">
              <a:avLst/>
            </a:prstGeom>
            <a:noFill/>
            <a:ln>
              <a:noFill/>
            </a:ln>
          </p:spPr>
        </p:pic>
        <p:sp>
          <p:nvSpPr>
            <p:cNvPr id="1467" name="Google Shape;1467;p112"/>
            <p:cNvSpPr txBox="1"/>
            <p:nvPr/>
          </p:nvSpPr>
          <p:spPr>
            <a:xfrm>
              <a:off x="3149091" y="2087926"/>
              <a:ext cx="114944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Space Grotesk"/>
                  <a:ea typeface="Space Grotesk"/>
                  <a:cs typeface="Space Grotesk"/>
                  <a:sym typeface="Space Grotesk"/>
                </a:rPr>
                <a:t>App</a:t>
              </a:r>
              <a:endParaRPr sz="1400" b="1" i="0" u="none" strike="noStrike" cap="none" dirty="0">
                <a:solidFill>
                  <a:schemeClr val="dk1"/>
                </a:solidFill>
                <a:latin typeface="Space Grotesk"/>
                <a:ea typeface="Space Grotesk"/>
                <a:cs typeface="Space Grotesk"/>
                <a:sym typeface="Space Grotesk"/>
              </a:endParaRPr>
            </a:p>
          </p:txBody>
        </p:sp>
      </p:grpSp>
      <p:pic>
        <p:nvPicPr>
          <p:cNvPr id="1468" name="Google Shape;1468;p112"/>
          <p:cNvPicPr preferRelativeResize="0"/>
          <p:nvPr/>
        </p:nvPicPr>
        <p:blipFill rotWithShape="1">
          <a:blip r:embed="rId7">
            <a:alphaModFix/>
          </a:blip>
          <a:srcRect/>
          <a:stretch/>
        </p:blipFill>
        <p:spPr>
          <a:xfrm>
            <a:off x="6158365" y="3075302"/>
            <a:ext cx="1080000" cy="1080000"/>
          </a:xfrm>
          <a:prstGeom prst="rect">
            <a:avLst/>
          </a:prstGeom>
          <a:noFill/>
          <a:ln>
            <a:noFill/>
          </a:ln>
        </p:spPr>
      </p:pic>
      <p:cxnSp>
        <p:nvCxnSpPr>
          <p:cNvPr id="1469" name="Google Shape;1469;p112"/>
          <p:cNvCxnSpPr/>
          <p:nvPr/>
        </p:nvCxnSpPr>
        <p:spPr>
          <a:xfrm rot="10800000">
            <a:off x="7238365" y="3615302"/>
            <a:ext cx="1160022" cy="0"/>
          </a:xfrm>
          <a:prstGeom prst="straightConnector1">
            <a:avLst/>
          </a:prstGeom>
          <a:noFill/>
          <a:ln w="25400" cap="flat" cmpd="sng">
            <a:solidFill>
              <a:schemeClr val="dk1"/>
            </a:solidFill>
            <a:prstDash val="solid"/>
            <a:miter lim="800000"/>
            <a:headEnd type="none" w="sm" len="sm"/>
            <a:tailEnd type="triangle" w="lg" len="lg"/>
          </a:ln>
        </p:spPr>
      </p:cxnSp>
      <p:grpSp>
        <p:nvGrpSpPr>
          <p:cNvPr id="1470" name="Google Shape;1470;p112"/>
          <p:cNvGrpSpPr/>
          <p:nvPr/>
        </p:nvGrpSpPr>
        <p:grpSpPr>
          <a:xfrm>
            <a:off x="8505403" y="2895302"/>
            <a:ext cx="1440000" cy="2061590"/>
            <a:chOff x="4781622" y="2530794"/>
            <a:chExt cx="1440000" cy="2061590"/>
          </a:xfrm>
        </p:grpSpPr>
        <p:pic>
          <p:nvPicPr>
            <p:cNvPr id="1471" name="Google Shape;1471;p112"/>
            <p:cNvPicPr preferRelativeResize="0"/>
            <p:nvPr/>
          </p:nvPicPr>
          <p:blipFill rotWithShape="1">
            <a:blip r:embed="rId8">
              <a:alphaModFix/>
            </a:blip>
            <a:srcRect/>
            <a:stretch/>
          </p:blipFill>
          <p:spPr>
            <a:xfrm>
              <a:off x="4781622" y="2530794"/>
              <a:ext cx="1440000" cy="1440000"/>
            </a:xfrm>
            <a:prstGeom prst="rect">
              <a:avLst/>
            </a:prstGeom>
            <a:noFill/>
            <a:ln>
              <a:noFill/>
            </a:ln>
          </p:spPr>
        </p:pic>
        <p:sp>
          <p:nvSpPr>
            <p:cNvPr id="1472" name="Google Shape;1472;p112"/>
            <p:cNvSpPr txBox="1"/>
            <p:nvPr/>
          </p:nvSpPr>
          <p:spPr>
            <a:xfrm>
              <a:off x="4815018" y="4069204"/>
              <a:ext cx="1373208"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Space Grotesk"/>
                  <a:ea typeface="Space Grotesk"/>
                  <a:cs typeface="Space Grotesk"/>
                  <a:sym typeface="Space Grotesk"/>
                </a:rPr>
                <a:t>Cron input binding</a:t>
              </a:r>
              <a:endParaRPr sz="1400" b="1" i="0" u="none" strike="noStrike" cap="none">
                <a:solidFill>
                  <a:schemeClr val="dk1"/>
                </a:solidFill>
                <a:latin typeface="Space Grotesk"/>
                <a:ea typeface="Space Grotesk"/>
                <a:cs typeface="Space Grotesk"/>
                <a:sym typeface="Space Grotesk"/>
              </a:endParaRPr>
            </a:p>
          </p:txBody>
        </p:sp>
      </p:grpSp>
      <p:pic>
        <p:nvPicPr>
          <p:cNvPr id="1473" name="Google Shape;1473;p112"/>
          <p:cNvPicPr preferRelativeResize="0"/>
          <p:nvPr/>
        </p:nvPicPr>
        <p:blipFill rotWithShape="1">
          <a:blip r:embed="rId9">
            <a:alphaModFix/>
          </a:blip>
          <a:srcRect/>
          <a:stretch/>
        </p:blipFill>
        <p:spPr>
          <a:xfrm>
            <a:off x="8865403" y="3255302"/>
            <a:ext cx="720000" cy="720000"/>
          </a:xfrm>
          <a:prstGeom prst="rect">
            <a:avLst/>
          </a:prstGeom>
          <a:noFill/>
          <a:ln>
            <a:noFill/>
          </a:ln>
        </p:spPr>
      </p:pic>
      <p:sp>
        <p:nvSpPr>
          <p:cNvPr id="1474" name="Google Shape;1474;p112"/>
          <p:cNvSpPr txBox="1"/>
          <p:nvPr/>
        </p:nvSpPr>
        <p:spPr>
          <a:xfrm>
            <a:off x="1325312" y="2087926"/>
            <a:ext cx="114944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Space Grotesk"/>
                <a:ea typeface="Space Grotesk"/>
                <a:cs typeface="Space Grotesk"/>
                <a:sym typeface="Space Grotesk"/>
              </a:rPr>
              <a:t>App label</a:t>
            </a:r>
            <a:endParaRPr sz="1400" b="1" i="0" u="none" strike="noStrike" cap="none">
              <a:solidFill>
                <a:schemeClr val="lt1"/>
              </a:solidFill>
              <a:latin typeface="Space Grotesk"/>
              <a:ea typeface="Space Grotesk"/>
              <a:cs typeface="Space Grotesk"/>
              <a:sym typeface="Space Grotesk"/>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478"/>
        <p:cNvGrpSpPr/>
        <p:nvPr/>
      </p:nvGrpSpPr>
      <p:grpSpPr>
        <a:xfrm>
          <a:off x="0" y="0"/>
          <a:ext cx="0" cy="0"/>
          <a:chOff x="0" y="0"/>
          <a:chExt cx="0" cy="0"/>
        </a:xfrm>
      </p:grpSpPr>
      <p:pic>
        <p:nvPicPr>
          <p:cNvPr id="1479" name="Google Shape;1479;p113"/>
          <p:cNvPicPr preferRelativeResize="0"/>
          <p:nvPr/>
        </p:nvPicPr>
        <p:blipFill rotWithShape="1">
          <a:blip r:embed="rId3">
            <a:alphaModFix/>
          </a:blip>
          <a:srcRect/>
          <a:stretch/>
        </p:blipFill>
        <p:spPr>
          <a:xfrm>
            <a:off x="10865604" y="129391"/>
            <a:ext cx="1080000" cy="1080000"/>
          </a:xfrm>
          <a:prstGeom prst="rect">
            <a:avLst/>
          </a:prstGeom>
          <a:noFill/>
          <a:ln>
            <a:noFill/>
          </a:ln>
        </p:spPr>
      </p:pic>
      <p:sp>
        <p:nvSpPr>
          <p:cNvPr id="1480" name="Google Shape;1480;p113"/>
          <p:cNvSpPr txBox="1">
            <a:spLocks noGrp="1"/>
          </p:cNvSpPr>
          <p:nvPr>
            <p:ph type="title"/>
          </p:nvPr>
        </p:nvSpPr>
        <p:spPr>
          <a:xfrm>
            <a:off x="196754" y="166233"/>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a:t>Pub/Sub resiliency</a:t>
            </a:r>
            <a:endParaRPr/>
          </a:p>
        </p:txBody>
      </p:sp>
      <p:sp>
        <p:nvSpPr>
          <p:cNvPr id="1481" name="Google Shape;1481;p113"/>
          <p:cNvSpPr txBox="1"/>
          <p:nvPr/>
        </p:nvSpPr>
        <p:spPr>
          <a:xfrm>
            <a:off x="2436479" y="1797397"/>
            <a:ext cx="3139096"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400" b="0" i="0" u="none" strike="noStrike" cap="none" dirty="0">
                <a:solidFill>
                  <a:srgbClr val="121C29"/>
                </a:solidFill>
                <a:latin typeface="Space Grotesk"/>
                <a:ea typeface="Space Grotesk"/>
                <a:cs typeface="Space Grotesk"/>
                <a:sym typeface="Space Grotesk"/>
              </a:rPr>
              <a:t>Outbound component resiliency policies for can be applied to message publishing.</a:t>
            </a:r>
            <a:endParaRPr dirty="0">
              <a:latin typeface="Space Grotesk" pitchFamily="2" charset="0"/>
              <a:cs typeface="Space Grotesk" pitchFamily="2" charset="0"/>
            </a:endParaRPr>
          </a:p>
        </p:txBody>
      </p:sp>
      <p:cxnSp>
        <p:nvCxnSpPr>
          <p:cNvPr id="1482" name="Google Shape;1482;p113"/>
          <p:cNvCxnSpPr/>
          <p:nvPr/>
        </p:nvCxnSpPr>
        <p:spPr>
          <a:xfrm>
            <a:off x="3544732" y="3644357"/>
            <a:ext cx="1536032" cy="0"/>
          </a:xfrm>
          <a:prstGeom prst="straightConnector1">
            <a:avLst/>
          </a:prstGeom>
          <a:noFill/>
          <a:ln w="25400" cap="flat" cmpd="sng">
            <a:solidFill>
              <a:schemeClr val="dk1"/>
            </a:solidFill>
            <a:prstDash val="solid"/>
            <a:miter lim="800000"/>
            <a:headEnd type="none" w="sm" len="sm"/>
            <a:tailEnd type="triangle" w="lg" len="lg"/>
          </a:ln>
        </p:spPr>
      </p:cxnSp>
      <p:grpSp>
        <p:nvGrpSpPr>
          <p:cNvPr id="1483" name="Google Shape;1483;p113"/>
          <p:cNvGrpSpPr/>
          <p:nvPr/>
        </p:nvGrpSpPr>
        <p:grpSpPr>
          <a:xfrm>
            <a:off x="3924057" y="3284357"/>
            <a:ext cx="720000" cy="720000"/>
            <a:chOff x="5352982" y="3235504"/>
            <a:chExt cx="720000" cy="720000"/>
          </a:xfrm>
        </p:grpSpPr>
        <p:sp>
          <p:nvSpPr>
            <p:cNvPr id="1484" name="Google Shape;1484;p113"/>
            <p:cNvSpPr/>
            <p:nvPr/>
          </p:nvSpPr>
          <p:spPr>
            <a:xfrm>
              <a:off x="5377244" y="3259766"/>
              <a:ext cx="671477" cy="67147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Space Grotesk" pitchFamily="2" charset="0"/>
                <a:cs typeface="Space Grotesk" pitchFamily="2" charset="0"/>
                <a:sym typeface="Arial"/>
              </a:endParaRPr>
            </a:p>
          </p:txBody>
        </p:sp>
        <p:pic>
          <p:nvPicPr>
            <p:cNvPr id="1485" name="Google Shape;1485;p113"/>
            <p:cNvPicPr preferRelativeResize="0"/>
            <p:nvPr/>
          </p:nvPicPr>
          <p:blipFill rotWithShape="1">
            <a:blip r:embed="rId4">
              <a:alphaModFix/>
            </a:blip>
            <a:srcRect/>
            <a:stretch/>
          </p:blipFill>
          <p:spPr>
            <a:xfrm>
              <a:off x="5352982" y="3235504"/>
              <a:ext cx="720000" cy="720000"/>
            </a:xfrm>
            <a:prstGeom prst="rect">
              <a:avLst/>
            </a:prstGeom>
            <a:noFill/>
            <a:ln>
              <a:noFill/>
            </a:ln>
          </p:spPr>
        </p:pic>
      </p:grpSp>
      <p:pic>
        <p:nvPicPr>
          <p:cNvPr id="1486" name="Google Shape;1486;p113"/>
          <p:cNvPicPr preferRelativeResize="0"/>
          <p:nvPr/>
        </p:nvPicPr>
        <p:blipFill rotWithShape="1">
          <a:blip r:embed="rId5">
            <a:alphaModFix/>
          </a:blip>
          <a:srcRect/>
          <a:stretch/>
        </p:blipFill>
        <p:spPr>
          <a:xfrm>
            <a:off x="3924057" y="3935832"/>
            <a:ext cx="720000" cy="720000"/>
          </a:xfrm>
          <a:prstGeom prst="rect">
            <a:avLst/>
          </a:prstGeom>
          <a:noFill/>
          <a:ln>
            <a:noFill/>
          </a:ln>
        </p:spPr>
      </p:pic>
      <p:sp>
        <p:nvSpPr>
          <p:cNvPr id="1487" name="Google Shape;1487;p113"/>
          <p:cNvSpPr txBox="1"/>
          <p:nvPr/>
        </p:nvSpPr>
        <p:spPr>
          <a:xfrm>
            <a:off x="8912836" y="3029554"/>
            <a:ext cx="1080001"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121C29"/>
                </a:solidFill>
                <a:latin typeface="Space Grotesk"/>
                <a:ea typeface="Space Grotesk"/>
                <a:cs typeface="Space Grotesk"/>
                <a:sym typeface="Space Grotesk"/>
              </a:rPr>
              <a:t>Inbound</a:t>
            </a:r>
            <a:endParaRPr sz="1200" b="0" i="0" u="none" strike="noStrike" cap="none">
              <a:solidFill>
                <a:srgbClr val="121C29"/>
              </a:solidFill>
              <a:latin typeface="Space Grotesk"/>
              <a:ea typeface="Space Grotesk"/>
              <a:cs typeface="Space Grotesk"/>
              <a:sym typeface="Space Grotesk"/>
            </a:endParaRPr>
          </a:p>
        </p:txBody>
      </p:sp>
      <p:pic>
        <p:nvPicPr>
          <p:cNvPr id="1488" name="Google Shape;1488;p113"/>
          <p:cNvPicPr preferRelativeResize="0"/>
          <p:nvPr/>
        </p:nvPicPr>
        <p:blipFill rotWithShape="1">
          <a:blip r:embed="rId6">
            <a:alphaModFix/>
          </a:blip>
          <a:srcRect/>
          <a:stretch/>
        </p:blipFill>
        <p:spPr>
          <a:xfrm>
            <a:off x="7604821" y="3104357"/>
            <a:ext cx="1080000" cy="1080000"/>
          </a:xfrm>
          <a:prstGeom prst="rect">
            <a:avLst/>
          </a:prstGeom>
          <a:noFill/>
          <a:ln>
            <a:noFill/>
          </a:ln>
        </p:spPr>
      </p:pic>
      <p:pic>
        <p:nvPicPr>
          <p:cNvPr id="1489" name="Google Shape;1489;p113"/>
          <p:cNvPicPr preferRelativeResize="0"/>
          <p:nvPr/>
        </p:nvPicPr>
        <p:blipFill rotWithShape="1">
          <a:blip r:embed="rId7">
            <a:alphaModFix/>
          </a:blip>
          <a:srcRect/>
          <a:stretch/>
        </p:blipFill>
        <p:spPr>
          <a:xfrm>
            <a:off x="10220853" y="2924357"/>
            <a:ext cx="1440000" cy="1440000"/>
          </a:xfrm>
          <a:prstGeom prst="rect">
            <a:avLst/>
          </a:prstGeom>
          <a:noFill/>
          <a:ln>
            <a:noFill/>
          </a:ln>
        </p:spPr>
      </p:pic>
      <p:sp>
        <p:nvSpPr>
          <p:cNvPr id="1490" name="Google Shape;1490;p113"/>
          <p:cNvSpPr txBox="1"/>
          <p:nvPr/>
        </p:nvSpPr>
        <p:spPr>
          <a:xfrm>
            <a:off x="10366130" y="3490489"/>
            <a:ext cx="114944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Space Grotesk"/>
                <a:ea typeface="Space Grotesk"/>
                <a:cs typeface="Space Grotesk"/>
                <a:sym typeface="Space Grotesk"/>
              </a:rPr>
              <a:t>App B</a:t>
            </a:r>
            <a:endParaRPr sz="1400" b="1" i="0" u="none" strike="noStrike" cap="none" dirty="0">
              <a:solidFill>
                <a:schemeClr val="dk1"/>
              </a:solidFill>
              <a:latin typeface="Space Grotesk"/>
              <a:ea typeface="Space Grotesk"/>
              <a:cs typeface="Space Grotesk"/>
              <a:sym typeface="Space Grotesk"/>
            </a:endParaRPr>
          </a:p>
        </p:txBody>
      </p:sp>
      <p:pic>
        <p:nvPicPr>
          <p:cNvPr id="1491" name="Google Shape;1491;p113"/>
          <p:cNvPicPr preferRelativeResize="0"/>
          <p:nvPr/>
        </p:nvPicPr>
        <p:blipFill rotWithShape="1">
          <a:blip r:embed="rId6">
            <a:alphaModFix/>
          </a:blip>
          <a:srcRect/>
          <a:stretch/>
        </p:blipFill>
        <p:spPr>
          <a:xfrm>
            <a:off x="2436479" y="3104357"/>
            <a:ext cx="1080000" cy="1080000"/>
          </a:xfrm>
          <a:prstGeom prst="rect">
            <a:avLst/>
          </a:prstGeom>
          <a:noFill/>
          <a:ln>
            <a:noFill/>
          </a:ln>
        </p:spPr>
      </p:pic>
      <p:pic>
        <p:nvPicPr>
          <p:cNvPr id="1492" name="Google Shape;1492;p113"/>
          <p:cNvPicPr preferRelativeResize="0"/>
          <p:nvPr/>
        </p:nvPicPr>
        <p:blipFill rotWithShape="1">
          <a:blip r:embed="rId8">
            <a:alphaModFix/>
          </a:blip>
          <a:srcRect/>
          <a:stretch/>
        </p:blipFill>
        <p:spPr>
          <a:xfrm>
            <a:off x="5173131" y="3256019"/>
            <a:ext cx="1800000" cy="776676"/>
          </a:xfrm>
          <a:prstGeom prst="rect">
            <a:avLst/>
          </a:prstGeom>
          <a:noFill/>
          <a:ln>
            <a:noFill/>
          </a:ln>
        </p:spPr>
      </p:pic>
      <p:sp>
        <p:nvSpPr>
          <p:cNvPr id="1493" name="Google Shape;1493;p113"/>
          <p:cNvSpPr txBox="1"/>
          <p:nvPr/>
        </p:nvSpPr>
        <p:spPr>
          <a:xfrm>
            <a:off x="5278854" y="3382767"/>
            <a:ext cx="1215827"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121C29"/>
                </a:solidFill>
                <a:latin typeface="Space Grotesk"/>
                <a:ea typeface="Space Grotesk"/>
                <a:cs typeface="Space Grotesk"/>
                <a:sym typeface="Space Grotesk"/>
              </a:rPr>
              <a:t>Message </a:t>
            </a:r>
            <a:endParaRPr sz="1400" b="0" i="0" u="none" strike="noStrike" cap="none" dirty="0">
              <a:solidFill>
                <a:srgbClr val="000000"/>
              </a:solidFill>
              <a:latin typeface="Space Grotesk" pitchFamily="2" charset="0"/>
              <a:cs typeface="Space Grotesk" pitchFamily="2" charset="0"/>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121C29"/>
                </a:solidFill>
                <a:latin typeface="Space Grotesk"/>
                <a:ea typeface="Space Grotesk"/>
                <a:cs typeface="Space Grotesk"/>
                <a:sym typeface="Space Grotesk"/>
              </a:rPr>
              <a:t>broker</a:t>
            </a:r>
            <a:endParaRPr sz="1400" b="1" i="0" u="none" strike="noStrike" cap="none" dirty="0">
              <a:solidFill>
                <a:srgbClr val="121C29"/>
              </a:solidFill>
              <a:latin typeface="Space Grotesk"/>
              <a:ea typeface="Space Grotesk"/>
              <a:cs typeface="Space Grotesk"/>
              <a:sym typeface="Space Grotesk"/>
            </a:endParaRPr>
          </a:p>
        </p:txBody>
      </p:sp>
      <p:pic>
        <p:nvPicPr>
          <p:cNvPr id="1494" name="Google Shape;1494;p113"/>
          <p:cNvPicPr preferRelativeResize="0"/>
          <p:nvPr/>
        </p:nvPicPr>
        <p:blipFill rotWithShape="1">
          <a:blip r:embed="rId9">
            <a:alphaModFix/>
          </a:blip>
          <a:srcRect/>
          <a:stretch/>
        </p:blipFill>
        <p:spPr>
          <a:xfrm>
            <a:off x="470229" y="2924357"/>
            <a:ext cx="1440000" cy="1440000"/>
          </a:xfrm>
          <a:prstGeom prst="rect">
            <a:avLst/>
          </a:prstGeom>
          <a:noFill/>
          <a:ln>
            <a:noFill/>
          </a:ln>
        </p:spPr>
      </p:pic>
      <p:sp>
        <p:nvSpPr>
          <p:cNvPr id="1495" name="Google Shape;1495;p113"/>
          <p:cNvSpPr txBox="1"/>
          <p:nvPr/>
        </p:nvSpPr>
        <p:spPr>
          <a:xfrm>
            <a:off x="615506" y="3490489"/>
            <a:ext cx="114944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lt1"/>
                </a:solidFill>
                <a:latin typeface="Space Grotesk"/>
                <a:ea typeface="Space Grotesk"/>
                <a:cs typeface="Space Grotesk"/>
                <a:sym typeface="Space Grotesk"/>
              </a:rPr>
              <a:t>App A</a:t>
            </a:r>
            <a:endParaRPr sz="1400" b="1" i="0" u="none" strike="noStrike" cap="none" dirty="0">
              <a:solidFill>
                <a:schemeClr val="lt1"/>
              </a:solidFill>
              <a:latin typeface="Space Grotesk"/>
              <a:ea typeface="Space Grotesk"/>
              <a:cs typeface="Space Grotesk"/>
              <a:sym typeface="Space Grotesk"/>
            </a:endParaRPr>
          </a:p>
        </p:txBody>
      </p:sp>
      <p:cxnSp>
        <p:nvCxnSpPr>
          <p:cNvPr id="1496" name="Google Shape;1496;p113"/>
          <p:cNvCxnSpPr/>
          <p:nvPr/>
        </p:nvCxnSpPr>
        <p:spPr>
          <a:xfrm>
            <a:off x="1897341" y="3644357"/>
            <a:ext cx="523850" cy="0"/>
          </a:xfrm>
          <a:prstGeom prst="straightConnector1">
            <a:avLst/>
          </a:prstGeom>
          <a:noFill/>
          <a:ln w="25400" cap="flat" cmpd="sng">
            <a:solidFill>
              <a:schemeClr val="dk1"/>
            </a:solidFill>
            <a:prstDash val="solid"/>
            <a:miter lim="800000"/>
            <a:headEnd type="none" w="sm" len="sm"/>
            <a:tailEnd type="triangle" w="lg" len="lg"/>
          </a:ln>
        </p:spPr>
      </p:cxnSp>
      <p:cxnSp>
        <p:nvCxnSpPr>
          <p:cNvPr id="1497" name="Google Shape;1497;p113"/>
          <p:cNvCxnSpPr/>
          <p:nvPr/>
        </p:nvCxnSpPr>
        <p:spPr>
          <a:xfrm>
            <a:off x="7076911" y="3644357"/>
            <a:ext cx="523850" cy="0"/>
          </a:xfrm>
          <a:prstGeom prst="straightConnector1">
            <a:avLst/>
          </a:prstGeom>
          <a:noFill/>
          <a:ln w="25400" cap="flat" cmpd="sng">
            <a:solidFill>
              <a:schemeClr val="dk1"/>
            </a:solidFill>
            <a:prstDash val="solid"/>
            <a:miter lim="800000"/>
            <a:headEnd type="none" w="sm" len="sm"/>
            <a:tailEnd type="triangle" w="lg" len="lg"/>
          </a:ln>
        </p:spPr>
      </p:cxnSp>
      <p:sp>
        <p:nvSpPr>
          <p:cNvPr id="1498" name="Google Shape;1498;p113"/>
          <p:cNvSpPr txBox="1"/>
          <p:nvPr/>
        </p:nvSpPr>
        <p:spPr>
          <a:xfrm>
            <a:off x="3744056" y="3002439"/>
            <a:ext cx="1080001"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121C29"/>
                </a:solidFill>
                <a:latin typeface="Space Grotesk"/>
                <a:ea typeface="Space Grotesk"/>
                <a:cs typeface="Space Grotesk"/>
                <a:sym typeface="Space Grotesk"/>
              </a:rPr>
              <a:t>Outbound</a:t>
            </a:r>
            <a:endParaRPr sz="1200" b="0" i="0" u="none" strike="noStrike" cap="none">
              <a:solidFill>
                <a:srgbClr val="121C29"/>
              </a:solidFill>
              <a:latin typeface="Space Grotesk"/>
              <a:ea typeface="Space Grotesk"/>
              <a:cs typeface="Space Grotesk"/>
              <a:sym typeface="Space Grotesk"/>
            </a:endParaRPr>
          </a:p>
        </p:txBody>
      </p:sp>
      <p:cxnSp>
        <p:nvCxnSpPr>
          <p:cNvPr id="1499" name="Google Shape;1499;p113"/>
          <p:cNvCxnSpPr/>
          <p:nvPr/>
        </p:nvCxnSpPr>
        <p:spPr>
          <a:xfrm>
            <a:off x="8708138" y="3666513"/>
            <a:ext cx="1536032" cy="0"/>
          </a:xfrm>
          <a:prstGeom prst="straightConnector1">
            <a:avLst/>
          </a:prstGeom>
          <a:noFill/>
          <a:ln w="25400" cap="flat" cmpd="sng">
            <a:solidFill>
              <a:schemeClr val="dk1"/>
            </a:solidFill>
            <a:prstDash val="solid"/>
            <a:miter lim="800000"/>
            <a:headEnd type="none" w="sm" len="sm"/>
            <a:tailEnd type="triangle" w="lg" len="lg"/>
          </a:ln>
        </p:spPr>
      </p:cxnSp>
      <p:grpSp>
        <p:nvGrpSpPr>
          <p:cNvPr id="1500" name="Google Shape;1500;p113"/>
          <p:cNvGrpSpPr/>
          <p:nvPr/>
        </p:nvGrpSpPr>
        <p:grpSpPr>
          <a:xfrm>
            <a:off x="9087463" y="3306513"/>
            <a:ext cx="720000" cy="720000"/>
            <a:chOff x="5352982" y="3235504"/>
            <a:chExt cx="720000" cy="720000"/>
          </a:xfrm>
        </p:grpSpPr>
        <p:sp>
          <p:nvSpPr>
            <p:cNvPr id="1501" name="Google Shape;1501;p113"/>
            <p:cNvSpPr/>
            <p:nvPr/>
          </p:nvSpPr>
          <p:spPr>
            <a:xfrm>
              <a:off x="5377244" y="3259766"/>
              <a:ext cx="671477" cy="67147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Space Grotesk" pitchFamily="2" charset="0"/>
                <a:cs typeface="Space Grotesk" pitchFamily="2" charset="0"/>
                <a:sym typeface="Arial"/>
              </a:endParaRPr>
            </a:p>
          </p:txBody>
        </p:sp>
        <p:pic>
          <p:nvPicPr>
            <p:cNvPr id="1502" name="Google Shape;1502;p113"/>
            <p:cNvPicPr preferRelativeResize="0"/>
            <p:nvPr/>
          </p:nvPicPr>
          <p:blipFill rotWithShape="1">
            <a:blip r:embed="rId4">
              <a:alphaModFix/>
            </a:blip>
            <a:srcRect/>
            <a:stretch/>
          </p:blipFill>
          <p:spPr>
            <a:xfrm>
              <a:off x="5352982" y="3235504"/>
              <a:ext cx="720000" cy="720000"/>
            </a:xfrm>
            <a:prstGeom prst="rect">
              <a:avLst/>
            </a:prstGeom>
            <a:noFill/>
            <a:ln>
              <a:noFill/>
            </a:ln>
          </p:spPr>
        </p:pic>
      </p:grpSp>
      <p:pic>
        <p:nvPicPr>
          <p:cNvPr id="1503" name="Google Shape;1503;p113"/>
          <p:cNvPicPr preferRelativeResize="0"/>
          <p:nvPr/>
        </p:nvPicPr>
        <p:blipFill rotWithShape="1">
          <a:blip r:embed="rId5">
            <a:alphaModFix/>
          </a:blip>
          <a:srcRect/>
          <a:stretch/>
        </p:blipFill>
        <p:spPr>
          <a:xfrm>
            <a:off x="9087463" y="3957988"/>
            <a:ext cx="720000" cy="720000"/>
          </a:xfrm>
          <a:prstGeom prst="rect">
            <a:avLst/>
          </a:prstGeom>
          <a:noFill/>
          <a:ln>
            <a:noFill/>
          </a:ln>
        </p:spPr>
      </p:pic>
      <p:sp>
        <p:nvSpPr>
          <p:cNvPr id="1504" name="Google Shape;1504;p113"/>
          <p:cNvSpPr txBox="1"/>
          <p:nvPr/>
        </p:nvSpPr>
        <p:spPr>
          <a:xfrm>
            <a:off x="7600761" y="1797397"/>
            <a:ext cx="3577374"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400" b="0" i="0" u="none" strike="noStrike" cap="none" dirty="0">
                <a:solidFill>
                  <a:srgbClr val="121C29"/>
                </a:solidFill>
                <a:latin typeface="Space Grotesk"/>
                <a:ea typeface="Space Grotesk"/>
                <a:cs typeface="Space Grotesk"/>
                <a:sym typeface="Space Grotesk"/>
              </a:rPr>
              <a:t>Inbound component resiliency polices can be applied to subscriptions when delivering messages.</a:t>
            </a:r>
            <a:endParaRPr dirty="0">
              <a:latin typeface="Space Grotesk" pitchFamily="2" charset="0"/>
              <a:cs typeface="Space Grotesk" pitchFamily="2" charset="0"/>
            </a:endParaRPr>
          </a:p>
        </p:txBody>
      </p:sp>
      <p:sp>
        <p:nvSpPr>
          <p:cNvPr id="1505" name="Google Shape;1505;p113"/>
          <p:cNvSpPr txBox="1"/>
          <p:nvPr/>
        </p:nvSpPr>
        <p:spPr>
          <a:xfrm>
            <a:off x="4108480" y="5141032"/>
            <a:ext cx="3929302"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400" b="0" i="0" u="none" strike="noStrike" cap="none" dirty="0">
                <a:solidFill>
                  <a:srgbClr val="121C29"/>
                </a:solidFill>
                <a:latin typeface="Space Grotesk"/>
                <a:ea typeface="Space Grotesk"/>
                <a:cs typeface="Space Grotesk"/>
                <a:sym typeface="Space Grotesk"/>
              </a:rPr>
              <a:t>Additionally, many pub/sub components have </a:t>
            </a:r>
            <a:r>
              <a:rPr lang="en-US" sz="1400" b="0" i="1" u="none" strike="noStrike" cap="none" dirty="0">
                <a:solidFill>
                  <a:srgbClr val="121C29"/>
                </a:solidFill>
                <a:latin typeface="Space Grotesk"/>
                <a:ea typeface="Space Grotesk"/>
                <a:cs typeface="Space Grotesk"/>
                <a:sym typeface="Space Grotesk"/>
              </a:rPr>
              <a:t>retry </a:t>
            </a:r>
            <a:r>
              <a:rPr lang="en-US" sz="1400" b="0" i="0" u="none" strike="noStrike" cap="none" dirty="0">
                <a:solidFill>
                  <a:srgbClr val="121C29"/>
                </a:solidFill>
                <a:latin typeface="Space Grotesk"/>
                <a:ea typeface="Space Grotesk"/>
                <a:cs typeface="Space Grotesk"/>
                <a:sym typeface="Space Grotesk"/>
              </a:rPr>
              <a:t>capabilities built-in. The policies are configured on a per component basis.</a:t>
            </a:r>
            <a:endParaRPr dirty="0">
              <a:latin typeface="Space Grotesk" pitchFamily="2" charset="0"/>
              <a:cs typeface="Space Grotesk" pitchFamily="2" charset="0"/>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509"/>
        <p:cNvGrpSpPr/>
        <p:nvPr/>
      </p:nvGrpSpPr>
      <p:grpSpPr>
        <a:xfrm>
          <a:off x="0" y="0"/>
          <a:ext cx="0" cy="0"/>
          <a:chOff x="0" y="0"/>
          <a:chExt cx="0" cy="0"/>
        </a:xfrm>
      </p:grpSpPr>
      <p:sp>
        <p:nvSpPr>
          <p:cNvPr id="1510" name="Google Shape;1510;p114"/>
          <p:cNvSpPr txBox="1">
            <a:spLocks noGrp="1"/>
          </p:cNvSpPr>
          <p:nvPr>
            <p:ph type="title"/>
          </p:nvPr>
        </p:nvSpPr>
        <p:spPr>
          <a:xfrm>
            <a:off x="196754" y="166233"/>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a:t>Resiliency</a:t>
            </a:r>
            <a:endParaRPr/>
          </a:p>
        </p:txBody>
      </p:sp>
      <p:sp>
        <p:nvSpPr>
          <p:cNvPr id="1511" name="Google Shape;1511;p114"/>
          <p:cNvSpPr txBox="1"/>
          <p:nvPr/>
        </p:nvSpPr>
        <p:spPr>
          <a:xfrm>
            <a:off x="714376" y="1709261"/>
            <a:ext cx="4614864" cy="16311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dirty="0">
                <a:solidFill>
                  <a:srgbClr val="000000"/>
                </a:solidFill>
                <a:latin typeface="Space Grotesk"/>
                <a:ea typeface="Space Grotesk"/>
                <a:cs typeface="Space Grotesk"/>
                <a:sym typeface="Space Grotesk"/>
              </a:rPr>
              <a:t>Resiliency patterns can be applied across Dapr APIs:</a:t>
            </a:r>
            <a:endParaRPr dirty="0">
              <a:latin typeface="Space Grotesk" pitchFamily="2" charset="0"/>
              <a:cs typeface="Space Grotesk" pitchFamily="2" charset="0"/>
            </a:endParaRPr>
          </a:p>
          <a:p>
            <a:pPr marL="342900" marR="0" lvl="5"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rgbClr val="000000"/>
                </a:solidFill>
                <a:latin typeface="Space Grotesk"/>
                <a:ea typeface="Space Grotesk"/>
                <a:cs typeface="Space Grotesk"/>
                <a:sym typeface="Space Grotesk"/>
              </a:rPr>
              <a:t>Retries</a:t>
            </a:r>
            <a:endParaRPr dirty="0">
              <a:latin typeface="Space Grotesk" pitchFamily="2" charset="0"/>
              <a:cs typeface="Space Grotesk" pitchFamily="2" charset="0"/>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rgbClr val="000000"/>
                </a:solidFill>
                <a:latin typeface="Space Grotesk"/>
                <a:ea typeface="Space Grotesk"/>
                <a:cs typeface="Space Grotesk"/>
                <a:sym typeface="Space Grotesk"/>
              </a:rPr>
              <a:t>Timeouts</a:t>
            </a:r>
            <a:endParaRPr dirty="0">
              <a:latin typeface="Space Grotesk" pitchFamily="2" charset="0"/>
              <a:cs typeface="Space Grotesk" pitchFamily="2" charset="0"/>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rgbClr val="000000"/>
                </a:solidFill>
                <a:latin typeface="Space Grotesk"/>
                <a:ea typeface="Space Grotesk"/>
                <a:cs typeface="Space Grotesk"/>
                <a:sym typeface="Space Grotesk"/>
              </a:rPr>
              <a:t>Circuit breakers</a:t>
            </a:r>
            <a:endParaRPr sz="1400" b="0" i="0" u="none" strike="noStrike" cap="none" dirty="0">
              <a:solidFill>
                <a:srgbClr val="000000"/>
              </a:solidFill>
              <a:latin typeface="Space Grotesk" pitchFamily="2" charset="0"/>
              <a:cs typeface="Space Grotesk" pitchFamily="2" charset="0"/>
              <a:sym typeface="Arial"/>
            </a:endParaRPr>
          </a:p>
        </p:txBody>
      </p:sp>
      <p:sp>
        <p:nvSpPr>
          <p:cNvPr id="1512" name="Google Shape;1512;p114"/>
          <p:cNvSpPr txBox="1"/>
          <p:nvPr/>
        </p:nvSpPr>
        <p:spPr>
          <a:xfrm>
            <a:off x="714375" y="3515641"/>
            <a:ext cx="4614864"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dirty="0">
                <a:solidFill>
                  <a:srgbClr val="000000"/>
                </a:solidFill>
                <a:latin typeface="Space Grotesk"/>
                <a:ea typeface="Space Grotesk"/>
                <a:cs typeface="Space Grotesk"/>
                <a:sym typeface="Space Grotesk"/>
              </a:rPr>
              <a:t>Declarative and decoupled from application code.</a:t>
            </a:r>
            <a:endParaRPr sz="1400" b="0" i="0" u="none" strike="noStrike" cap="none" dirty="0">
              <a:solidFill>
                <a:srgbClr val="000000"/>
              </a:solidFill>
              <a:latin typeface="Space Grotesk" pitchFamily="2" charset="0"/>
              <a:cs typeface="Space Grotesk" pitchFamily="2" charset="0"/>
              <a:sym typeface="Arial"/>
            </a:endParaRPr>
          </a:p>
        </p:txBody>
      </p:sp>
      <p:sp>
        <p:nvSpPr>
          <p:cNvPr id="1513" name="Google Shape;1513;p114"/>
          <p:cNvSpPr txBox="1"/>
          <p:nvPr/>
        </p:nvSpPr>
        <p:spPr>
          <a:xfrm>
            <a:off x="714375" y="4398692"/>
            <a:ext cx="4614864" cy="10156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dirty="0">
                <a:solidFill>
                  <a:srgbClr val="000000"/>
                </a:solidFill>
                <a:latin typeface="Space Grotesk"/>
                <a:ea typeface="Space Grotesk"/>
                <a:cs typeface="Space Grotesk"/>
                <a:sym typeface="Space Grotesk"/>
              </a:rPr>
              <a:t>Available across all component types, service invocation, and actors.</a:t>
            </a:r>
            <a:endParaRPr sz="1400" b="0" i="0" u="none" strike="noStrike" cap="none" dirty="0">
              <a:solidFill>
                <a:srgbClr val="000000"/>
              </a:solidFill>
              <a:latin typeface="Space Grotesk" pitchFamily="2" charset="0"/>
              <a:cs typeface="Space Grotesk" pitchFamily="2" charset="0"/>
              <a:sym typeface="Arial"/>
            </a:endParaRPr>
          </a:p>
        </p:txBody>
      </p:sp>
      <p:grpSp>
        <p:nvGrpSpPr>
          <p:cNvPr id="1514" name="Google Shape;1514;p114"/>
          <p:cNvGrpSpPr/>
          <p:nvPr/>
        </p:nvGrpSpPr>
        <p:grpSpPr>
          <a:xfrm>
            <a:off x="6096000" y="361705"/>
            <a:ext cx="4848239" cy="6281294"/>
            <a:chOff x="5248261" y="361705"/>
            <a:chExt cx="4848239" cy="6281294"/>
          </a:xfrm>
        </p:grpSpPr>
        <p:sp>
          <p:nvSpPr>
            <p:cNvPr id="1515" name="Google Shape;1515;p114"/>
            <p:cNvSpPr/>
            <p:nvPr/>
          </p:nvSpPr>
          <p:spPr>
            <a:xfrm>
              <a:off x="5248261" y="361705"/>
              <a:ext cx="4848239" cy="6281294"/>
            </a:xfrm>
            <a:prstGeom prst="roundRect">
              <a:avLst>
                <a:gd name="adj" fmla="val 9590"/>
              </a:avLst>
            </a:prstGeom>
            <a:solidFill>
              <a:schemeClr val="lt1"/>
            </a:solidFill>
            <a:ln w="25400" cap="flat" cmpd="sng">
              <a:solidFill>
                <a:schemeClr val="accent2"/>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Space Grotesk" pitchFamily="2" charset="0"/>
                <a:cs typeface="Space Grotesk" pitchFamily="2" charset="0"/>
                <a:sym typeface="Arial"/>
              </a:endParaRPr>
            </a:p>
          </p:txBody>
        </p:sp>
        <p:sp>
          <p:nvSpPr>
            <p:cNvPr id="1516" name="Google Shape;1516;p114"/>
            <p:cNvSpPr txBox="1"/>
            <p:nvPr/>
          </p:nvSpPr>
          <p:spPr>
            <a:xfrm>
              <a:off x="5514978" y="545788"/>
              <a:ext cx="4414839" cy="59093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err="1">
                  <a:solidFill>
                    <a:srgbClr val="116329"/>
                  </a:solidFill>
                  <a:latin typeface="Space Grotesk" pitchFamily="2" charset="0"/>
                  <a:cs typeface="Space Grotesk" pitchFamily="2" charset="0"/>
                  <a:sym typeface="Arial"/>
                </a:rPr>
                <a:t>apiVersion</a:t>
              </a:r>
              <a:r>
                <a:rPr lang="en-US" sz="1400" b="0" i="0" u="none" strike="noStrike" cap="none" dirty="0">
                  <a:solidFill>
                    <a:srgbClr val="1F2328"/>
                  </a:solidFill>
                  <a:latin typeface="Space Grotesk" pitchFamily="2" charset="0"/>
                  <a:cs typeface="Space Grotesk" pitchFamily="2" charset="0"/>
                  <a:sym typeface="Arial"/>
                </a:rPr>
                <a:t>: </a:t>
              </a:r>
              <a:r>
                <a:rPr lang="en-US" sz="1400" b="0" i="0" u="none" strike="noStrike" cap="none" dirty="0">
                  <a:solidFill>
                    <a:srgbClr val="0A3069"/>
                  </a:solidFill>
                  <a:latin typeface="Space Grotesk" pitchFamily="2" charset="0"/>
                  <a:cs typeface="Space Grotesk" pitchFamily="2" charset="0"/>
                  <a:sym typeface="Arial"/>
                </a:rPr>
                <a:t>dapr.io/v1alpha1</a:t>
              </a:r>
              <a:endParaRPr sz="1400" b="0" i="0" u="none" strike="noStrike" cap="none" dirty="0">
                <a:solidFill>
                  <a:srgbClr val="1F2328"/>
                </a:solidFill>
                <a:latin typeface="Space Grotesk" pitchFamily="2" charset="0"/>
                <a:cs typeface="Space Grotesk" pitchFamily="2" charset="0"/>
                <a:sym typeface="Arial"/>
              </a:endParaRPr>
            </a:p>
            <a:p>
              <a:pPr marL="0" marR="0" lvl="0" indent="0" algn="l" rtl="0">
                <a:lnSpc>
                  <a:spcPct val="100000"/>
                </a:lnSpc>
                <a:spcBef>
                  <a:spcPts val="0"/>
                </a:spcBef>
                <a:spcAft>
                  <a:spcPts val="0"/>
                </a:spcAft>
                <a:buNone/>
              </a:pPr>
              <a:r>
                <a:rPr lang="en-US" sz="1400" b="0" i="0" u="none" strike="noStrike" cap="none" dirty="0">
                  <a:solidFill>
                    <a:srgbClr val="116329"/>
                  </a:solidFill>
                  <a:latin typeface="Space Grotesk" pitchFamily="2" charset="0"/>
                  <a:cs typeface="Space Grotesk" pitchFamily="2" charset="0"/>
                  <a:sym typeface="Arial"/>
                </a:rPr>
                <a:t>kind</a:t>
              </a:r>
              <a:r>
                <a:rPr lang="en-US" sz="1400" b="0" i="0" u="none" strike="noStrike" cap="none" dirty="0">
                  <a:solidFill>
                    <a:srgbClr val="1F2328"/>
                  </a:solidFill>
                  <a:latin typeface="Space Grotesk" pitchFamily="2" charset="0"/>
                  <a:cs typeface="Space Grotesk" pitchFamily="2" charset="0"/>
                  <a:sym typeface="Arial"/>
                </a:rPr>
                <a:t>: </a:t>
              </a:r>
              <a:r>
                <a:rPr lang="en-US" sz="1400" b="0" i="0" u="none" strike="noStrike" cap="none" dirty="0">
                  <a:solidFill>
                    <a:srgbClr val="0A3069"/>
                  </a:solidFill>
                  <a:latin typeface="Space Grotesk" pitchFamily="2" charset="0"/>
                  <a:cs typeface="Space Grotesk" pitchFamily="2" charset="0"/>
                  <a:sym typeface="Arial"/>
                </a:rPr>
                <a:t>Resiliency</a:t>
              </a:r>
              <a:endParaRPr sz="1400" b="0" i="0" u="none" strike="noStrike" cap="none" dirty="0">
                <a:solidFill>
                  <a:srgbClr val="1F2328"/>
                </a:solidFill>
                <a:latin typeface="Space Grotesk" pitchFamily="2" charset="0"/>
                <a:cs typeface="Space Grotesk" pitchFamily="2" charset="0"/>
                <a:sym typeface="Arial"/>
              </a:endParaRPr>
            </a:p>
            <a:p>
              <a:pPr marL="0" marR="0" lvl="0" indent="0" algn="l" rtl="0">
                <a:lnSpc>
                  <a:spcPct val="100000"/>
                </a:lnSpc>
                <a:spcBef>
                  <a:spcPts val="0"/>
                </a:spcBef>
                <a:spcAft>
                  <a:spcPts val="0"/>
                </a:spcAft>
                <a:buNone/>
              </a:pPr>
              <a:r>
                <a:rPr lang="en-US" sz="1400" b="0" i="0" u="none" strike="noStrike" cap="none" dirty="0">
                  <a:solidFill>
                    <a:srgbClr val="116329"/>
                  </a:solidFill>
                  <a:latin typeface="Space Grotesk" pitchFamily="2" charset="0"/>
                  <a:cs typeface="Space Grotesk" pitchFamily="2" charset="0"/>
                  <a:sym typeface="Arial"/>
                </a:rPr>
                <a:t>metadata</a:t>
              </a:r>
              <a:r>
                <a:rPr lang="en-US" sz="1400" b="0" i="0" u="none" strike="noStrike" cap="none" dirty="0">
                  <a:solidFill>
                    <a:srgbClr val="1F2328"/>
                  </a:solidFill>
                  <a:latin typeface="Space Grotesk" pitchFamily="2" charset="0"/>
                  <a:cs typeface="Space Grotesk" pitchFamily="2" charset="0"/>
                  <a:sym typeface="Arial"/>
                </a:rPr>
                <a:t>:</a:t>
              </a:r>
              <a:endParaRPr dirty="0">
                <a:latin typeface="Space Grotesk" pitchFamily="2" charset="0"/>
                <a:cs typeface="Space Grotesk" pitchFamily="2" charset="0"/>
              </a:endParaRPr>
            </a:p>
            <a:p>
              <a:pPr marL="0" marR="0" lvl="0" indent="0" algn="l" rtl="0">
                <a:lnSpc>
                  <a:spcPct val="100000"/>
                </a:lnSpc>
                <a:spcBef>
                  <a:spcPts val="0"/>
                </a:spcBef>
                <a:spcAft>
                  <a:spcPts val="0"/>
                </a:spcAft>
                <a:buNone/>
              </a:pPr>
              <a:r>
                <a:rPr lang="en-US" sz="1400" b="0" i="0" u="none" strike="noStrike" cap="none" dirty="0">
                  <a:solidFill>
                    <a:srgbClr val="1F2328"/>
                  </a:solidFill>
                  <a:latin typeface="Space Grotesk" pitchFamily="2" charset="0"/>
                  <a:cs typeface="Space Grotesk" pitchFamily="2" charset="0"/>
                  <a:sym typeface="Arial"/>
                </a:rPr>
                <a:t>  </a:t>
              </a:r>
              <a:r>
                <a:rPr lang="en-US" sz="1400" b="0" i="0" u="none" strike="noStrike" cap="none" dirty="0">
                  <a:solidFill>
                    <a:srgbClr val="116329"/>
                  </a:solidFill>
                  <a:latin typeface="Space Grotesk" pitchFamily="2" charset="0"/>
                  <a:cs typeface="Space Grotesk" pitchFamily="2" charset="0"/>
                  <a:sym typeface="Arial"/>
                </a:rPr>
                <a:t>name</a:t>
              </a:r>
              <a:r>
                <a:rPr lang="en-US" sz="1400" b="0" i="0" u="none" strike="noStrike" cap="none" dirty="0">
                  <a:solidFill>
                    <a:srgbClr val="1F2328"/>
                  </a:solidFill>
                  <a:latin typeface="Space Grotesk" pitchFamily="2" charset="0"/>
                  <a:cs typeface="Space Grotesk" pitchFamily="2" charset="0"/>
                  <a:sym typeface="Arial"/>
                </a:rPr>
                <a:t>: </a:t>
              </a:r>
              <a:r>
                <a:rPr lang="en-US" sz="1400" b="0" i="0" u="none" strike="noStrike" cap="none" dirty="0" err="1">
                  <a:solidFill>
                    <a:srgbClr val="0A3069"/>
                  </a:solidFill>
                  <a:latin typeface="Space Grotesk" pitchFamily="2" charset="0"/>
                  <a:cs typeface="Space Grotesk" pitchFamily="2" charset="0"/>
                  <a:sym typeface="Arial"/>
                </a:rPr>
                <a:t>myresiliency</a:t>
              </a:r>
              <a:endParaRPr sz="1400" b="0" i="0" u="none" strike="noStrike" cap="none" dirty="0">
                <a:solidFill>
                  <a:srgbClr val="1F2328"/>
                </a:solidFill>
                <a:latin typeface="Space Grotesk" pitchFamily="2" charset="0"/>
                <a:cs typeface="Space Grotesk" pitchFamily="2" charset="0"/>
                <a:sym typeface="Arial"/>
              </a:endParaRPr>
            </a:p>
            <a:p>
              <a:pPr marL="0" marR="0" lvl="0" indent="0" algn="l" rtl="0">
                <a:lnSpc>
                  <a:spcPct val="100000"/>
                </a:lnSpc>
                <a:spcBef>
                  <a:spcPts val="0"/>
                </a:spcBef>
                <a:spcAft>
                  <a:spcPts val="0"/>
                </a:spcAft>
                <a:buNone/>
              </a:pPr>
              <a:r>
                <a:rPr lang="en-US" sz="1400" b="0" i="0" u="none" strike="noStrike" cap="none" dirty="0">
                  <a:solidFill>
                    <a:srgbClr val="116329"/>
                  </a:solidFill>
                  <a:latin typeface="Space Grotesk" pitchFamily="2" charset="0"/>
                  <a:cs typeface="Space Grotesk" pitchFamily="2" charset="0"/>
                  <a:sym typeface="Arial"/>
                </a:rPr>
                <a:t>scopes</a:t>
              </a:r>
              <a:r>
                <a:rPr lang="en-US" sz="1400" b="0" i="0" u="none" strike="noStrike" cap="none" dirty="0">
                  <a:solidFill>
                    <a:srgbClr val="1F2328"/>
                  </a:solidFill>
                  <a:latin typeface="Space Grotesk" pitchFamily="2" charset="0"/>
                  <a:cs typeface="Space Grotesk" pitchFamily="2" charset="0"/>
                  <a:sym typeface="Arial"/>
                </a:rPr>
                <a:t>:</a:t>
              </a:r>
              <a:endParaRPr dirty="0">
                <a:latin typeface="Space Grotesk" pitchFamily="2" charset="0"/>
                <a:cs typeface="Space Grotesk" pitchFamily="2" charset="0"/>
              </a:endParaRPr>
            </a:p>
            <a:p>
              <a:pPr marL="0" marR="0" lvl="0" indent="0" algn="l" rtl="0">
                <a:lnSpc>
                  <a:spcPct val="100000"/>
                </a:lnSpc>
                <a:spcBef>
                  <a:spcPts val="0"/>
                </a:spcBef>
                <a:spcAft>
                  <a:spcPts val="0"/>
                </a:spcAft>
                <a:buNone/>
              </a:pPr>
              <a:r>
                <a:rPr lang="en-US" sz="1400" b="0" i="0" u="none" strike="noStrike" cap="none" dirty="0">
                  <a:solidFill>
                    <a:srgbClr val="1F2328"/>
                  </a:solidFill>
                  <a:latin typeface="Space Grotesk" pitchFamily="2" charset="0"/>
                  <a:cs typeface="Space Grotesk" pitchFamily="2" charset="0"/>
                  <a:sym typeface="Arial"/>
                </a:rPr>
                <a:t>  - </a:t>
              </a:r>
              <a:r>
                <a:rPr lang="en-US" sz="1400" b="0" i="0" u="none" strike="noStrike" cap="none" dirty="0">
                  <a:solidFill>
                    <a:srgbClr val="0A3069"/>
                  </a:solidFill>
                  <a:latin typeface="Space Grotesk" pitchFamily="2" charset="0"/>
                  <a:cs typeface="Space Grotesk" pitchFamily="2" charset="0"/>
                  <a:sym typeface="Arial"/>
                </a:rPr>
                <a:t>order-processor</a:t>
              </a:r>
              <a:endParaRPr sz="1400" b="0" i="0" u="none" strike="noStrike" cap="none" dirty="0">
                <a:solidFill>
                  <a:srgbClr val="1F2328"/>
                </a:solidFill>
                <a:latin typeface="Space Grotesk" pitchFamily="2" charset="0"/>
                <a:cs typeface="Space Grotesk" pitchFamily="2" charset="0"/>
                <a:sym typeface="Arial"/>
              </a:endParaRPr>
            </a:p>
            <a:p>
              <a:pPr marL="0" marR="0" lvl="0" indent="0" algn="l" rtl="0">
                <a:lnSpc>
                  <a:spcPct val="100000"/>
                </a:lnSpc>
                <a:spcBef>
                  <a:spcPts val="0"/>
                </a:spcBef>
                <a:spcAft>
                  <a:spcPts val="0"/>
                </a:spcAft>
                <a:buNone/>
              </a:pPr>
              <a:br>
                <a:rPr lang="en-US" sz="1400" b="0" i="0" u="none" strike="noStrike" cap="none" dirty="0">
                  <a:solidFill>
                    <a:srgbClr val="1F2328"/>
                  </a:solidFill>
                  <a:latin typeface="Space Grotesk" pitchFamily="2" charset="0"/>
                  <a:cs typeface="Space Grotesk" pitchFamily="2" charset="0"/>
                  <a:sym typeface="Arial"/>
                </a:rPr>
              </a:br>
              <a:r>
                <a:rPr lang="en-US" sz="1400" b="0" i="0" u="none" strike="noStrike" cap="none" dirty="0">
                  <a:solidFill>
                    <a:srgbClr val="116329"/>
                  </a:solidFill>
                  <a:latin typeface="Space Grotesk" pitchFamily="2" charset="0"/>
                  <a:cs typeface="Space Grotesk" pitchFamily="2" charset="0"/>
                  <a:sym typeface="Arial"/>
                </a:rPr>
                <a:t>spec</a:t>
              </a:r>
              <a:r>
                <a:rPr lang="en-US" sz="1400" b="0" i="0" u="none" strike="noStrike" cap="none" dirty="0">
                  <a:solidFill>
                    <a:srgbClr val="1F2328"/>
                  </a:solidFill>
                  <a:latin typeface="Space Grotesk" pitchFamily="2" charset="0"/>
                  <a:cs typeface="Space Grotesk" pitchFamily="2" charset="0"/>
                  <a:sym typeface="Arial"/>
                </a:rPr>
                <a:t>:</a:t>
              </a:r>
              <a:endParaRPr dirty="0">
                <a:latin typeface="Space Grotesk" pitchFamily="2" charset="0"/>
                <a:cs typeface="Space Grotesk" pitchFamily="2" charset="0"/>
              </a:endParaRPr>
            </a:p>
            <a:p>
              <a:pPr marL="0" marR="0" lvl="0" indent="0" algn="l" rtl="0">
                <a:lnSpc>
                  <a:spcPct val="100000"/>
                </a:lnSpc>
                <a:spcBef>
                  <a:spcPts val="0"/>
                </a:spcBef>
                <a:spcAft>
                  <a:spcPts val="0"/>
                </a:spcAft>
                <a:buNone/>
              </a:pPr>
              <a:r>
                <a:rPr lang="en-US" sz="1400" b="0" i="0" u="none" strike="noStrike" cap="none" dirty="0">
                  <a:solidFill>
                    <a:srgbClr val="1F2328"/>
                  </a:solidFill>
                  <a:latin typeface="Space Grotesk" pitchFamily="2" charset="0"/>
                  <a:cs typeface="Space Grotesk" pitchFamily="2" charset="0"/>
                  <a:sym typeface="Arial"/>
                </a:rPr>
                <a:t>  </a:t>
              </a:r>
              <a:r>
                <a:rPr lang="en-US" sz="1400" b="0" i="0" u="none" strike="noStrike" cap="none" dirty="0">
                  <a:solidFill>
                    <a:srgbClr val="116329"/>
                  </a:solidFill>
                  <a:latin typeface="Space Grotesk" pitchFamily="2" charset="0"/>
                  <a:cs typeface="Space Grotesk" pitchFamily="2" charset="0"/>
                  <a:sym typeface="Arial"/>
                </a:rPr>
                <a:t>policies</a:t>
              </a:r>
              <a:r>
                <a:rPr lang="en-US" sz="1400" b="0" i="0" u="none" strike="noStrike" cap="none" dirty="0">
                  <a:solidFill>
                    <a:srgbClr val="1F2328"/>
                  </a:solidFill>
                  <a:latin typeface="Space Grotesk" pitchFamily="2" charset="0"/>
                  <a:cs typeface="Space Grotesk" pitchFamily="2" charset="0"/>
                  <a:sym typeface="Arial"/>
                </a:rPr>
                <a:t>:</a:t>
              </a:r>
              <a:endParaRPr dirty="0">
                <a:latin typeface="Space Grotesk" pitchFamily="2" charset="0"/>
                <a:cs typeface="Space Grotesk" pitchFamily="2" charset="0"/>
              </a:endParaRPr>
            </a:p>
            <a:p>
              <a:pPr marL="0" marR="0" lvl="0" indent="0" algn="l" rtl="0">
                <a:lnSpc>
                  <a:spcPct val="100000"/>
                </a:lnSpc>
                <a:spcBef>
                  <a:spcPts val="0"/>
                </a:spcBef>
                <a:spcAft>
                  <a:spcPts val="0"/>
                </a:spcAft>
                <a:buNone/>
              </a:pPr>
              <a:r>
                <a:rPr lang="en-US" sz="1400" b="0" i="0" u="none" strike="noStrike" cap="none" dirty="0">
                  <a:solidFill>
                    <a:srgbClr val="1F2328"/>
                  </a:solidFill>
                  <a:latin typeface="Space Grotesk" pitchFamily="2" charset="0"/>
                  <a:cs typeface="Space Grotesk" pitchFamily="2" charset="0"/>
                  <a:sym typeface="Arial"/>
                </a:rPr>
                <a:t>    </a:t>
              </a:r>
              <a:r>
                <a:rPr lang="en-US" sz="1400" b="0" i="0" u="none" strike="noStrike" cap="none" dirty="0">
                  <a:solidFill>
                    <a:srgbClr val="116329"/>
                  </a:solidFill>
                  <a:latin typeface="Space Grotesk" pitchFamily="2" charset="0"/>
                  <a:cs typeface="Space Grotesk" pitchFamily="2" charset="0"/>
                  <a:sym typeface="Arial"/>
                </a:rPr>
                <a:t>retries</a:t>
              </a:r>
              <a:r>
                <a:rPr lang="en-US" sz="1400" b="0" i="0" u="none" strike="noStrike" cap="none" dirty="0">
                  <a:solidFill>
                    <a:srgbClr val="1F2328"/>
                  </a:solidFill>
                  <a:latin typeface="Space Grotesk" pitchFamily="2" charset="0"/>
                  <a:cs typeface="Space Grotesk" pitchFamily="2" charset="0"/>
                  <a:sym typeface="Arial"/>
                </a:rPr>
                <a:t>:</a:t>
              </a:r>
              <a:endParaRPr dirty="0">
                <a:latin typeface="Space Grotesk" pitchFamily="2" charset="0"/>
                <a:cs typeface="Space Grotesk" pitchFamily="2" charset="0"/>
              </a:endParaRPr>
            </a:p>
            <a:p>
              <a:pPr marL="0" marR="0" lvl="0" indent="0" algn="l" rtl="0">
                <a:lnSpc>
                  <a:spcPct val="100000"/>
                </a:lnSpc>
                <a:spcBef>
                  <a:spcPts val="0"/>
                </a:spcBef>
                <a:spcAft>
                  <a:spcPts val="0"/>
                </a:spcAft>
                <a:buNone/>
              </a:pPr>
              <a:r>
                <a:rPr lang="en-US" sz="1400" b="0" i="0" u="none" strike="noStrike" cap="none" dirty="0">
                  <a:solidFill>
                    <a:srgbClr val="1F2328"/>
                  </a:solidFill>
                  <a:latin typeface="Space Grotesk" pitchFamily="2" charset="0"/>
                  <a:cs typeface="Space Grotesk" pitchFamily="2" charset="0"/>
                  <a:sym typeface="Arial"/>
                </a:rPr>
                <a:t>      </a:t>
              </a:r>
              <a:r>
                <a:rPr lang="en-US" sz="1400" b="0" i="0" u="none" strike="noStrike" cap="none" dirty="0" err="1">
                  <a:solidFill>
                    <a:srgbClr val="116329"/>
                  </a:solidFill>
                  <a:latin typeface="Space Grotesk" pitchFamily="2" charset="0"/>
                  <a:cs typeface="Space Grotesk" pitchFamily="2" charset="0"/>
                  <a:sym typeface="Arial"/>
                </a:rPr>
                <a:t>retryForever</a:t>
              </a:r>
              <a:r>
                <a:rPr lang="en-US" sz="1400" b="0" i="0" u="none" strike="noStrike" cap="none" dirty="0">
                  <a:solidFill>
                    <a:srgbClr val="1F2328"/>
                  </a:solidFill>
                  <a:latin typeface="Space Grotesk" pitchFamily="2" charset="0"/>
                  <a:cs typeface="Space Grotesk" pitchFamily="2" charset="0"/>
                  <a:sym typeface="Arial"/>
                </a:rPr>
                <a:t>:</a:t>
              </a:r>
              <a:endParaRPr dirty="0">
                <a:latin typeface="Space Grotesk" pitchFamily="2" charset="0"/>
                <a:cs typeface="Space Grotesk" pitchFamily="2" charset="0"/>
              </a:endParaRPr>
            </a:p>
            <a:p>
              <a:pPr marL="0" marR="0" lvl="0" indent="0" algn="l" rtl="0">
                <a:lnSpc>
                  <a:spcPct val="100000"/>
                </a:lnSpc>
                <a:spcBef>
                  <a:spcPts val="0"/>
                </a:spcBef>
                <a:spcAft>
                  <a:spcPts val="0"/>
                </a:spcAft>
                <a:buNone/>
              </a:pPr>
              <a:r>
                <a:rPr lang="en-US" sz="1400" b="0" i="0" u="none" strike="noStrike" cap="none" dirty="0">
                  <a:solidFill>
                    <a:srgbClr val="1F2328"/>
                  </a:solidFill>
                  <a:latin typeface="Space Grotesk" pitchFamily="2" charset="0"/>
                  <a:cs typeface="Space Grotesk" pitchFamily="2" charset="0"/>
                  <a:sym typeface="Arial"/>
                </a:rPr>
                <a:t>        </a:t>
              </a:r>
              <a:r>
                <a:rPr lang="en-US" sz="1400" b="0" i="0" u="none" strike="noStrike" cap="none" dirty="0">
                  <a:solidFill>
                    <a:srgbClr val="116329"/>
                  </a:solidFill>
                  <a:latin typeface="Space Grotesk" pitchFamily="2" charset="0"/>
                  <a:cs typeface="Space Grotesk" pitchFamily="2" charset="0"/>
                  <a:sym typeface="Arial"/>
                </a:rPr>
                <a:t>policy</a:t>
              </a:r>
              <a:r>
                <a:rPr lang="en-US" sz="1400" b="0" i="0" u="none" strike="noStrike" cap="none" dirty="0">
                  <a:solidFill>
                    <a:srgbClr val="1F2328"/>
                  </a:solidFill>
                  <a:latin typeface="Space Grotesk" pitchFamily="2" charset="0"/>
                  <a:cs typeface="Space Grotesk" pitchFamily="2" charset="0"/>
                  <a:sym typeface="Arial"/>
                </a:rPr>
                <a:t>: </a:t>
              </a:r>
              <a:r>
                <a:rPr lang="en-US" sz="1400" b="0" i="0" u="none" strike="noStrike" cap="none" dirty="0">
                  <a:solidFill>
                    <a:srgbClr val="0A3069"/>
                  </a:solidFill>
                  <a:latin typeface="Space Grotesk" pitchFamily="2" charset="0"/>
                  <a:cs typeface="Space Grotesk" pitchFamily="2" charset="0"/>
                  <a:sym typeface="Arial"/>
                </a:rPr>
                <a:t>constant</a:t>
              </a:r>
              <a:endParaRPr sz="1400" b="0" i="0" u="none" strike="noStrike" cap="none" dirty="0">
                <a:solidFill>
                  <a:srgbClr val="1F2328"/>
                </a:solidFill>
                <a:latin typeface="Space Grotesk" pitchFamily="2" charset="0"/>
                <a:cs typeface="Space Grotesk" pitchFamily="2" charset="0"/>
                <a:sym typeface="Arial"/>
              </a:endParaRPr>
            </a:p>
            <a:p>
              <a:pPr marL="0" marR="0" lvl="0" indent="0" algn="l" rtl="0">
                <a:lnSpc>
                  <a:spcPct val="100000"/>
                </a:lnSpc>
                <a:spcBef>
                  <a:spcPts val="0"/>
                </a:spcBef>
                <a:spcAft>
                  <a:spcPts val="0"/>
                </a:spcAft>
                <a:buNone/>
              </a:pPr>
              <a:r>
                <a:rPr lang="en-US" sz="1400" b="0" i="0" u="none" strike="noStrike" cap="none" dirty="0">
                  <a:solidFill>
                    <a:srgbClr val="1F2328"/>
                  </a:solidFill>
                  <a:latin typeface="Space Grotesk" pitchFamily="2" charset="0"/>
                  <a:cs typeface="Space Grotesk" pitchFamily="2" charset="0"/>
                  <a:sym typeface="Arial"/>
                </a:rPr>
                <a:t>        </a:t>
              </a:r>
              <a:r>
                <a:rPr lang="en-US" sz="1400" b="0" i="0" u="none" strike="noStrike" cap="none" dirty="0">
                  <a:solidFill>
                    <a:srgbClr val="116329"/>
                  </a:solidFill>
                  <a:latin typeface="Space Grotesk" pitchFamily="2" charset="0"/>
                  <a:cs typeface="Space Grotesk" pitchFamily="2" charset="0"/>
                  <a:sym typeface="Arial"/>
                </a:rPr>
                <a:t>duration</a:t>
              </a:r>
              <a:r>
                <a:rPr lang="en-US" sz="1400" b="0" i="0" u="none" strike="noStrike" cap="none" dirty="0">
                  <a:solidFill>
                    <a:srgbClr val="1F2328"/>
                  </a:solidFill>
                  <a:latin typeface="Space Grotesk" pitchFamily="2" charset="0"/>
                  <a:cs typeface="Space Grotesk" pitchFamily="2" charset="0"/>
                  <a:sym typeface="Arial"/>
                </a:rPr>
                <a:t>: </a:t>
              </a:r>
              <a:r>
                <a:rPr lang="en-US" sz="1400" b="0" i="0" u="none" strike="noStrike" cap="none" dirty="0">
                  <a:solidFill>
                    <a:srgbClr val="0A3069"/>
                  </a:solidFill>
                  <a:latin typeface="Space Grotesk" pitchFamily="2" charset="0"/>
                  <a:cs typeface="Space Grotesk" pitchFamily="2" charset="0"/>
                  <a:sym typeface="Arial"/>
                </a:rPr>
                <a:t>5s</a:t>
              </a:r>
              <a:endParaRPr sz="1400" b="0" i="0" u="none" strike="noStrike" cap="none" dirty="0">
                <a:solidFill>
                  <a:srgbClr val="1F2328"/>
                </a:solidFill>
                <a:latin typeface="Space Grotesk" pitchFamily="2" charset="0"/>
                <a:cs typeface="Space Grotesk" pitchFamily="2" charset="0"/>
                <a:sym typeface="Arial"/>
              </a:endParaRPr>
            </a:p>
            <a:p>
              <a:pPr marL="0" marR="0" lvl="0" indent="0" algn="l" rtl="0">
                <a:lnSpc>
                  <a:spcPct val="100000"/>
                </a:lnSpc>
                <a:spcBef>
                  <a:spcPts val="0"/>
                </a:spcBef>
                <a:spcAft>
                  <a:spcPts val="0"/>
                </a:spcAft>
                <a:buNone/>
              </a:pPr>
              <a:r>
                <a:rPr lang="en-US" sz="1400" b="0" i="0" u="none" strike="noStrike" cap="none" dirty="0">
                  <a:solidFill>
                    <a:srgbClr val="1F2328"/>
                  </a:solidFill>
                  <a:latin typeface="Space Grotesk" pitchFamily="2" charset="0"/>
                  <a:cs typeface="Space Grotesk" pitchFamily="2" charset="0"/>
                  <a:sym typeface="Arial"/>
                </a:rPr>
                <a:t>        </a:t>
              </a:r>
              <a:r>
                <a:rPr lang="en-US" sz="1400" b="0" i="0" u="none" strike="noStrike" cap="none" dirty="0" err="1">
                  <a:solidFill>
                    <a:srgbClr val="116329"/>
                  </a:solidFill>
                  <a:latin typeface="Space Grotesk" pitchFamily="2" charset="0"/>
                  <a:cs typeface="Space Grotesk" pitchFamily="2" charset="0"/>
                  <a:sym typeface="Arial"/>
                </a:rPr>
                <a:t>maxRetries</a:t>
              </a:r>
              <a:r>
                <a:rPr lang="en-US" sz="1400" b="0" i="0" u="none" strike="noStrike" cap="none" dirty="0">
                  <a:solidFill>
                    <a:srgbClr val="1F2328"/>
                  </a:solidFill>
                  <a:latin typeface="Space Grotesk" pitchFamily="2" charset="0"/>
                  <a:cs typeface="Space Grotesk" pitchFamily="2" charset="0"/>
                  <a:sym typeface="Arial"/>
                </a:rPr>
                <a:t>: </a:t>
              </a:r>
              <a:r>
                <a:rPr lang="en-US" sz="1400" b="0" i="0" u="none" strike="noStrike" cap="none" dirty="0">
                  <a:solidFill>
                    <a:srgbClr val="0550AE"/>
                  </a:solidFill>
                  <a:latin typeface="Space Grotesk" pitchFamily="2" charset="0"/>
                  <a:cs typeface="Space Grotesk" pitchFamily="2" charset="0"/>
                  <a:sym typeface="Arial"/>
                </a:rPr>
                <a:t>-1</a:t>
              </a:r>
              <a:r>
                <a:rPr lang="en-US" sz="1400" b="0" i="0" u="none" strike="noStrike" cap="none" dirty="0">
                  <a:solidFill>
                    <a:srgbClr val="1F2328"/>
                  </a:solidFill>
                  <a:latin typeface="Space Grotesk" pitchFamily="2" charset="0"/>
                  <a:cs typeface="Space Grotesk" pitchFamily="2" charset="0"/>
                  <a:sym typeface="Arial"/>
                </a:rPr>
                <a:t> </a:t>
              </a:r>
              <a:endParaRPr dirty="0">
                <a:latin typeface="Space Grotesk" pitchFamily="2" charset="0"/>
                <a:cs typeface="Space Grotesk" pitchFamily="2" charset="0"/>
              </a:endParaRPr>
            </a:p>
            <a:p>
              <a:pPr marL="0" marR="0" lvl="0" indent="0" algn="l" rtl="0">
                <a:lnSpc>
                  <a:spcPct val="100000"/>
                </a:lnSpc>
                <a:spcBef>
                  <a:spcPts val="0"/>
                </a:spcBef>
                <a:spcAft>
                  <a:spcPts val="0"/>
                </a:spcAft>
                <a:buNone/>
              </a:pPr>
              <a:br>
                <a:rPr lang="en-US" sz="1400" b="0" i="0" u="none" strike="noStrike" cap="none" dirty="0">
                  <a:solidFill>
                    <a:srgbClr val="1F2328"/>
                  </a:solidFill>
                  <a:latin typeface="Space Grotesk" pitchFamily="2" charset="0"/>
                  <a:cs typeface="Space Grotesk" pitchFamily="2" charset="0"/>
                  <a:sym typeface="Arial"/>
                </a:rPr>
              </a:br>
              <a:r>
                <a:rPr lang="en-US" sz="1400" b="0" i="0" u="none" strike="noStrike" cap="none" dirty="0">
                  <a:solidFill>
                    <a:srgbClr val="1F2328"/>
                  </a:solidFill>
                  <a:latin typeface="Space Grotesk" pitchFamily="2" charset="0"/>
                  <a:cs typeface="Space Grotesk" pitchFamily="2" charset="0"/>
                  <a:sym typeface="Arial"/>
                </a:rPr>
                <a:t>    </a:t>
              </a:r>
              <a:r>
                <a:rPr lang="en-US" sz="1400" b="0" i="0" u="none" strike="noStrike" cap="none" dirty="0" err="1">
                  <a:solidFill>
                    <a:srgbClr val="116329"/>
                  </a:solidFill>
                  <a:latin typeface="Space Grotesk" pitchFamily="2" charset="0"/>
                  <a:cs typeface="Space Grotesk" pitchFamily="2" charset="0"/>
                  <a:sym typeface="Arial"/>
                </a:rPr>
                <a:t>circuitBreakers</a:t>
              </a:r>
              <a:r>
                <a:rPr lang="en-US" sz="1400" b="0" i="0" u="none" strike="noStrike" cap="none" dirty="0">
                  <a:solidFill>
                    <a:srgbClr val="1F2328"/>
                  </a:solidFill>
                  <a:latin typeface="Space Grotesk" pitchFamily="2" charset="0"/>
                  <a:cs typeface="Space Grotesk" pitchFamily="2" charset="0"/>
                  <a:sym typeface="Arial"/>
                </a:rPr>
                <a:t>:</a:t>
              </a:r>
              <a:endParaRPr dirty="0">
                <a:latin typeface="Space Grotesk" pitchFamily="2" charset="0"/>
                <a:cs typeface="Space Grotesk" pitchFamily="2" charset="0"/>
              </a:endParaRPr>
            </a:p>
            <a:p>
              <a:pPr marL="0" marR="0" lvl="0" indent="0" algn="l" rtl="0">
                <a:lnSpc>
                  <a:spcPct val="100000"/>
                </a:lnSpc>
                <a:spcBef>
                  <a:spcPts val="0"/>
                </a:spcBef>
                <a:spcAft>
                  <a:spcPts val="0"/>
                </a:spcAft>
                <a:buNone/>
              </a:pPr>
              <a:r>
                <a:rPr lang="en-US" sz="1400" b="0" i="0" u="none" strike="noStrike" cap="none" dirty="0">
                  <a:solidFill>
                    <a:srgbClr val="1F2328"/>
                  </a:solidFill>
                  <a:latin typeface="Space Grotesk" pitchFamily="2" charset="0"/>
                  <a:cs typeface="Space Grotesk" pitchFamily="2" charset="0"/>
                  <a:sym typeface="Arial"/>
                </a:rPr>
                <a:t>      </a:t>
              </a:r>
              <a:r>
                <a:rPr lang="en-US" sz="1400" b="0" i="0" u="none" strike="noStrike" cap="none" dirty="0" err="1">
                  <a:solidFill>
                    <a:srgbClr val="116329"/>
                  </a:solidFill>
                  <a:latin typeface="Space Grotesk" pitchFamily="2" charset="0"/>
                  <a:cs typeface="Space Grotesk" pitchFamily="2" charset="0"/>
                  <a:sym typeface="Arial"/>
                </a:rPr>
                <a:t>simpleCB</a:t>
              </a:r>
              <a:r>
                <a:rPr lang="en-US" sz="1400" b="0" i="0" u="none" strike="noStrike" cap="none" dirty="0">
                  <a:solidFill>
                    <a:srgbClr val="1F2328"/>
                  </a:solidFill>
                  <a:latin typeface="Space Grotesk" pitchFamily="2" charset="0"/>
                  <a:cs typeface="Space Grotesk" pitchFamily="2" charset="0"/>
                  <a:sym typeface="Arial"/>
                </a:rPr>
                <a:t>:</a:t>
              </a:r>
              <a:endParaRPr dirty="0">
                <a:latin typeface="Space Grotesk" pitchFamily="2" charset="0"/>
                <a:cs typeface="Space Grotesk" pitchFamily="2" charset="0"/>
              </a:endParaRPr>
            </a:p>
            <a:p>
              <a:pPr marL="0" marR="0" lvl="0" indent="0" algn="l" rtl="0">
                <a:lnSpc>
                  <a:spcPct val="100000"/>
                </a:lnSpc>
                <a:spcBef>
                  <a:spcPts val="0"/>
                </a:spcBef>
                <a:spcAft>
                  <a:spcPts val="0"/>
                </a:spcAft>
                <a:buNone/>
              </a:pPr>
              <a:r>
                <a:rPr lang="en-US" sz="1400" b="0" i="0" u="none" strike="noStrike" cap="none" dirty="0">
                  <a:solidFill>
                    <a:srgbClr val="1F2328"/>
                  </a:solidFill>
                  <a:latin typeface="Space Grotesk" pitchFamily="2" charset="0"/>
                  <a:cs typeface="Space Grotesk" pitchFamily="2" charset="0"/>
                  <a:sym typeface="Arial"/>
                </a:rPr>
                <a:t>        </a:t>
              </a:r>
              <a:r>
                <a:rPr lang="en-US" sz="1400" b="0" i="0" u="none" strike="noStrike" cap="none" dirty="0" err="1">
                  <a:solidFill>
                    <a:srgbClr val="116329"/>
                  </a:solidFill>
                  <a:latin typeface="Space Grotesk" pitchFamily="2" charset="0"/>
                  <a:cs typeface="Space Grotesk" pitchFamily="2" charset="0"/>
                  <a:sym typeface="Arial"/>
                </a:rPr>
                <a:t>maxRequests</a:t>
              </a:r>
              <a:r>
                <a:rPr lang="en-US" sz="1400" b="0" i="0" u="none" strike="noStrike" cap="none" dirty="0">
                  <a:solidFill>
                    <a:srgbClr val="1F2328"/>
                  </a:solidFill>
                  <a:latin typeface="Space Grotesk" pitchFamily="2" charset="0"/>
                  <a:cs typeface="Space Grotesk" pitchFamily="2" charset="0"/>
                  <a:sym typeface="Arial"/>
                </a:rPr>
                <a:t>: </a:t>
              </a:r>
              <a:r>
                <a:rPr lang="en-US" sz="1400" b="0" i="0" u="none" strike="noStrike" cap="none" dirty="0">
                  <a:solidFill>
                    <a:srgbClr val="0550AE"/>
                  </a:solidFill>
                  <a:latin typeface="Space Grotesk" pitchFamily="2" charset="0"/>
                  <a:cs typeface="Space Grotesk" pitchFamily="2" charset="0"/>
                  <a:sym typeface="Arial"/>
                </a:rPr>
                <a:t>1</a:t>
              </a:r>
              <a:endParaRPr sz="1400" b="0" i="0" u="none" strike="noStrike" cap="none" dirty="0">
                <a:solidFill>
                  <a:srgbClr val="1F2328"/>
                </a:solidFill>
                <a:latin typeface="Space Grotesk" pitchFamily="2" charset="0"/>
                <a:cs typeface="Space Grotesk" pitchFamily="2" charset="0"/>
                <a:sym typeface="Arial"/>
              </a:endParaRPr>
            </a:p>
            <a:p>
              <a:pPr marL="0" marR="0" lvl="0" indent="0" algn="l" rtl="0">
                <a:lnSpc>
                  <a:spcPct val="100000"/>
                </a:lnSpc>
                <a:spcBef>
                  <a:spcPts val="0"/>
                </a:spcBef>
                <a:spcAft>
                  <a:spcPts val="0"/>
                </a:spcAft>
                <a:buNone/>
              </a:pPr>
              <a:r>
                <a:rPr lang="en-US" sz="1400" b="0" i="0" u="none" strike="noStrike" cap="none" dirty="0">
                  <a:solidFill>
                    <a:srgbClr val="1F2328"/>
                  </a:solidFill>
                  <a:latin typeface="Space Grotesk" pitchFamily="2" charset="0"/>
                  <a:cs typeface="Space Grotesk" pitchFamily="2" charset="0"/>
                  <a:sym typeface="Arial"/>
                </a:rPr>
                <a:t>        </a:t>
              </a:r>
              <a:r>
                <a:rPr lang="en-US" sz="1400" b="0" i="0" u="none" strike="noStrike" cap="none" dirty="0">
                  <a:solidFill>
                    <a:srgbClr val="116329"/>
                  </a:solidFill>
                  <a:latin typeface="Space Grotesk" pitchFamily="2" charset="0"/>
                  <a:cs typeface="Space Grotesk" pitchFamily="2" charset="0"/>
                  <a:sym typeface="Arial"/>
                </a:rPr>
                <a:t>timeout</a:t>
              </a:r>
              <a:r>
                <a:rPr lang="en-US" sz="1400" b="0" i="0" u="none" strike="noStrike" cap="none" dirty="0">
                  <a:solidFill>
                    <a:srgbClr val="1F2328"/>
                  </a:solidFill>
                  <a:latin typeface="Space Grotesk" pitchFamily="2" charset="0"/>
                  <a:cs typeface="Space Grotesk" pitchFamily="2" charset="0"/>
                  <a:sym typeface="Arial"/>
                </a:rPr>
                <a:t>: </a:t>
              </a:r>
              <a:r>
                <a:rPr lang="en-US" sz="1400" b="0" i="0" u="none" strike="noStrike" cap="none" dirty="0">
                  <a:solidFill>
                    <a:srgbClr val="0A3069"/>
                  </a:solidFill>
                  <a:latin typeface="Space Grotesk" pitchFamily="2" charset="0"/>
                  <a:cs typeface="Space Grotesk" pitchFamily="2" charset="0"/>
                  <a:sym typeface="Arial"/>
                </a:rPr>
                <a:t>5s</a:t>
              </a:r>
              <a:r>
                <a:rPr lang="en-US" sz="1400" b="0" i="0" u="none" strike="noStrike" cap="none" dirty="0">
                  <a:solidFill>
                    <a:srgbClr val="1F2328"/>
                  </a:solidFill>
                  <a:latin typeface="Space Grotesk" pitchFamily="2" charset="0"/>
                  <a:cs typeface="Space Grotesk" pitchFamily="2" charset="0"/>
                  <a:sym typeface="Arial"/>
                </a:rPr>
                <a:t> </a:t>
              </a:r>
              <a:endParaRPr dirty="0">
                <a:latin typeface="Space Grotesk" pitchFamily="2" charset="0"/>
                <a:cs typeface="Space Grotesk" pitchFamily="2" charset="0"/>
              </a:endParaRPr>
            </a:p>
            <a:p>
              <a:pPr marL="0" marR="0" lvl="0" indent="0" algn="l" rtl="0">
                <a:lnSpc>
                  <a:spcPct val="100000"/>
                </a:lnSpc>
                <a:spcBef>
                  <a:spcPts val="0"/>
                </a:spcBef>
                <a:spcAft>
                  <a:spcPts val="0"/>
                </a:spcAft>
                <a:buNone/>
              </a:pPr>
              <a:r>
                <a:rPr lang="en-US" sz="1400" b="0" i="0" u="none" strike="noStrike" cap="none" dirty="0">
                  <a:solidFill>
                    <a:srgbClr val="1F2328"/>
                  </a:solidFill>
                  <a:latin typeface="Space Grotesk" pitchFamily="2" charset="0"/>
                  <a:cs typeface="Space Grotesk" pitchFamily="2" charset="0"/>
                  <a:sym typeface="Arial"/>
                </a:rPr>
                <a:t>        </a:t>
              </a:r>
              <a:r>
                <a:rPr lang="en-US" sz="1400" b="0" i="0" u="none" strike="noStrike" cap="none" dirty="0">
                  <a:solidFill>
                    <a:srgbClr val="116329"/>
                  </a:solidFill>
                  <a:latin typeface="Space Grotesk" pitchFamily="2" charset="0"/>
                  <a:cs typeface="Space Grotesk" pitchFamily="2" charset="0"/>
                  <a:sym typeface="Arial"/>
                </a:rPr>
                <a:t>trip</a:t>
              </a:r>
              <a:r>
                <a:rPr lang="en-US" sz="1400" b="0" i="0" u="none" strike="noStrike" cap="none" dirty="0">
                  <a:solidFill>
                    <a:srgbClr val="1F2328"/>
                  </a:solidFill>
                  <a:latin typeface="Space Grotesk" pitchFamily="2" charset="0"/>
                  <a:cs typeface="Space Grotesk" pitchFamily="2" charset="0"/>
                  <a:sym typeface="Arial"/>
                </a:rPr>
                <a:t>: </a:t>
              </a:r>
              <a:r>
                <a:rPr lang="en-US" sz="1400" b="0" i="0" u="none" strike="noStrike" cap="none" dirty="0" err="1">
                  <a:solidFill>
                    <a:srgbClr val="0A3069"/>
                  </a:solidFill>
                  <a:latin typeface="Space Grotesk" pitchFamily="2" charset="0"/>
                  <a:cs typeface="Space Grotesk" pitchFamily="2" charset="0"/>
                  <a:sym typeface="Arial"/>
                </a:rPr>
                <a:t>consecutiveFailures</a:t>
              </a:r>
              <a:r>
                <a:rPr lang="en-US" sz="1400" b="0" i="0" u="none" strike="noStrike" cap="none" dirty="0">
                  <a:solidFill>
                    <a:srgbClr val="0A3069"/>
                  </a:solidFill>
                  <a:latin typeface="Space Grotesk" pitchFamily="2" charset="0"/>
                  <a:cs typeface="Space Grotesk" pitchFamily="2" charset="0"/>
                  <a:sym typeface="Arial"/>
                </a:rPr>
                <a:t> &gt;= 5</a:t>
              </a:r>
              <a:endParaRPr sz="1400" b="0" i="0" u="none" strike="noStrike" cap="none" dirty="0">
                <a:solidFill>
                  <a:srgbClr val="1F2328"/>
                </a:solidFill>
                <a:latin typeface="Space Grotesk" pitchFamily="2" charset="0"/>
                <a:cs typeface="Space Grotesk" pitchFamily="2" charset="0"/>
                <a:sym typeface="Arial"/>
              </a:endParaRPr>
            </a:p>
            <a:p>
              <a:pPr marL="0" marR="0" lvl="0" indent="0" algn="l" rtl="0">
                <a:lnSpc>
                  <a:spcPct val="100000"/>
                </a:lnSpc>
                <a:spcBef>
                  <a:spcPts val="0"/>
                </a:spcBef>
                <a:spcAft>
                  <a:spcPts val="0"/>
                </a:spcAft>
                <a:buNone/>
              </a:pPr>
              <a:br>
                <a:rPr lang="en-US" sz="1400" b="0" i="0" u="none" strike="noStrike" cap="none" dirty="0">
                  <a:solidFill>
                    <a:srgbClr val="1F2328"/>
                  </a:solidFill>
                  <a:latin typeface="Space Grotesk" pitchFamily="2" charset="0"/>
                  <a:cs typeface="Space Grotesk" pitchFamily="2" charset="0"/>
                  <a:sym typeface="Arial"/>
                </a:rPr>
              </a:br>
              <a:r>
                <a:rPr lang="en-US" sz="1400" b="0" i="0" u="none" strike="noStrike" cap="none" dirty="0">
                  <a:solidFill>
                    <a:srgbClr val="1F2328"/>
                  </a:solidFill>
                  <a:latin typeface="Space Grotesk" pitchFamily="2" charset="0"/>
                  <a:cs typeface="Space Grotesk" pitchFamily="2" charset="0"/>
                  <a:sym typeface="Arial"/>
                </a:rPr>
                <a:t>  </a:t>
              </a:r>
              <a:r>
                <a:rPr lang="en-US" sz="1400" b="0" i="0" u="none" strike="noStrike" cap="none" dirty="0">
                  <a:solidFill>
                    <a:srgbClr val="116329"/>
                  </a:solidFill>
                  <a:latin typeface="Space Grotesk" pitchFamily="2" charset="0"/>
                  <a:cs typeface="Space Grotesk" pitchFamily="2" charset="0"/>
                  <a:sym typeface="Arial"/>
                </a:rPr>
                <a:t>targets</a:t>
              </a:r>
              <a:r>
                <a:rPr lang="en-US" sz="1400" b="0" i="0" u="none" strike="noStrike" cap="none" dirty="0">
                  <a:solidFill>
                    <a:srgbClr val="1F2328"/>
                  </a:solidFill>
                  <a:latin typeface="Space Grotesk" pitchFamily="2" charset="0"/>
                  <a:cs typeface="Space Grotesk" pitchFamily="2" charset="0"/>
                  <a:sym typeface="Arial"/>
                </a:rPr>
                <a:t>:</a:t>
              </a:r>
              <a:endParaRPr dirty="0">
                <a:latin typeface="Space Grotesk" pitchFamily="2" charset="0"/>
                <a:cs typeface="Space Grotesk" pitchFamily="2" charset="0"/>
              </a:endParaRPr>
            </a:p>
            <a:p>
              <a:pPr marL="0" marR="0" lvl="0" indent="0" algn="l" rtl="0">
                <a:lnSpc>
                  <a:spcPct val="100000"/>
                </a:lnSpc>
                <a:spcBef>
                  <a:spcPts val="0"/>
                </a:spcBef>
                <a:spcAft>
                  <a:spcPts val="0"/>
                </a:spcAft>
                <a:buNone/>
              </a:pPr>
              <a:r>
                <a:rPr lang="en-US" sz="1400" b="0" i="0" u="none" strike="noStrike" cap="none" dirty="0">
                  <a:solidFill>
                    <a:srgbClr val="1F2328"/>
                  </a:solidFill>
                  <a:latin typeface="Space Grotesk" pitchFamily="2" charset="0"/>
                  <a:cs typeface="Space Grotesk" pitchFamily="2" charset="0"/>
                  <a:sym typeface="Arial"/>
                </a:rPr>
                <a:t>    </a:t>
              </a:r>
              <a:r>
                <a:rPr lang="en-US" sz="1400" b="0" i="0" u="none" strike="noStrike" cap="none" dirty="0">
                  <a:solidFill>
                    <a:srgbClr val="116329"/>
                  </a:solidFill>
                  <a:latin typeface="Space Grotesk" pitchFamily="2" charset="0"/>
                  <a:cs typeface="Space Grotesk" pitchFamily="2" charset="0"/>
                  <a:sym typeface="Arial"/>
                </a:rPr>
                <a:t>components</a:t>
              </a:r>
              <a:r>
                <a:rPr lang="en-US" sz="1400" b="0" i="0" u="none" strike="noStrike" cap="none" dirty="0">
                  <a:solidFill>
                    <a:srgbClr val="1F2328"/>
                  </a:solidFill>
                  <a:latin typeface="Space Grotesk" pitchFamily="2" charset="0"/>
                  <a:cs typeface="Space Grotesk" pitchFamily="2" charset="0"/>
                  <a:sym typeface="Arial"/>
                </a:rPr>
                <a:t>:</a:t>
              </a:r>
              <a:endParaRPr dirty="0">
                <a:latin typeface="Space Grotesk" pitchFamily="2" charset="0"/>
                <a:cs typeface="Space Grotesk" pitchFamily="2" charset="0"/>
              </a:endParaRPr>
            </a:p>
            <a:p>
              <a:pPr marL="0" marR="0" lvl="0" indent="0" algn="l" rtl="0">
                <a:lnSpc>
                  <a:spcPct val="100000"/>
                </a:lnSpc>
                <a:spcBef>
                  <a:spcPts val="0"/>
                </a:spcBef>
                <a:spcAft>
                  <a:spcPts val="0"/>
                </a:spcAft>
                <a:buNone/>
              </a:pPr>
              <a:r>
                <a:rPr lang="en-US" sz="1400" b="0" i="0" u="none" strike="noStrike" cap="none" dirty="0">
                  <a:solidFill>
                    <a:srgbClr val="1F2328"/>
                  </a:solidFill>
                  <a:latin typeface="Space Grotesk" pitchFamily="2" charset="0"/>
                  <a:cs typeface="Space Grotesk" pitchFamily="2" charset="0"/>
                  <a:sym typeface="Arial"/>
                </a:rPr>
                <a:t>      </a:t>
              </a:r>
              <a:r>
                <a:rPr lang="en-US" sz="1400" b="0" i="0" u="none" strike="noStrike" cap="none" dirty="0" err="1">
                  <a:solidFill>
                    <a:srgbClr val="116329"/>
                  </a:solidFill>
                  <a:latin typeface="Space Grotesk" pitchFamily="2" charset="0"/>
                  <a:cs typeface="Space Grotesk" pitchFamily="2" charset="0"/>
                  <a:sym typeface="Arial"/>
                </a:rPr>
                <a:t>statestore</a:t>
              </a:r>
              <a:r>
                <a:rPr lang="en-US" sz="1400" b="0" i="0" u="none" strike="noStrike" cap="none" dirty="0">
                  <a:solidFill>
                    <a:srgbClr val="1F2328"/>
                  </a:solidFill>
                  <a:latin typeface="Space Grotesk" pitchFamily="2" charset="0"/>
                  <a:cs typeface="Space Grotesk" pitchFamily="2" charset="0"/>
                  <a:sym typeface="Arial"/>
                </a:rPr>
                <a:t>:</a:t>
              </a:r>
              <a:endParaRPr dirty="0">
                <a:latin typeface="Space Grotesk" pitchFamily="2" charset="0"/>
                <a:cs typeface="Space Grotesk" pitchFamily="2" charset="0"/>
              </a:endParaRPr>
            </a:p>
            <a:p>
              <a:pPr marL="0" marR="0" lvl="0" indent="0" algn="l" rtl="0">
                <a:lnSpc>
                  <a:spcPct val="100000"/>
                </a:lnSpc>
                <a:spcBef>
                  <a:spcPts val="0"/>
                </a:spcBef>
                <a:spcAft>
                  <a:spcPts val="0"/>
                </a:spcAft>
                <a:buNone/>
              </a:pPr>
              <a:r>
                <a:rPr lang="en-US" sz="1400" b="0" i="0" u="none" strike="noStrike" cap="none" dirty="0">
                  <a:solidFill>
                    <a:srgbClr val="1F2328"/>
                  </a:solidFill>
                  <a:latin typeface="Space Grotesk" pitchFamily="2" charset="0"/>
                  <a:cs typeface="Space Grotesk" pitchFamily="2" charset="0"/>
                  <a:sym typeface="Arial"/>
                </a:rPr>
                <a:t>        </a:t>
              </a:r>
              <a:r>
                <a:rPr lang="en-US" sz="1400" b="0" i="0" u="none" strike="noStrike" cap="none" dirty="0">
                  <a:solidFill>
                    <a:srgbClr val="116329"/>
                  </a:solidFill>
                  <a:latin typeface="Space Grotesk" pitchFamily="2" charset="0"/>
                  <a:cs typeface="Space Grotesk" pitchFamily="2" charset="0"/>
                  <a:sym typeface="Arial"/>
                </a:rPr>
                <a:t>outbound</a:t>
              </a:r>
              <a:r>
                <a:rPr lang="en-US" sz="1400" b="0" i="0" u="none" strike="noStrike" cap="none" dirty="0">
                  <a:solidFill>
                    <a:srgbClr val="1F2328"/>
                  </a:solidFill>
                  <a:latin typeface="Space Grotesk" pitchFamily="2" charset="0"/>
                  <a:cs typeface="Space Grotesk" pitchFamily="2" charset="0"/>
                  <a:sym typeface="Arial"/>
                </a:rPr>
                <a:t>:</a:t>
              </a:r>
              <a:endParaRPr dirty="0">
                <a:latin typeface="Space Grotesk" pitchFamily="2" charset="0"/>
                <a:cs typeface="Space Grotesk" pitchFamily="2" charset="0"/>
              </a:endParaRPr>
            </a:p>
            <a:p>
              <a:pPr marL="0" marR="0" lvl="0" indent="0" algn="l" rtl="0">
                <a:lnSpc>
                  <a:spcPct val="100000"/>
                </a:lnSpc>
                <a:spcBef>
                  <a:spcPts val="0"/>
                </a:spcBef>
                <a:spcAft>
                  <a:spcPts val="0"/>
                </a:spcAft>
                <a:buNone/>
              </a:pPr>
              <a:r>
                <a:rPr lang="en-US" sz="1400" b="0" i="0" u="none" strike="noStrike" cap="none" dirty="0">
                  <a:solidFill>
                    <a:srgbClr val="1F2328"/>
                  </a:solidFill>
                  <a:latin typeface="Space Grotesk" pitchFamily="2" charset="0"/>
                  <a:cs typeface="Space Grotesk" pitchFamily="2" charset="0"/>
                  <a:sym typeface="Arial"/>
                </a:rPr>
                <a:t>          </a:t>
              </a:r>
              <a:r>
                <a:rPr lang="en-US" sz="1400" b="0" i="0" u="none" strike="noStrike" cap="none" dirty="0">
                  <a:solidFill>
                    <a:srgbClr val="116329"/>
                  </a:solidFill>
                  <a:latin typeface="Space Grotesk" pitchFamily="2" charset="0"/>
                  <a:cs typeface="Space Grotesk" pitchFamily="2" charset="0"/>
                  <a:sym typeface="Arial"/>
                </a:rPr>
                <a:t>retry</a:t>
              </a:r>
              <a:r>
                <a:rPr lang="en-US" sz="1400" b="0" i="0" u="none" strike="noStrike" cap="none" dirty="0">
                  <a:solidFill>
                    <a:srgbClr val="1F2328"/>
                  </a:solidFill>
                  <a:latin typeface="Space Grotesk" pitchFamily="2" charset="0"/>
                  <a:cs typeface="Space Grotesk" pitchFamily="2" charset="0"/>
                  <a:sym typeface="Arial"/>
                </a:rPr>
                <a:t>: </a:t>
              </a:r>
              <a:r>
                <a:rPr lang="en-US" sz="1400" b="0" i="0" u="none" strike="noStrike" cap="none" dirty="0" err="1">
                  <a:solidFill>
                    <a:srgbClr val="0A3069"/>
                  </a:solidFill>
                  <a:latin typeface="Space Grotesk" pitchFamily="2" charset="0"/>
                  <a:cs typeface="Space Grotesk" pitchFamily="2" charset="0"/>
                  <a:sym typeface="Arial"/>
                </a:rPr>
                <a:t>retryForever</a:t>
              </a:r>
              <a:endParaRPr sz="1400" b="0" i="0" u="none" strike="noStrike" cap="none" dirty="0">
                <a:solidFill>
                  <a:srgbClr val="1F2328"/>
                </a:solidFill>
                <a:latin typeface="Space Grotesk" pitchFamily="2" charset="0"/>
                <a:cs typeface="Space Grotesk" pitchFamily="2" charset="0"/>
                <a:sym typeface="Arial"/>
              </a:endParaRPr>
            </a:p>
            <a:p>
              <a:pPr marL="0" marR="0" lvl="0" indent="0" algn="l" rtl="0">
                <a:lnSpc>
                  <a:spcPct val="100000"/>
                </a:lnSpc>
                <a:spcBef>
                  <a:spcPts val="0"/>
                </a:spcBef>
                <a:spcAft>
                  <a:spcPts val="0"/>
                </a:spcAft>
                <a:buNone/>
              </a:pPr>
              <a:r>
                <a:rPr lang="en-US" sz="1400" b="0" i="0" u="none" strike="noStrike" cap="none" dirty="0">
                  <a:solidFill>
                    <a:srgbClr val="1F2328"/>
                  </a:solidFill>
                  <a:latin typeface="Space Grotesk" pitchFamily="2" charset="0"/>
                  <a:cs typeface="Space Grotesk" pitchFamily="2" charset="0"/>
                  <a:sym typeface="Arial"/>
                </a:rPr>
                <a:t>          </a:t>
              </a:r>
              <a:r>
                <a:rPr lang="en-US" sz="1400" b="0" i="0" u="none" strike="noStrike" cap="none" dirty="0" err="1">
                  <a:solidFill>
                    <a:srgbClr val="116329"/>
                  </a:solidFill>
                  <a:latin typeface="Space Grotesk" pitchFamily="2" charset="0"/>
                  <a:cs typeface="Space Grotesk" pitchFamily="2" charset="0"/>
                  <a:sym typeface="Arial"/>
                </a:rPr>
                <a:t>circuitBreaker</a:t>
              </a:r>
              <a:r>
                <a:rPr lang="en-US" sz="1400" b="0" i="0" u="none" strike="noStrike" cap="none" dirty="0">
                  <a:solidFill>
                    <a:srgbClr val="1F2328"/>
                  </a:solidFill>
                  <a:latin typeface="Space Grotesk" pitchFamily="2" charset="0"/>
                  <a:cs typeface="Space Grotesk" pitchFamily="2" charset="0"/>
                  <a:sym typeface="Arial"/>
                </a:rPr>
                <a:t>: </a:t>
              </a:r>
              <a:r>
                <a:rPr lang="en-US" sz="1400" b="0" i="0" u="none" strike="noStrike" cap="none" dirty="0" err="1">
                  <a:solidFill>
                    <a:srgbClr val="0A3069"/>
                  </a:solidFill>
                  <a:latin typeface="Space Grotesk" pitchFamily="2" charset="0"/>
                  <a:cs typeface="Space Grotesk" pitchFamily="2" charset="0"/>
                  <a:sym typeface="Arial"/>
                </a:rPr>
                <a:t>simpleCB</a:t>
              </a:r>
              <a:endParaRPr sz="1400" b="0" i="0" u="none" strike="noStrike" cap="none" dirty="0">
                <a:solidFill>
                  <a:srgbClr val="1F2328"/>
                </a:solidFill>
                <a:latin typeface="Space Grotesk" pitchFamily="2" charset="0"/>
                <a:cs typeface="Space Grotesk" pitchFamily="2" charset="0"/>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520"/>
        <p:cNvGrpSpPr/>
        <p:nvPr/>
      </p:nvGrpSpPr>
      <p:grpSpPr>
        <a:xfrm>
          <a:off x="0" y="0"/>
          <a:ext cx="0" cy="0"/>
          <a:chOff x="0" y="0"/>
          <a:chExt cx="0" cy="0"/>
        </a:xfrm>
      </p:grpSpPr>
      <p:sp>
        <p:nvSpPr>
          <p:cNvPr id="1521" name="Google Shape;1521;p115"/>
          <p:cNvSpPr txBox="1">
            <a:spLocks noGrp="1"/>
          </p:cNvSpPr>
          <p:nvPr>
            <p:ph type="title"/>
          </p:nvPr>
        </p:nvSpPr>
        <p:spPr>
          <a:xfrm>
            <a:off x="185950" y="3600000"/>
            <a:ext cx="11820099" cy="92458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Hosting modes</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525"/>
        <p:cNvGrpSpPr/>
        <p:nvPr/>
      </p:nvGrpSpPr>
      <p:grpSpPr>
        <a:xfrm>
          <a:off x="0" y="0"/>
          <a:ext cx="0" cy="0"/>
          <a:chOff x="0" y="0"/>
          <a:chExt cx="0" cy="0"/>
        </a:xfrm>
      </p:grpSpPr>
      <p:sp>
        <p:nvSpPr>
          <p:cNvPr id="1526" name="Google Shape;1526;p48"/>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dirty="0"/>
              <a:t>Hosting modes</a:t>
            </a:r>
            <a:endParaRPr dirty="0"/>
          </a:p>
        </p:txBody>
      </p:sp>
      <p:grpSp>
        <p:nvGrpSpPr>
          <p:cNvPr id="1527" name="Google Shape;1527;p48"/>
          <p:cNvGrpSpPr/>
          <p:nvPr/>
        </p:nvGrpSpPr>
        <p:grpSpPr>
          <a:xfrm>
            <a:off x="1545814" y="1139589"/>
            <a:ext cx="9470971" cy="1454248"/>
            <a:chOff x="1802078" y="1139589"/>
            <a:chExt cx="9470971" cy="1454248"/>
          </a:xfrm>
        </p:grpSpPr>
        <p:sp>
          <p:nvSpPr>
            <p:cNvPr id="1528" name="Google Shape;1528;p48"/>
            <p:cNvSpPr txBox="1"/>
            <p:nvPr/>
          </p:nvSpPr>
          <p:spPr>
            <a:xfrm>
              <a:off x="2696520" y="1139589"/>
              <a:ext cx="2250793" cy="50898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1" i="0" u="none" strike="noStrike" cap="none" dirty="0">
                  <a:solidFill>
                    <a:srgbClr val="000000"/>
                  </a:solidFill>
                  <a:latin typeface="Space Grotesk"/>
                  <a:ea typeface="Space Grotesk"/>
                  <a:cs typeface="Space Grotesk"/>
                  <a:sym typeface="Space Grotesk"/>
                </a:rPr>
                <a:t>Self-hosted</a:t>
              </a:r>
              <a:endParaRPr sz="2000" b="1" i="0" u="none" strike="noStrike" cap="none" dirty="0">
                <a:solidFill>
                  <a:srgbClr val="000000"/>
                </a:solidFill>
                <a:latin typeface="Space Grotesk"/>
                <a:ea typeface="Space Grotesk"/>
                <a:cs typeface="Space Grotesk"/>
                <a:sym typeface="Space Grotesk"/>
              </a:endParaRPr>
            </a:p>
          </p:txBody>
        </p:sp>
        <p:pic>
          <p:nvPicPr>
            <p:cNvPr id="1529" name="Google Shape;1529;p48"/>
            <p:cNvPicPr preferRelativeResize="0"/>
            <p:nvPr/>
          </p:nvPicPr>
          <p:blipFill rotWithShape="1">
            <a:blip r:embed="rId3">
              <a:alphaModFix/>
            </a:blip>
            <a:srcRect/>
            <a:stretch/>
          </p:blipFill>
          <p:spPr>
            <a:xfrm>
              <a:off x="1802078" y="1190919"/>
              <a:ext cx="720000" cy="720000"/>
            </a:xfrm>
            <a:prstGeom prst="rect">
              <a:avLst/>
            </a:prstGeom>
            <a:noFill/>
            <a:ln>
              <a:noFill/>
            </a:ln>
          </p:spPr>
        </p:pic>
        <p:sp>
          <p:nvSpPr>
            <p:cNvPr id="1530" name="Google Shape;1530;p48"/>
            <p:cNvSpPr txBox="1"/>
            <p:nvPr/>
          </p:nvSpPr>
          <p:spPr>
            <a:xfrm>
              <a:off x="2696518" y="1578215"/>
              <a:ext cx="8576531" cy="101562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0" i="0" u="none" strike="noStrike" cap="none" dirty="0">
                  <a:solidFill>
                    <a:srgbClr val="000000"/>
                  </a:solidFill>
                  <a:latin typeface="Space Grotesk"/>
                  <a:ea typeface="Space Grotesk"/>
                  <a:cs typeface="Space Grotesk"/>
                  <a:sym typeface="Space Grotesk"/>
                </a:rPr>
                <a:t>Run </a:t>
              </a:r>
              <a:r>
                <a:rPr lang="en-US" sz="2000" b="1" i="0" u="none" strike="noStrike" cap="none" dirty="0" err="1">
                  <a:solidFill>
                    <a:srgbClr val="000000"/>
                  </a:solidFill>
                  <a:latin typeface="Courier New" panose="02070309020205020404" pitchFamily="49" charset="0"/>
                  <a:cs typeface="Courier New" panose="02070309020205020404" pitchFamily="49" charset="0"/>
                  <a:sym typeface="Arial"/>
                </a:rPr>
                <a:t>dapr</a:t>
              </a:r>
              <a:r>
                <a:rPr lang="en-US" sz="2000" b="1" i="0" u="none" strike="noStrike" cap="none" dirty="0">
                  <a:solidFill>
                    <a:srgbClr val="000000"/>
                  </a:solidFill>
                  <a:latin typeface="Courier New" panose="02070309020205020404" pitchFamily="49" charset="0"/>
                  <a:cs typeface="Courier New" panose="02070309020205020404" pitchFamily="49" charset="0"/>
                  <a:sym typeface="Arial"/>
                </a:rPr>
                <a:t> </a:t>
              </a:r>
              <a:r>
                <a:rPr lang="en-US" sz="2000" b="1" i="0" u="none" strike="noStrike" cap="none" dirty="0" err="1">
                  <a:solidFill>
                    <a:srgbClr val="000000"/>
                  </a:solidFill>
                  <a:latin typeface="Courier New" panose="02070309020205020404" pitchFamily="49" charset="0"/>
                  <a:cs typeface="Courier New" panose="02070309020205020404" pitchFamily="49" charset="0"/>
                  <a:sym typeface="Arial"/>
                </a:rPr>
                <a:t>init</a:t>
              </a:r>
              <a:r>
                <a:rPr lang="en-US" sz="2000" b="0" i="0" u="none" strike="noStrike" cap="none" dirty="0">
                  <a:solidFill>
                    <a:srgbClr val="000000"/>
                  </a:solidFill>
                  <a:latin typeface="Space Grotesk" pitchFamily="2" charset="0"/>
                  <a:cs typeface="Space Grotesk" pitchFamily="2" charset="0"/>
                  <a:sym typeface="Arial"/>
                </a:rPr>
                <a:t> </a:t>
              </a:r>
              <a:r>
                <a:rPr lang="en-US" sz="2000" b="0" i="0" u="none" strike="noStrike" cap="none" dirty="0">
                  <a:solidFill>
                    <a:srgbClr val="000000"/>
                  </a:solidFill>
                  <a:latin typeface="Space Grotesk"/>
                  <a:ea typeface="Space Grotesk"/>
                  <a:cs typeface="Space Grotesk"/>
                  <a:sym typeface="Space Grotesk"/>
                </a:rPr>
                <a:t>to install Docker images. </a:t>
              </a:r>
              <a:endParaRPr sz="1400" b="0" i="0" u="none" strike="noStrike" cap="none" dirty="0">
                <a:solidFill>
                  <a:srgbClr val="000000"/>
                </a:solidFill>
                <a:latin typeface="Space Grotesk" pitchFamily="2" charset="0"/>
                <a:cs typeface="Space Grotesk" pitchFamily="2" charset="0"/>
                <a:sym typeface="Arial"/>
              </a:endParaRPr>
            </a:p>
            <a:p>
              <a:pPr marL="0" marR="0" lvl="0" indent="0" algn="l" rtl="0">
                <a:lnSpc>
                  <a:spcPct val="150000"/>
                </a:lnSpc>
                <a:spcBef>
                  <a:spcPts val="0"/>
                </a:spcBef>
                <a:spcAft>
                  <a:spcPts val="0"/>
                </a:spcAft>
                <a:buClr>
                  <a:srgbClr val="000000"/>
                </a:buClr>
                <a:buSzPts val="2000"/>
                <a:buFont typeface="Arial"/>
                <a:buNone/>
              </a:pPr>
              <a:r>
                <a:rPr lang="en-US" sz="2000" b="0" i="0" u="none" strike="noStrike" cap="none" dirty="0">
                  <a:solidFill>
                    <a:srgbClr val="000000"/>
                  </a:solidFill>
                  <a:latin typeface="Space Grotesk"/>
                  <a:ea typeface="Space Grotesk"/>
                  <a:cs typeface="Space Grotesk"/>
                  <a:sym typeface="Space Grotesk"/>
                </a:rPr>
                <a:t>Run any app with a Dapr side car using </a:t>
              </a:r>
              <a:r>
                <a:rPr lang="en-US" sz="2000" b="0" i="0" u="none" strike="noStrike" cap="none" dirty="0" err="1">
                  <a:solidFill>
                    <a:srgbClr val="000000"/>
                  </a:solidFill>
                  <a:latin typeface="Space Grotesk" pitchFamily="2" charset="0"/>
                  <a:cs typeface="Space Grotesk" pitchFamily="2" charset="0"/>
                  <a:sym typeface="Arial"/>
                </a:rPr>
                <a:t>dapr</a:t>
              </a:r>
              <a:r>
                <a:rPr lang="en-US" sz="2000" b="0" i="0" u="none" strike="noStrike" cap="none" dirty="0">
                  <a:solidFill>
                    <a:srgbClr val="000000"/>
                  </a:solidFill>
                  <a:latin typeface="Space Grotesk" pitchFamily="2" charset="0"/>
                  <a:cs typeface="Space Grotesk" pitchFamily="2" charset="0"/>
                  <a:sym typeface="Arial"/>
                </a:rPr>
                <a:t> run</a:t>
              </a:r>
              <a:r>
                <a:rPr lang="en-US" sz="2000" b="0" i="0" u="none" strike="noStrike" cap="none" dirty="0">
                  <a:solidFill>
                    <a:srgbClr val="000000"/>
                  </a:solidFill>
                  <a:latin typeface="Space Grotesk"/>
                  <a:ea typeface="Space Grotesk"/>
                  <a:cs typeface="Space Grotesk"/>
                  <a:sym typeface="Space Grotesk"/>
                </a:rPr>
                <a:t>.</a:t>
              </a:r>
              <a:endParaRPr sz="2000" b="0" i="0" u="none" strike="noStrike" cap="none" dirty="0">
                <a:solidFill>
                  <a:srgbClr val="000000"/>
                </a:solidFill>
                <a:latin typeface="Space Grotesk"/>
                <a:ea typeface="Space Grotesk"/>
                <a:cs typeface="Space Grotesk"/>
                <a:sym typeface="Space Grotesk"/>
              </a:endParaRPr>
            </a:p>
          </p:txBody>
        </p:sp>
      </p:grpSp>
      <p:grpSp>
        <p:nvGrpSpPr>
          <p:cNvPr id="1531" name="Google Shape;1531;p48"/>
          <p:cNvGrpSpPr/>
          <p:nvPr/>
        </p:nvGrpSpPr>
        <p:grpSpPr>
          <a:xfrm>
            <a:off x="1545814" y="2635702"/>
            <a:ext cx="9470973" cy="1895208"/>
            <a:chOff x="1802078" y="2865866"/>
            <a:chExt cx="9470973" cy="1895208"/>
          </a:xfrm>
        </p:grpSpPr>
        <p:sp>
          <p:nvSpPr>
            <p:cNvPr id="1532" name="Google Shape;1532;p48"/>
            <p:cNvSpPr txBox="1"/>
            <p:nvPr/>
          </p:nvSpPr>
          <p:spPr>
            <a:xfrm>
              <a:off x="2683415" y="2865866"/>
              <a:ext cx="3415402" cy="50898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1" i="0" u="none" strike="noStrike" cap="none">
                  <a:solidFill>
                    <a:srgbClr val="000000"/>
                  </a:solidFill>
                  <a:latin typeface="Space Grotesk"/>
                  <a:ea typeface="Space Grotesk"/>
                  <a:cs typeface="Space Grotesk"/>
                  <a:sym typeface="Space Grotesk"/>
                </a:rPr>
                <a:t>Virtual/Physical machines</a:t>
              </a:r>
              <a:endParaRPr sz="2000" b="1" i="0" u="none" strike="noStrike" cap="none">
                <a:solidFill>
                  <a:srgbClr val="000000"/>
                </a:solidFill>
                <a:latin typeface="Space Grotesk"/>
                <a:ea typeface="Space Grotesk"/>
                <a:cs typeface="Space Grotesk"/>
                <a:sym typeface="Space Grotesk"/>
              </a:endParaRPr>
            </a:p>
          </p:txBody>
        </p:sp>
        <p:pic>
          <p:nvPicPr>
            <p:cNvPr id="1533" name="Google Shape;1533;p48"/>
            <p:cNvPicPr preferRelativeResize="0"/>
            <p:nvPr/>
          </p:nvPicPr>
          <p:blipFill rotWithShape="1">
            <a:blip r:embed="rId4">
              <a:alphaModFix/>
            </a:blip>
            <a:srcRect/>
            <a:stretch/>
          </p:blipFill>
          <p:spPr>
            <a:xfrm>
              <a:off x="1802078" y="2923787"/>
              <a:ext cx="720000" cy="720000"/>
            </a:xfrm>
            <a:prstGeom prst="rect">
              <a:avLst/>
            </a:prstGeom>
            <a:noFill/>
            <a:ln>
              <a:noFill/>
            </a:ln>
          </p:spPr>
        </p:pic>
        <p:sp>
          <p:nvSpPr>
            <p:cNvPr id="1534" name="Google Shape;1534;p48"/>
            <p:cNvSpPr txBox="1"/>
            <p:nvPr/>
          </p:nvSpPr>
          <p:spPr>
            <a:xfrm>
              <a:off x="2696519" y="3283787"/>
              <a:ext cx="8576532" cy="147728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0" i="0" u="none" strike="noStrike" cap="none" dirty="0">
                  <a:solidFill>
                    <a:srgbClr val="000000"/>
                  </a:solidFill>
                  <a:latin typeface="Space Grotesk"/>
                  <a:ea typeface="Space Grotesk"/>
                  <a:cs typeface="Space Grotesk"/>
                  <a:sym typeface="Space Grotesk"/>
                </a:rPr>
                <a:t>Self-deploy Dapr control plane and </a:t>
              </a:r>
              <a:r>
                <a:rPr lang="en-US" sz="2000" b="0" i="0" u="none" strike="noStrike" cap="none" dirty="0" err="1">
                  <a:solidFill>
                    <a:srgbClr val="000000"/>
                  </a:solidFill>
                  <a:latin typeface="Space Grotesk"/>
                  <a:ea typeface="Space Grotesk"/>
                  <a:cs typeface="Space Grotesk"/>
                  <a:sym typeface="Space Grotesk"/>
                </a:rPr>
                <a:t>Hashicorp</a:t>
              </a:r>
              <a:r>
                <a:rPr lang="en-US" sz="2000" b="0" i="0" u="none" strike="noStrike" cap="none" dirty="0">
                  <a:solidFill>
                    <a:srgbClr val="000000"/>
                  </a:solidFill>
                  <a:latin typeface="Space Grotesk"/>
                  <a:ea typeface="Space Grotesk"/>
                  <a:cs typeface="Space Grotesk"/>
                  <a:sym typeface="Space Grotesk"/>
                </a:rPr>
                <a:t> Consul per machine. </a:t>
              </a:r>
              <a:endParaRPr sz="1400" b="0" i="0" u="none" strike="noStrike" cap="none" dirty="0">
                <a:solidFill>
                  <a:srgbClr val="000000"/>
                </a:solidFill>
                <a:latin typeface="Space Grotesk" pitchFamily="2" charset="0"/>
                <a:cs typeface="Space Grotesk" pitchFamily="2" charset="0"/>
                <a:sym typeface="Arial"/>
              </a:endParaRPr>
            </a:p>
            <a:p>
              <a:pPr marL="0" marR="0" lvl="0" indent="0" algn="l" rtl="0">
                <a:lnSpc>
                  <a:spcPct val="150000"/>
                </a:lnSpc>
                <a:spcBef>
                  <a:spcPts val="0"/>
                </a:spcBef>
                <a:spcAft>
                  <a:spcPts val="0"/>
                </a:spcAft>
                <a:buClr>
                  <a:srgbClr val="000000"/>
                </a:buClr>
                <a:buSzPts val="2000"/>
                <a:buFont typeface="Arial"/>
                <a:buNone/>
              </a:pPr>
              <a:r>
                <a:rPr lang="en-US" sz="2000" b="0" i="0" u="none" strike="noStrike" cap="none" dirty="0">
                  <a:solidFill>
                    <a:srgbClr val="000000"/>
                  </a:solidFill>
                  <a:latin typeface="Space Grotesk"/>
                  <a:ea typeface="Space Grotesk"/>
                  <a:cs typeface="Space Grotesk"/>
                  <a:sym typeface="Space Grotesk"/>
                </a:rPr>
                <a:t>Use the Dapr Installer Bundle for </a:t>
              </a:r>
              <a:r>
                <a:rPr lang="en-US" sz="2000" b="0" i="0" u="none" strike="noStrike" cap="none" dirty="0" err="1">
                  <a:solidFill>
                    <a:srgbClr val="000000"/>
                  </a:solidFill>
                  <a:latin typeface="Space Grotesk"/>
                  <a:ea typeface="Space Grotesk"/>
                  <a:cs typeface="Space Grotesk"/>
                  <a:sym typeface="Space Grotesk"/>
                </a:rPr>
                <a:t>airgapped</a:t>
              </a:r>
              <a:r>
                <a:rPr lang="en-US" sz="2000" b="0" i="0" u="none" strike="noStrike" cap="none" dirty="0">
                  <a:solidFill>
                    <a:srgbClr val="000000"/>
                  </a:solidFill>
                  <a:latin typeface="Space Grotesk"/>
                  <a:ea typeface="Space Grotesk"/>
                  <a:cs typeface="Space Grotesk"/>
                  <a:sym typeface="Space Grotesk"/>
                </a:rPr>
                <a:t> environments.</a:t>
              </a:r>
              <a:endParaRPr sz="1400" b="0" i="0" u="none" strike="noStrike" cap="none" dirty="0">
                <a:solidFill>
                  <a:srgbClr val="000000"/>
                </a:solidFill>
                <a:latin typeface="Space Grotesk" pitchFamily="2" charset="0"/>
                <a:cs typeface="Space Grotesk" pitchFamily="2" charset="0"/>
                <a:sym typeface="Arial"/>
              </a:endParaRPr>
            </a:p>
            <a:p>
              <a:pPr marL="0" marR="0" lvl="0" indent="0" algn="l" rtl="0">
                <a:lnSpc>
                  <a:spcPct val="150000"/>
                </a:lnSpc>
                <a:spcBef>
                  <a:spcPts val="0"/>
                </a:spcBef>
                <a:spcAft>
                  <a:spcPts val="0"/>
                </a:spcAft>
                <a:buClr>
                  <a:srgbClr val="000000"/>
                </a:buClr>
                <a:buSzPts val="2000"/>
                <a:buFont typeface="Arial"/>
                <a:buNone/>
              </a:pPr>
              <a:r>
                <a:rPr lang="en-US" sz="2000" b="0" i="0" u="none" strike="noStrike" cap="none" dirty="0">
                  <a:solidFill>
                    <a:srgbClr val="000000"/>
                  </a:solidFill>
                  <a:latin typeface="Space Grotesk"/>
                  <a:ea typeface="Space Grotesk"/>
                  <a:cs typeface="Space Grotesk"/>
                  <a:sym typeface="Space Grotesk"/>
                </a:rPr>
                <a:t>Run any app with a Dapr side car using </a:t>
              </a:r>
              <a:r>
                <a:rPr lang="en-US" sz="2000" b="1" i="0" u="none" strike="noStrike" cap="none" dirty="0" err="1">
                  <a:solidFill>
                    <a:srgbClr val="000000"/>
                  </a:solidFill>
                  <a:latin typeface="Courier New" panose="02070309020205020404" pitchFamily="49" charset="0"/>
                  <a:cs typeface="Courier New" panose="02070309020205020404" pitchFamily="49" charset="0"/>
                  <a:sym typeface="Arial"/>
                </a:rPr>
                <a:t>dapr</a:t>
              </a:r>
              <a:r>
                <a:rPr lang="en-US" sz="2000" b="1" i="0" u="none" strike="noStrike" cap="none" dirty="0">
                  <a:solidFill>
                    <a:srgbClr val="000000"/>
                  </a:solidFill>
                  <a:latin typeface="Courier New" panose="02070309020205020404" pitchFamily="49" charset="0"/>
                  <a:cs typeface="Courier New" panose="02070309020205020404" pitchFamily="49" charset="0"/>
                  <a:sym typeface="Arial"/>
                </a:rPr>
                <a:t> run</a:t>
              </a:r>
              <a:r>
                <a:rPr lang="en-US" sz="2000" b="0" i="0" u="none" strike="noStrike" cap="none" dirty="0">
                  <a:solidFill>
                    <a:srgbClr val="000000"/>
                  </a:solidFill>
                  <a:latin typeface="Space Grotesk"/>
                  <a:ea typeface="Space Grotesk"/>
                  <a:cs typeface="Space Grotesk"/>
                  <a:sym typeface="Space Grotesk"/>
                </a:rPr>
                <a:t>.</a:t>
              </a:r>
              <a:endParaRPr sz="2000" b="0" i="0" u="none" strike="noStrike" cap="none" dirty="0">
                <a:solidFill>
                  <a:srgbClr val="000000"/>
                </a:solidFill>
                <a:latin typeface="Space Grotesk"/>
                <a:ea typeface="Space Grotesk"/>
                <a:cs typeface="Space Grotesk"/>
                <a:sym typeface="Space Grotesk"/>
              </a:endParaRPr>
            </a:p>
          </p:txBody>
        </p:sp>
      </p:grpSp>
      <p:grpSp>
        <p:nvGrpSpPr>
          <p:cNvPr id="1535" name="Google Shape;1535;p48"/>
          <p:cNvGrpSpPr/>
          <p:nvPr/>
        </p:nvGrpSpPr>
        <p:grpSpPr>
          <a:xfrm>
            <a:off x="1545814" y="4570531"/>
            <a:ext cx="9898746" cy="1892253"/>
            <a:chOff x="1802078" y="4570531"/>
            <a:chExt cx="9898746" cy="1892253"/>
          </a:xfrm>
        </p:grpSpPr>
        <p:sp>
          <p:nvSpPr>
            <p:cNvPr id="1536" name="Google Shape;1536;p48"/>
            <p:cNvSpPr txBox="1"/>
            <p:nvPr/>
          </p:nvSpPr>
          <p:spPr>
            <a:xfrm>
              <a:off x="2696519" y="4570531"/>
              <a:ext cx="2689796" cy="50898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1" i="0" u="none" strike="noStrike" cap="none">
                  <a:solidFill>
                    <a:srgbClr val="000000"/>
                  </a:solidFill>
                  <a:latin typeface="Space Grotesk"/>
                  <a:ea typeface="Space Grotesk"/>
                  <a:cs typeface="Space Grotesk"/>
                  <a:sym typeface="Space Grotesk"/>
                </a:rPr>
                <a:t>Kubernetes</a:t>
              </a:r>
              <a:endParaRPr sz="2000" b="1" i="0" u="none" strike="noStrike" cap="none">
                <a:solidFill>
                  <a:srgbClr val="000000"/>
                </a:solidFill>
                <a:latin typeface="Space Grotesk"/>
                <a:ea typeface="Space Grotesk"/>
                <a:cs typeface="Space Grotesk"/>
                <a:sym typeface="Space Grotesk"/>
              </a:endParaRPr>
            </a:p>
          </p:txBody>
        </p:sp>
        <p:pic>
          <p:nvPicPr>
            <p:cNvPr id="1537" name="Google Shape;1537;p48"/>
            <p:cNvPicPr preferRelativeResize="0"/>
            <p:nvPr/>
          </p:nvPicPr>
          <p:blipFill rotWithShape="1">
            <a:blip r:embed="rId5">
              <a:alphaModFix/>
            </a:blip>
            <a:srcRect/>
            <a:stretch/>
          </p:blipFill>
          <p:spPr>
            <a:xfrm>
              <a:off x="1802078" y="4712100"/>
              <a:ext cx="637500" cy="612000"/>
            </a:xfrm>
            <a:prstGeom prst="rect">
              <a:avLst/>
            </a:prstGeom>
            <a:noFill/>
            <a:ln>
              <a:noFill/>
            </a:ln>
          </p:spPr>
        </p:pic>
        <p:sp>
          <p:nvSpPr>
            <p:cNvPr id="1538" name="Google Shape;1538;p48"/>
            <p:cNvSpPr txBox="1"/>
            <p:nvPr/>
          </p:nvSpPr>
          <p:spPr>
            <a:xfrm>
              <a:off x="2683413" y="4985497"/>
              <a:ext cx="9017411" cy="147728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0" i="0" u="none" strike="noStrike" cap="none" dirty="0">
                  <a:solidFill>
                    <a:srgbClr val="000000"/>
                  </a:solidFill>
                  <a:latin typeface="Space Grotesk"/>
                  <a:ea typeface="Space Grotesk"/>
                  <a:cs typeface="Space Grotesk"/>
                  <a:sym typeface="Space Grotesk"/>
                </a:rPr>
                <a:t>Run </a:t>
              </a:r>
              <a:r>
                <a:rPr lang="en-US" sz="2000" b="1" i="0" u="none" strike="noStrike" cap="none" dirty="0" err="1">
                  <a:solidFill>
                    <a:srgbClr val="000000"/>
                  </a:solidFill>
                  <a:latin typeface="Courier New" panose="02070309020205020404" pitchFamily="49" charset="0"/>
                  <a:cs typeface="Courier New" panose="02070309020205020404" pitchFamily="49" charset="0"/>
                  <a:sym typeface="Arial"/>
                </a:rPr>
                <a:t>dapr</a:t>
              </a:r>
              <a:r>
                <a:rPr lang="en-US" sz="2000" b="1" i="0" u="none" strike="noStrike" cap="none" dirty="0">
                  <a:solidFill>
                    <a:srgbClr val="000000"/>
                  </a:solidFill>
                  <a:latin typeface="Courier New" panose="02070309020205020404" pitchFamily="49" charset="0"/>
                  <a:cs typeface="Courier New" panose="02070309020205020404" pitchFamily="49" charset="0"/>
                  <a:sym typeface="Arial"/>
                </a:rPr>
                <a:t> </a:t>
              </a:r>
              <a:r>
                <a:rPr lang="en-US" sz="2000" b="1" i="0" u="none" strike="noStrike" cap="none" dirty="0" err="1">
                  <a:solidFill>
                    <a:srgbClr val="000000"/>
                  </a:solidFill>
                  <a:latin typeface="Courier New" panose="02070309020205020404" pitchFamily="49" charset="0"/>
                  <a:cs typeface="Courier New" panose="02070309020205020404" pitchFamily="49" charset="0"/>
                  <a:sym typeface="Arial"/>
                </a:rPr>
                <a:t>init</a:t>
              </a:r>
              <a:r>
                <a:rPr lang="en-US" sz="2000" b="1" i="0" u="none" strike="noStrike" cap="none" dirty="0">
                  <a:solidFill>
                    <a:srgbClr val="000000"/>
                  </a:solidFill>
                  <a:latin typeface="Courier New" panose="02070309020205020404" pitchFamily="49" charset="0"/>
                  <a:cs typeface="Courier New" panose="02070309020205020404" pitchFamily="49" charset="0"/>
                  <a:sym typeface="Arial"/>
                </a:rPr>
                <a:t> -k</a:t>
              </a:r>
              <a:r>
                <a:rPr lang="en-US" sz="2000" b="0" i="0" u="none" strike="noStrike" cap="none" dirty="0">
                  <a:solidFill>
                    <a:srgbClr val="000000"/>
                  </a:solidFill>
                  <a:latin typeface="Space Grotesk" pitchFamily="2" charset="0"/>
                  <a:cs typeface="Space Grotesk" pitchFamily="2" charset="0"/>
                  <a:sym typeface="Arial"/>
                </a:rPr>
                <a:t> </a:t>
              </a:r>
              <a:r>
                <a:rPr lang="en-US" sz="2000" b="0" i="0" u="none" strike="noStrike" cap="none" dirty="0">
                  <a:solidFill>
                    <a:srgbClr val="000000"/>
                  </a:solidFill>
                  <a:latin typeface="Space Grotesk"/>
                  <a:ea typeface="Space Grotesk"/>
                  <a:cs typeface="Space Grotesk"/>
                  <a:sym typeface="Space Grotesk"/>
                </a:rPr>
                <a:t>to install Dapr (or use Helm). Integrated Dapr control plane. Deploys placement, operator, sentry and injector pods.</a:t>
              </a:r>
              <a:endParaRPr sz="1400" b="0" i="0" u="none" strike="noStrike" cap="none" dirty="0">
                <a:solidFill>
                  <a:srgbClr val="000000"/>
                </a:solidFill>
                <a:latin typeface="Space Grotesk" pitchFamily="2" charset="0"/>
                <a:cs typeface="Space Grotesk" pitchFamily="2" charset="0"/>
                <a:sym typeface="Arial"/>
              </a:endParaRPr>
            </a:p>
            <a:p>
              <a:pPr marL="0" marR="0" lvl="0" indent="0" algn="l" rtl="0">
                <a:lnSpc>
                  <a:spcPct val="150000"/>
                </a:lnSpc>
                <a:spcBef>
                  <a:spcPts val="0"/>
                </a:spcBef>
                <a:spcAft>
                  <a:spcPts val="0"/>
                </a:spcAft>
                <a:buClr>
                  <a:srgbClr val="000000"/>
                </a:buClr>
                <a:buSzPts val="2000"/>
                <a:buFont typeface="Arial"/>
                <a:buNone/>
              </a:pPr>
              <a:r>
                <a:rPr lang="en-US" sz="2000" b="0" i="0" u="none" strike="noStrike" cap="none" dirty="0">
                  <a:solidFill>
                    <a:srgbClr val="000000"/>
                  </a:solidFill>
                  <a:latin typeface="Space Grotesk"/>
                  <a:ea typeface="Space Grotesk"/>
                  <a:cs typeface="Space Grotesk"/>
                  <a:sym typeface="Space Grotesk"/>
                </a:rPr>
                <a:t>Automatically injects a Dapr sidecar into all annotated pods.</a:t>
              </a:r>
              <a:endParaRPr sz="2000" b="0" i="0" u="none" strike="noStrike" cap="none" dirty="0">
                <a:solidFill>
                  <a:srgbClr val="000000"/>
                </a:solidFill>
                <a:latin typeface="Space Grotesk"/>
                <a:ea typeface="Space Grotesk"/>
                <a:cs typeface="Space Grotesk"/>
                <a:sym typeface="Space Grotesk"/>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525">
          <a:extLst>
            <a:ext uri="{FF2B5EF4-FFF2-40B4-BE49-F238E27FC236}">
              <a16:creationId xmlns:a16="http://schemas.microsoft.com/office/drawing/2014/main" id="{4CF31655-D6B4-1C7E-DFFF-D645AD9AD3A9}"/>
            </a:ext>
          </a:extLst>
        </p:cNvPr>
        <p:cNvGrpSpPr/>
        <p:nvPr/>
      </p:nvGrpSpPr>
      <p:grpSpPr>
        <a:xfrm>
          <a:off x="0" y="0"/>
          <a:ext cx="0" cy="0"/>
          <a:chOff x="0" y="0"/>
          <a:chExt cx="0" cy="0"/>
        </a:xfrm>
      </p:grpSpPr>
      <p:sp>
        <p:nvSpPr>
          <p:cNvPr id="1526" name="Google Shape;1526;p48">
            <a:extLst>
              <a:ext uri="{FF2B5EF4-FFF2-40B4-BE49-F238E27FC236}">
                <a16:creationId xmlns:a16="http://schemas.microsoft.com/office/drawing/2014/main" id="{25257176-78D2-48CD-4C60-74DAA23A1534}"/>
              </a:ext>
            </a:extLst>
          </p:cNvPr>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dirty="0"/>
              <a:t>Hosting modes</a:t>
            </a:r>
            <a:endParaRPr dirty="0"/>
          </a:p>
        </p:txBody>
      </p:sp>
      <p:grpSp>
        <p:nvGrpSpPr>
          <p:cNvPr id="3" name="Group 2">
            <a:extLst>
              <a:ext uri="{FF2B5EF4-FFF2-40B4-BE49-F238E27FC236}">
                <a16:creationId xmlns:a16="http://schemas.microsoft.com/office/drawing/2014/main" id="{8EB6AF62-91CB-2C06-DACC-CD80D353C002}"/>
              </a:ext>
            </a:extLst>
          </p:cNvPr>
          <p:cNvGrpSpPr/>
          <p:nvPr/>
        </p:nvGrpSpPr>
        <p:grpSpPr>
          <a:xfrm>
            <a:off x="1594419" y="1139589"/>
            <a:ext cx="9422366" cy="1454248"/>
            <a:chOff x="1594419" y="1139589"/>
            <a:chExt cx="9422366" cy="1454248"/>
          </a:xfrm>
        </p:grpSpPr>
        <p:pic>
          <p:nvPicPr>
            <p:cNvPr id="2" name="Google Shape;2081;p74">
              <a:extLst>
                <a:ext uri="{FF2B5EF4-FFF2-40B4-BE49-F238E27FC236}">
                  <a16:creationId xmlns:a16="http://schemas.microsoft.com/office/drawing/2014/main" id="{2C139D92-6AC9-A0A3-0C92-983998088806}"/>
                </a:ext>
              </a:extLst>
            </p:cNvPr>
            <p:cNvPicPr preferRelativeResize="0"/>
            <p:nvPr/>
          </p:nvPicPr>
          <p:blipFill rotWithShape="1">
            <a:blip r:embed="rId3">
              <a:alphaModFix/>
            </a:blip>
            <a:srcRect/>
            <a:stretch/>
          </p:blipFill>
          <p:spPr>
            <a:xfrm>
              <a:off x="1594419" y="1242249"/>
              <a:ext cx="720000" cy="720000"/>
            </a:xfrm>
            <a:prstGeom prst="rect">
              <a:avLst/>
            </a:prstGeom>
            <a:noFill/>
            <a:ln>
              <a:noFill/>
            </a:ln>
          </p:spPr>
        </p:pic>
        <p:grpSp>
          <p:nvGrpSpPr>
            <p:cNvPr id="1527" name="Google Shape;1527;p48">
              <a:extLst>
                <a:ext uri="{FF2B5EF4-FFF2-40B4-BE49-F238E27FC236}">
                  <a16:creationId xmlns:a16="http://schemas.microsoft.com/office/drawing/2014/main" id="{A56A86B1-9EEB-BCE9-B1D4-576E43BA90AA}"/>
                </a:ext>
              </a:extLst>
            </p:cNvPr>
            <p:cNvGrpSpPr/>
            <p:nvPr/>
          </p:nvGrpSpPr>
          <p:grpSpPr>
            <a:xfrm>
              <a:off x="2440254" y="1139589"/>
              <a:ext cx="8576531" cy="1454248"/>
              <a:chOff x="2696518" y="1139589"/>
              <a:chExt cx="8576531" cy="1454248"/>
            </a:xfrm>
          </p:grpSpPr>
          <p:sp>
            <p:nvSpPr>
              <p:cNvPr id="1528" name="Google Shape;1528;p48">
                <a:extLst>
                  <a:ext uri="{FF2B5EF4-FFF2-40B4-BE49-F238E27FC236}">
                    <a16:creationId xmlns:a16="http://schemas.microsoft.com/office/drawing/2014/main" id="{7AF6107D-22E4-4C4E-67AC-AA35BF97AB9B}"/>
                  </a:ext>
                </a:extLst>
              </p:cNvPr>
              <p:cNvSpPr txBox="1"/>
              <p:nvPr/>
            </p:nvSpPr>
            <p:spPr>
              <a:xfrm>
                <a:off x="2696520" y="1139589"/>
                <a:ext cx="2250793" cy="553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1" i="0" u="none" strike="noStrike" cap="none" dirty="0">
                    <a:solidFill>
                      <a:srgbClr val="000000"/>
                    </a:solidFill>
                    <a:latin typeface="Space Grotesk"/>
                    <a:ea typeface="Space Grotesk"/>
                    <a:cs typeface="Space Grotesk"/>
                    <a:sym typeface="Space Grotesk"/>
                  </a:rPr>
                  <a:t>Serverless</a:t>
                </a:r>
                <a:endParaRPr sz="2000" b="1" i="0" u="none" strike="noStrike" cap="none" dirty="0">
                  <a:solidFill>
                    <a:srgbClr val="000000"/>
                  </a:solidFill>
                  <a:latin typeface="Space Grotesk"/>
                  <a:ea typeface="Space Grotesk"/>
                  <a:cs typeface="Space Grotesk"/>
                  <a:sym typeface="Space Grotesk"/>
                </a:endParaRPr>
              </a:p>
            </p:txBody>
          </p:sp>
          <p:sp>
            <p:nvSpPr>
              <p:cNvPr id="1530" name="Google Shape;1530;p48">
                <a:extLst>
                  <a:ext uri="{FF2B5EF4-FFF2-40B4-BE49-F238E27FC236}">
                    <a16:creationId xmlns:a16="http://schemas.microsoft.com/office/drawing/2014/main" id="{0807D9C1-CF02-56C7-3118-EFD77A73D5FB}"/>
                  </a:ext>
                </a:extLst>
              </p:cNvPr>
              <p:cNvSpPr txBox="1"/>
              <p:nvPr/>
            </p:nvSpPr>
            <p:spPr>
              <a:xfrm>
                <a:off x="2696518" y="1578215"/>
                <a:ext cx="8576531" cy="101562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0" i="0" u="none" strike="noStrike" cap="none" dirty="0">
                    <a:solidFill>
                      <a:srgbClr val="000000"/>
                    </a:solidFill>
                    <a:latin typeface="Space Grotesk"/>
                    <a:ea typeface="Space Grotesk"/>
                    <a:cs typeface="Space Grotesk"/>
                    <a:sym typeface="Space Grotesk"/>
                  </a:rPr>
                  <a:t>The Dapr side car is hosted by a </a:t>
                </a:r>
                <a:r>
                  <a:rPr lang="en-US" sz="2000" dirty="0">
                    <a:latin typeface="Space Grotesk"/>
                    <a:ea typeface="Space Grotesk"/>
                    <a:cs typeface="Space Grotesk"/>
                    <a:sym typeface="Space Grotesk"/>
                  </a:rPr>
                  <a:t>provider. </a:t>
                </a:r>
                <a:br>
                  <a:rPr lang="en-US" sz="2000" dirty="0">
                    <a:latin typeface="Space Grotesk"/>
                    <a:ea typeface="Space Grotesk"/>
                    <a:cs typeface="Space Grotesk"/>
                    <a:sym typeface="Space Grotesk"/>
                  </a:rPr>
                </a:br>
                <a:r>
                  <a:rPr lang="en-US" sz="2000" b="0" i="0" u="none" strike="noStrike" cap="none" dirty="0">
                    <a:solidFill>
                      <a:srgbClr val="000000"/>
                    </a:solidFill>
                    <a:latin typeface="Space Grotesk"/>
                    <a:ea typeface="Space Grotesk"/>
                    <a:cs typeface="Space Grotesk"/>
                    <a:sym typeface="Space Grotesk"/>
                  </a:rPr>
                  <a:t>You only manage your applications.</a:t>
                </a:r>
                <a:endParaRPr sz="1400" b="0" i="0" u="none" strike="noStrike" cap="none" dirty="0">
                  <a:solidFill>
                    <a:srgbClr val="000000"/>
                  </a:solidFill>
                  <a:latin typeface="Space Grotesk" pitchFamily="2" charset="0"/>
                  <a:cs typeface="Space Grotesk" pitchFamily="2" charset="0"/>
                  <a:sym typeface="Arial"/>
                </a:endParaRPr>
              </a:p>
            </p:txBody>
          </p:sp>
        </p:grpSp>
      </p:grpSp>
    </p:spTree>
    <p:extLst>
      <p:ext uri="{BB962C8B-B14F-4D97-AF65-F5344CB8AC3E}">
        <p14:creationId xmlns:p14="http://schemas.microsoft.com/office/powerpoint/2010/main" val="243042496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3" name="Google Shape;1543;p49"/>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a:t>Local development with the Dapr CLI</a:t>
            </a:r>
            <a:endParaRPr/>
          </a:p>
        </p:txBody>
      </p:sp>
      <p:sp>
        <p:nvSpPr>
          <p:cNvPr id="1544" name="Google Shape;1544;p49"/>
          <p:cNvSpPr/>
          <p:nvPr/>
        </p:nvSpPr>
        <p:spPr>
          <a:xfrm>
            <a:off x="401861" y="1325455"/>
            <a:ext cx="2300088" cy="5199710"/>
          </a:xfrm>
          <a:prstGeom prst="roundRect">
            <a:avLst>
              <a:gd name="adj" fmla="val 7840"/>
            </a:avLst>
          </a:prstGeom>
          <a:noFill/>
          <a:ln w="1905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Space Grotesk" pitchFamily="2" charset="0"/>
              <a:cs typeface="Space Grotesk" pitchFamily="2" charset="0"/>
              <a:sym typeface="Arial"/>
            </a:endParaRPr>
          </a:p>
        </p:txBody>
      </p:sp>
      <p:grpSp>
        <p:nvGrpSpPr>
          <p:cNvPr id="1545" name="Google Shape;1545;p49"/>
          <p:cNvGrpSpPr/>
          <p:nvPr/>
        </p:nvGrpSpPr>
        <p:grpSpPr>
          <a:xfrm>
            <a:off x="662454" y="1156668"/>
            <a:ext cx="1832189" cy="544426"/>
            <a:chOff x="8802806" y="862819"/>
            <a:chExt cx="2944846" cy="544426"/>
          </a:xfrm>
        </p:grpSpPr>
        <p:sp>
          <p:nvSpPr>
            <p:cNvPr id="1546" name="Google Shape;1546;p49"/>
            <p:cNvSpPr/>
            <p:nvPr/>
          </p:nvSpPr>
          <p:spPr>
            <a:xfrm>
              <a:off x="8802806" y="862819"/>
              <a:ext cx="2944846" cy="343603"/>
            </a:xfrm>
            <a:prstGeom prst="roundRect">
              <a:avLst>
                <a:gd name="adj" fmla="val 30559"/>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Space Grotesk" pitchFamily="2" charset="0"/>
                <a:cs typeface="Space Grotesk" pitchFamily="2" charset="0"/>
                <a:sym typeface="Arial"/>
              </a:endParaRPr>
            </a:p>
          </p:txBody>
        </p:sp>
        <p:sp>
          <p:nvSpPr>
            <p:cNvPr id="1547" name="Google Shape;1547;p49"/>
            <p:cNvSpPr txBox="1"/>
            <p:nvPr/>
          </p:nvSpPr>
          <p:spPr>
            <a:xfrm>
              <a:off x="8836815" y="884065"/>
              <a:ext cx="2910837"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121C29"/>
                  </a:solidFill>
                  <a:latin typeface="Space Grotesk"/>
                  <a:ea typeface="Space Grotesk"/>
                  <a:cs typeface="Space Grotesk"/>
                  <a:sym typeface="Space Grotesk"/>
                </a:rPr>
                <a:t>Docker Desktop</a:t>
              </a:r>
              <a:endParaRPr sz="1400" b="0" i="0" u="none" strike="noStrike" cap="none">
                <a:solidFill>
                  <a:srgbClr val="121C29"/>
                </a:solidFill>
                <a:latin typeface="Space Grotesk"/>
                <a:ea typeface="Space Grotesk"/>
                <a:cs typeface="Space Grotesk"/>
                <a:sym typeface="Space Grotesk"/>
              </a:endParaRPr>
            </a:p>
          </p:txBody>
        </p:sp>
      </p:grpSp>
      <p:sp>
        <p:nvSpPr>
          <p:cNvPr id="1548" name="Google Shape;1548;p49"/>
          <p:cNvSpPr txBox="1"/>
          <p:nvPr/>
        </p:nvSpPr>
        <p:spPr>
          <a:xfrm>
            <a:off x="3048485" y="6388561"/>
            <a:ext cx="6095028"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rgbClr val="000000"/>
                </a:solidFill>
                <a:latin typeface="Space Grotesk"/>
                <a:ea typeface="Space Grotesk"/>
                <a:cs typeface="Space Grotesk"/>
                <a:sym typeface="Space Grotesk"/>
              </a:rPr>
              <a:t>https://docs.dapr.io/getting-started/install-dapr-cli/</a:t>
            </a:r>
            <a:endParaRPr sz="1400" b="0" i="0" u="none" strike="noStrike" cap="none" dirty="0">
              <a:solidFill>
                <a:srgbClr val="000000"/>
              </a:solidFill>
              <a:latin typeface="Space Grotesk" pitchFamily="2" charset="0"/>
              <a:cs typeface="Space Grotesk" pitchFamily="2" charset="0"/>
              <a:sym typeface="Arial"/>
            </a:endParaRPr>
          </a:p>
        </p:txBody>
      </p:sp>
      <p:sp>
        <p:nvSpPr>
          <p:cNvPr id="1549" name="Google Shape;1549;p49"/>
          <p:cNvSpPr txBox="1"/>
          <p:nvPr/>
        </p:nvSpPr>
        <p:spPr>
          <a:xfrm>
            <a:off x="5044530" y="1393178"/>
            <a:ext cx="2822976"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dirty="0" err="1">
                <a:solidFill>
                  <a:srgbClr val="000000"/>
                </a:solidFill>
                <a:latin typeface="Courier New" panose="02070309020205020404" pitchFamily="49" charset="0"/>
                <a:cs typeface="Courier New" panose="02070309020205020404" pitchFamily="49" charset="0"/>
                <a:sym typeface="Arial"/>
              </a:rPr>
              <a:t>dapr</a:t>
            </a:r>
            <a:r>
              <a:rPr lang="en-US" sz="2000" b="1" i="0" u="none" strike="noStrike" cap="none" dirty="0">
                <a:solidFill>
                  <a:srgbClr val="000000"/>
                </a:solidFill>
                <a:latin typeface="Courier New" panose="02070309020205020404" pitchFamily="49" charset="0"/>
                <a:cs typeface="Courier New" panose="02070309020205020404" pitchFamily="49" charset="0"/>
                <a:sym typeface="Arial"/>
              </a:rPr>
              <a:t> </a:t>
            </a:r>
            <a:r>
              <a:rPr lang="en-US" sz="2000" b="1" i="0" u="none" strike="noStrike" cap="none" dirty="0" err="1">
                <a:solidFill>
                  <a:srgbClr val="000000"/>
                </a:solidFill>
                <a:latin typeface="Courier New" panose="02070309020205020404" pitchFamily="49" charset="0"/>
                <a:cs typeface="Courier New" panose="02070309020205020404" pitchFamily="49" charset="0"/>
                <a:sym typeface="Arial"/>
              </a:rPr>
              <a:t>init</a:t>
            </a:r>
            <a:endParaRPr sz="2000" b="1" i="0" u="none" strike="noStrike" cap="none" dirty="0">
              <a:solidFill>
                <a:srgbClr val="000000"/>
              </a:solidFill>
              <a:latin typeface="Courier New" panose="02070309020205020404" pitchFamily="49" charset="0"/>
              <a:cs typeface="Courier New" panose="02070309020205020404" pitchFamily="49" charset="0"/>
              <a:sym typeface="Arial"/>
            </a:endParaRPr>
          </a:p>
        </p:txBody>
      </p:sp>
      <p:grpSp>
        <p:nvGrpSpPr>
          <p:cNvPr id="1550" name="Google Shape;1550;p49"/>
          <p:cNvGrpSpPr/>
          <p:nvPr/>
        </p:nvGrpSpPr>
        <p:grpSpPr>
          <a:xfrm>
            <a:off x="5584685" y="2440105"/>
            <a:ext cx="1855000" cy="1890000"/>
            <a:chOff x="3447990" y="2725615"/>
            <a:chExt cx="1855000" cy="1890000"/>
          </a:xfrm>
        </p:grpSpPr>
        <p:pic>
          <p:nvPicPr>
            <p:cNvPr id="1551" name="Google Shape;1551;p49"/>
            <p:cNvPicPr preferRelativeResize="0"/>
            <p:nvPr/>
          </p:nvPicPr>
          <p:blipFill rotWithShape="1">
            <a:blip r:embed="rId3">
              <a:alphaModFix/>
            </a:blip>
            <a:srcRect/>
            <a:stretch/>
          </p:blipFill>
          <p:spPr>
            <a:xfrm>
              <a:off x="3447990" y="2725615"/>
              <a:ext cx="1855000" cy="1890000"/>
            </a:xfrm>
            <a:prstGeom prst="rect">
              <a:avLst/>
            </a:prstGeom>
            <a:noFill/>
            <a:ln>
              <a:noFill/>
            </a:ln>
          </p:spPr>
        </p:pic>
        <p:sp>
          <p:nvSpPr>
            <p:cNvPr id="1552" name="Google Shape;1552;p49"/>
            <p:cNvSpPr txBox="1"/>
            <p:nvPr/>
          </p:nvSpPr>
          <p:spPr>
            <a:xfrm>
              <a:off x="3596452" y="3302471"/>
              <a:ext cx="114944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Space Grotesk"/>
                  <a:ea typeface="Space Grotesk"/>
                  <a:cs typeface="Space Grotesk"/>
                  <a:sym typeface="Space Grotesk"/>
                </a:rPr>
                <a:t>App</a:t>
              </a:r>
              <a:endParaRPr sz="1400" b="1" i="0" u="none" strike="noStrike" cap="none" dirty="0">
                <a:solidFill>
                  <a:schemeClr val="dk1"/>
                </a:solidFill>
                <a:latin typeface="Space Grotesk"/>
                <a:ea typeface="Space Grotesk"/>
                <a:cs typeface="Space Grotesk"/>
                <a:sym typeface="Space Grotesk"/>
              </a:endParaRPr>
            </a:p>
          </p:txBody>
        </p:sp>
      </p:grpSp>
      <p:pic>
        <p:nvPicPr>
          <p:cNvPr id="1556" name="Google Shape;1556;p49"/>
          <p:cNvPicPr preferRelativeResize="0"/>
          <p:nvPr/>
        </p:nvPicPr>
        <p:blipFill rotWithShape="1">
          <a:blip r:embed="rId4">
            <a:alphaModFix/>
          </a:blip>
          <a:srcRect/>
          <a:stretch/>
        </p:blipFill>
        <p:spPr>
          <a:xfrm>
            <a:off x="10527676" y="983862"/>
            <a:ext cx="1080000" cy="1080000"/>
          </a:xfrm>
          <a:prstGeom prst="rect">
            <a:avLst/>
          </a:prstGeom>
          <a:noFill/>
          <a:ln>
            <a:noFill/>
          </a:ln>
        </p:spPr>
      </p:pic>
      <p:pic>
        <p:nvPicPr>
          <p:cNvPr id="1557" name="Google Shape;1557;p49"/>
          <p:cNvPicPr preferRelativeResize="0"/>
          <p:nvPr/>
        </p:nvPicPr>
        <p:blipFill rotWithShape="1">
          <a:blip r:embed="rId5">
            <a:alphaModFix/>
          </a:blip>
          <a:srcRect/>
          <a:stretch/>
        </p:blipFill>
        <p:spPr>
          <a:xfrm>
            <a:off x="10527676" y="5445165"/>
            <a:ext cx="1080000" cy="1080000"/>
          </a:xfrm>
          <a:prstGeom prst="rect">
            <a:avLst/>
          </a:prstGeom>
          <a:noFill/>
          <a:ln>
            <a:noFill/>
          </a:ln>
        </p:spPr>
      </p:pic>
      <p:pic>
        <p:nvPicPr>
          <p:cNvPr id="1558" name="Google Shape;1558;p49"/>
          <p:cNvPicPr preferRelativeResize="0"/>
          <p:nvPr/>
        </p:nvPicPr>
        <p:blipFill rotWithShape="1">
          <a:blip r:embed="rId6">
            <a:alphaModFix/>
          </a:blip>
          <a:srcRect/>
          <a:stretch/>
        </p:blipFill>
        <p:spPr>
          <a:xfrm>
            <a:off x="10527676" y="3214514"/>
            <a:ext cx="1080000" cy="1080000"/>
          </a:xfrm>
          <a:prstGeom prst="rect">
            <a:avLst/>
          </a:prstGeom>
          <a:noFill/>
          <a:ln>
            <a:noFill/>
          </a:ln>
        </p:spPr>
      </p:pic>
      <p:pic>
        <p:nvPicPr>
          <p:cNvPr id="1559" name="Google Shape;1559;p49"/>
          <p:cNvPicPr preferRelativeResize="0"/>
          <p:nvPr/>
        </p:nvPicPr>
        <p:blipFill rotWithShape="1">
          <a:blip r:embed="rId7">
            <a:alphaModFix/>
          </a:blip>
          <a:srcRect/>
          <a:stretch/>
        </p:blipFill>
        <p:spPr>
          <a:xfrm>
            <a:off x="10527676" y="2099188"/>
            <a:ext cx="1080000" cy="1080000"/>
          </a:xfrm>
          <a:prstGeom prst="rect">
            <a:avLst/>
          </a:prstGeom>
          <a:noFill/>
          <a:ln>
            <a:noFill/>
          </a:ln>
        </p:spPr>
      </p:pic>
      <p:pic>
        <p:nvPicPr>
          <p:cNvPr id="1560" name="Google Shape;1560;p49"/>
          <p:cNvPicPr preferRelativeResize="0"/>
          <p:nvPr/>
        </p:nvPicPr>
        <p:blipFill rotWithShape="1">
          <a:blip r:embed="rId8">
            <a:alphaModFix/>
          </a:blip>
          <a:srcRect/>
          <a:stretch/>
        </p:blipFill>
        <p:spPr>
          <a:xfrm>
            <a:off x="10527676" y="4329840"/>
            <a:ext cx="1080000" cy="1080000"/>
          </a:xfrm>
          <a:prstGeom prst="rect">
            <a:avLst/>
          </a:prstGeom>
          <a:noFill/>
          <a:ln>
            <a:noFill/>
          </a:ln>
        </p:spPr>
      </p:pic>
      <p:cxnSp>
        <p:nvCxnSpPr>
          <p:cNvPr id="1565" name="Google Shape;1565;p49"/>
          <p:cNvCxnSpPr>
            <a:cxnSpLocks/>
            <a:stCxn id="1566" idx="6"/>
            <a:endCxn id="1556" idx="1"/>
          </p:cNvCxnSpPr>
          <p:nvPr/>
        </p:nvCxnSpPr>
        <p:spPr>
          <a:xfrm flipV="1">
            <a:off x="7389307" y="1523862"/>
            <a:ext cx="3138369" cy="2463958"/>
          </a:xfrm>
          <a:prstGeom prst="bentConnector3">
            <a:avLst>
              <a:gd name="adj1" fmla="val 66094"/>
            </a:avLst>
          </a:prstGeom>
          <a:noFill/>
          <a:ln w="19050" cap="flat" cmpd="sng">
            <a:solidFill>
              <a:schemeClr val="dk1"/>
            </a:solidFill>
            <a:prstDash val="solid"/>
            <a:miter lim="800000"/>
            <a:headEnd type="triangle" w="lg" len="lg"/>
            <a:tailEnd type="triangle" w="lg" len="lg"/>
          </a:ln>
        </p:spPr>
      </p:cxnSp>
      <p:cxnSp>
        <p:nvCxnSpPr>
          <p:cNvPr id="1567" name="Google Shape;1567;p49"/>
          <p:cNvCxnSpPr>
            <a:stCxn id="1566" idx="6"/>
            <a:endCxn id="1559" idx="1"/>
          </p:cNvCxnSpPr>
          <p:nvPr/>
        </p:nvCxnSpPr>
        <p:spPr>
          <a:xfrm rot="10800000" flipH="1">
            <a:off x="7389307" y="2639320"/>
            <a:ext cx="3138300" cy="1348500"/>
          </a:xfrm>
          <a:prstGeom prst="bentConnector3">
            <a:avLst>
              <a:gd name="adj1" fmla="val 66224"/>
            </a:avLst>
          </a:prstGeom>
          <a:noFill/>
          <a:ln w="19050" cap="flat" cmpd="sng">
            <a:solidFill>
              <a:schemeClr val="dk1"/>
            </a:solidFill>
            <a:prstDash val="solid"/>
            <a:miter lim="800000"/>
            <a:headEnd type="triangle" w="lg" len="lg"/>
            <a:tailEnd type="triangle" w="lg" len="lg"/>
          </a:ln>
        </p:spPr>
      </p:cxnSp>
      <p:cxnSp>
        <p:nvCxnSpPr>
          <p:cNvPr id="1568" name="Google Shape;1568;p49"/>
          <p:cNvCxnSpPr>
            <a:stCxn id="1558" idx="1"/>
            <a:endCxn id="1566" idx="6"/>
          </p:cNvCxnSpPr>
          <p:nvPr/>
        </p:nvCxnSpPr>
        <p:spPr>
          <a:xfrm flipH="1">
            <a:off x="7389376" y="3754514"/>
            <a:ext cx="3138300" cy="233400"/>
          </a:xfrm>
          <a:prstGeom prst="bentConnector3">
            <a:avLst>
              <a:gd name="adj1" fmla="val 33679"/>
            </a:avLst>
          </a:prstGeom>
          <a:noFill/>
          <a:ln w="19050" cap="flat" cmpd="sng">
            <a:solidFill>
              <a:schemeClr val="dk1"/>
            </a:solidFill>
            <a:prstDash val="solid"/>
            <a:miter lim="800000"/>
            <a:headEnd type="triangle" w="lg" len="lg"/>
            <a:tailEnd type="triangle" w="lg" len="lg"/>
          </a:ln>
        </p:spPr>
      </p:cxnSp>
      <p:sp>
        <p:nvSpPr>
          <p:cNvPr id="1566" name="Google Shape;1566;p49"/>
          <p:cNvSpPr/>
          <p:nvPr/>
        </p:nvSpPr>
        <p:spPr>
          <a:xfrm>
            <a:off x="7320727" y="3953530"/>
            <a:ext cx="68580" cy="6858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Space Grotesk" pitchFamily="2" charset="0"/>
              <a:cs typeface="Space Grotesk" pitchFamily="2" charset="0"/>
              <a:sym typeface="Arial"/>
            </a:endParaRPr>
          </a:p>
        </p:txBody>
      </p:sp>
      <p:cxnSp>
        <p:nvCxnSpPr>
          <p:cNvPr id="1569" name="Google Shape;1569;p49"/>
          <p:cNvCxnSpPr>
            <a:stCxn id="1566" idx="6"/>
            <a:endCxn id="1560" idx="1"/>
          </p:cNvCxnSpPr>
          <p:nvPr/>
        </p:nvCxnSpPr>
        <p:spPr>
          <a:xfrm>
            <a:off x="7389307" y="3987820"/>
            <a:ext cx="3138300" cy="882000"/>
          </a:xfrm>
          <a:prstGeom prst="bentConnector3">
            <a:avLst>
              <a:gd name="adj1" fmla="val 66330"/>
            </a:avLst>
          </a:prstGeom>
          <a:noFill/>
          <a:ln w="19050" cap="flat" cmpd="sng">
            <a:solidFill>
              <a:schemeClr val="dk1"/>
            </a:solidFill>
            <a:prstDash val="solid"/>
            <a:miter lim="800000"/>
            <a:headEnd type="triangle" w="lg" len="lg"/>
            <a:tailEnd type="triangle" w="lg" len="lg"/>
          </a:ln>
        </p:spPr>
      </p:cxnSp>
      <p:cxnSp>
        <p:nvCxnSpPr>
          <p:cNvPr id="1570" name="Google Shape;1570;p49"/>
          <p:cNvCxnSpPr>
            <a:cxnSpLocks/>
            <a:stCxn id="1566" idx="6"/>
            <a:endCxn id="1557" idx="1"/>
          </p:cNvCxnSpPr>
          <p:nvPr/>
        </p:nvCxnSpPr>
        <p:spPr>
          <a:xfrm>
            <a:off x="7389307" y="3987820"/>
            <a:ext cx="3138369" cy="1997345"/>
          </a:xfrm>
          <a:prstGeom prst="bentConnector3">
            <a:avLst>
              <a:gd name="adj1" fmla="val 66233"/>
            </a:avLst>
          </a:prstGeom>
          <a:noFill/>
          <a:ln w="19050" cap="flat" cmpd="sng">
            <a:solidFill>
              <a:schemeClr val="dk1"/>
            </a:solidFill>
            <a:prstDash val="solid"/>
            <a:miter lim="800000"/>
            <a:headEnd type="triangle" w="lg" len="lg"/>
            <a:tailEnd type="triangle" w="lg" len="lg"/>
          </a:ln>
        </p:spPr>
      </p:cxnSp>
      <p:sp>
        <p:nvSpPr>
          <p:cNvPr id="1554" name="Google Shape;1554;p49"/>
          <p:cNvSpPr/>
          <p:nvPr/>
        </p:nvSpPr>
        <p:spPr>
          <a:xfrm>
            <a:off x="6456018" y="3953530"/>
            <a:ext cx="68580" cy="6858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Space Grotesk" pitchFamily="2" charset="0"/>
              <a:cs typeface="Space Grotesk" pitchFamily="2" charset="0"/>
              <a:sym typeface="Arial"/>
            </a:endParaRPr>
          </a:p>
        </p:txBody>
      </p:sp>
      <p:sp>
        <p:nvSpPr>
          <p:cNvPr id="1571" name="Google Shape;1571;p49"/>
          <p:cNvSpPr txBox="1"/>
          <p:nvPr/>
        </p:nvSpPr>
        <p:spPr>
          <a:xfrm>
            <a:off x="7640442" y="3645536"/>
            <a:ext cx="1440000"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121C29"/>
                </a:solidFill>
                <a:latin typeface="Space Grotesk"/>
                <a:ea typeface="Space Grotesk"/>
                <a:cs typeface="Space Grotesk"/>
                <a:sym typeface="Space Grotesk"/>
              </a:rPr>
              <a:t>Use components</a:t>
            </a:r>
            <a:endParaRPr sz="1200" b="0" i="0" u="none" strike="noStrike" cap="none">
              <a:solidFill>
                <a:srgbClr val="121C29"/>
              </a:solidFill>
              <a:latin typeface="Space Grotesk"/>
              <a:ea typeface="Space Grotesk"/>
              <a:cs typeface="Space Grotesk"/>
              <a:sym typeface="Space Grotesk"/>
            </a:endParaRPr>
          </a:p>
        </p:txBody>
      </p:sp>
      <p:grpSp>
        <p:nvGrpSpPr>
          <p:cNvPr id="3" name="Group 2">
            <a:extLst>
              <a:ext uri="{FF2B5EF4-FFF2-40B4-BE49-F238E27FC236}">
                <a16:creationId xmlns:a16="http://schemas.microsoft.com/office/drawing/2014/main" id="{68085834-F0F0-A72B-5CA2-8A652B1C8C33}"/>
              </a:ext>
            </a:extLst>
          </p:cNvPr>
          <p:cNvGrpSpPr/>
          <p:nvPr/>
        </p:nvGrpSpPr>
        <p:grpSpPr>
          <a:xfrm>
            <a:off x="866285" y="1643406"/>
            <a:ext cx="5589733" cy="4708392"/>
            <a:chOff x="866285" y="1643406"/>
            <a:chExt cx="5589733" cy="4708392"/>
          </a:xfrm>
        </p:grpSpPr>
        <p:cxnSp>
          <p:nvCxnSpPr>
            <p:cNvPr id="1553" name="Google Shape;1553;p49"/>
            <p:cNvCxnSpPr>
              <a:stCxn id="1554" idx="2"/>
              <a:endCxn id="1555" idx="3"/>
            </p:cNvCxnSpPr>
            <p:nvPr/>
          </p:nvCxnSpPr>
          <p:spPr>
            <a:xfrm rot="10800000">
              <a:off x="2306418" y="3980320"/>
              <a:ext cx="4149600" cy="7500"/>
            </a:xfrm>
            <a:prstGeom prst="straightConnector1">
              <a:avLst/>
            </a:prstGeom>
            <a:noFill/>
            <a:ln w="19050" cap="flat" cmpd="sng">
              <a:solidFill>
                <a:schemeClr val="dk1"/>
              </a:solidFill>
              <a:prstDash val="solid"/>
              <a:miter lim="800000"/>
              <a:headEnd type="triangle" w="lg" len="lg"/>
              <a:tailEnd type="triangle" w="lg" len="lg"/>
            </a:ln>
          </p:spPr>
        </p:cxnSp>
        <p:cxnSp>
          <p:nvCxnSpPr>
            <p:cNvPr id="1561" name="Google Shape;1561;p49"/>
            <p:cNvCxnSpPr>
              <a:stCxn id="1554" idx="2"/>
              <a:endCxn id="1562" idx="3"/>
            </p:cNvCxnSpPr>
            <p:nvPr/>
          </p:nvCxnSpPr>
          <p:spPr>
            <a:xfrm rot="10800000">
              <a:off x="2306418" y="2363320"/>
              <a:ext cx="4149600" cy="1624500"/>
            </a:xfrm>
            <a:prstGeom prst="bentConnector3">
              <a:avLst>
                <a:gd name="adj1" fmla="val 50002"/>
              </a:avLst>
            </a:prstGeom>
            <a:noFill/>
            <a:ln w="19050" cap="flat" cmpd="sng">
              <a:solidFill>
                <a:schemeClr val="dk1"/>
              </a:solidFill>
              <a:prstDash val="solid"/>
              <a:miter lim="800000"/>
              <a:headEnd type="triangle" w="lg" len="lg"/>
              <a:tailEnd type="triangle" w="lg" len="lg"/>
            </a:ln>
          </p:spPr>
        </p:cxnSp>
        <p:cxnSp>
          <p:nvCxnSpPr>
            <p:cNvPr id="1563" name="Google Shape;1563;p49"/>
            <p:cNvCxnSpPr>
              <a:stCxn id="1554" idx="2"/>
              <a:endCxn id="1564" idx="3"/>
            </p:cNvCxnSpPr>
            <p:nvPr/>
          </p:nvCxnSpPr>
          <p:spPr>
            <a:xfrm flipH="1">
              <a:off x="2306418" y="3987820"/>
              <a:ext cx="4149600" cy="1644000"/>
            </a:xfrm>
            <a:prstGeom prst="bentConnector3">
              <a:avLst>
                <a:gd name="adj1" fmla="val 50002"/>
              </a:avLst>
            </a:prstGeom>
            <a:noFill/>
            <a:ln w="19050" cap="flat" cmpd="sng">
              <a:solidFill>
                <a:schemeClr val="dk1"/>
              </a:solidFill>
              <a:prstDash val="solid"/>
              <a:miter lim="800000"/>
              <a:headEnd type="triangle" w="lg" len="lg"/>
              <a:tailEnd type="triangle" w="lg" len="lg"/>
            </a:ln>
          </p:spPr>
        </p:cxnSp>
        <p:sp>
          <p:nvSpPr>
            <p:cNvPr id="1572" name="Google Shape;1572;p49"/>
            <p:cNvSpPr txBox="1"/>
            <p:nvPr/>
          </p:nvSpPr>
          <p:spPr>
            <a:xfrm>
              <a:off x="2728145" y="2433513"/>
              <a:ext cx="1601755"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121C29"/>
                  </a:solidFill>
                  <a:latin typeface="Space Grotesk"/>
                  <a:ea typeface="Space Grotesk"/>
                  <a:cs typeface="Space Grotesk"/>
                  <a:sym typeface="Space Grotesk"/>
                </a:rPr>
                <a:t>Create mapping table of actor instances and pods</a:t>
              </a:r>
              <a:endParaRPr sz="1200" b="0" i="0" u="none" strike="noStrike" cap="none" dirty="0">
                <a:solidFill>
                  <a:srgbClr val="121C29"/>
                </a:solidFill>
                <a:latin typeface="Space Grotesk"/>
                <a:ea typeface="Space Grotesk"/>
                <a:cs typeface="Space Grotesk"/>
                <a:sym typeface="Space Grotesk"/>
              </a:endParaRPr>
            </a:p>
          </p:txBody>
        </p:sp>
        <p:sp>
          <p:nvSpPr>
            <p:cNvPr id="1573" name="Google Shape;1573;p49"/>
            <p:cNvSpPr txBox="1"/>
            <p:nvPr/>
          </p:nvSpPr>
          <p:spPr>
            <a:xfrm>
              <a:off x="2728145" y="4022390"/>
              <a:ext cx="1716689"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121C29"/>
                  </a:solidFill>
                  <a:latin typeface="Space Grotesk"/>
                  <a:ea typeface="Space Grotesk"/>
                  <a:cs typeface="Space Grotesk"/>
                  <a:sym typeface="Space Grotesk"/>
                </a:rPr>
                <a:t>State management &amp;  pub/sub messaging</a:t>
              </a:r>
              <a:endParaRPr sz="1200" b="0" i="0" u="none" strike="noStrike" cap="none" dirty="0">
                <a:solidFill>
                  <a:srgbClr val="121C29"/>
                </a:solidFill>
                <a:latin typeface="Space Grotesk"/>
                <a:ea typeface="Space Grotesk"/>
                <a:cs typeface="Space Grotesk"/>
                <a:sym typeface="Space Grotesk"/>
              </a:endParaRPr>
            </a:p>
          </p:txBody>
        </p:sp>
        <p:sp>
          <p:nvSpPr>
            <p:cNvPr id="1574" name="Google Shape;1574;p49"/>
            <p:cNvSpPr txBox="1"/>
            <p:nvPr/>
          </p:nvSpPr>
          <p:spPr>
            <a:xfrm>
              <a:off x="2728145" y="5676403"/>
              <a:ext cx="1716689"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121C29"/>
                  </a:solidFill>
                  <a:latin typeface="Space Grotesk"/>
                  <a:ea typeface="Space Grotesk"/>
                  <a:cs typeface="Space Grotesk"/>
                  <a:sym typeface="Space Grotesk"/>
                </a:rPr>
                <a:t>Send distributed tracing</a:t>
              </a:r>
              <a:endParaRPr sz="1200" b="0" i="0" u="none" strike="noStrike" cap="none" dirty="0">
                <a:solidFill>
                  <a:srgbClr val="121C29"/>
                </a:solidFill>
                <a:latin typeface="Space Grotesk"/>
                <a:ea typeface="Space Grotesk"/>
                <a:cs typeface="Space Grotesk"/>
                <a:sym typeface="Space Grotesk"/>
              </a:endParaRPr>
            </a:p>
          </p:txBody>
        </p:sp>
        <p:grpSp>
          <p:nvGrpSpPr>
            <p:cNvPr id="1575" name="Google Shape;1575;p49"/>
            <p:cNvGrpSpPr/>
            <p:nvPr/>
          </p:nvGrpSpPr>
          <p:grpSpPr>
            <a:xfrm>
              <a:off x="866286" y="3260402"/>
              <a:ext cx="1440000" cy="1440000"/>
              <a:chOff x="4177175" y="1304587"/>
              <a:chExt cx="1440000" cy="1440000"/>
            </a:xfrm>
          </p:grpSpPr>
          <p:pic>
            <p:nvPicPr>
              <p:cNvPr id="1555" name="Google Shape;1555;p49"/>
              <p:cNvPicPr preferRelativeResize="0"/>
              <p:nvPr/>
            </p:nvPicPr>
            <p:blipFill rotWithShape="1">
              <a:blip r:embed="rId9">
                <a:alphaModFix/>
              </a:blip>
              <a:srcRect/>
              <a:stretch/>
            </p:blipFill>
            <p:spPr>
              <a:xfrm>
                <a:off x="4177175" y="1304587"/>
                <a:ext cx="1440000" cy="1440000"/>
              </a:xfrm>
              <a:prstGeom prst="rect">
                <a:avLst/>
              </a:prstGeom>
              <a:noFill/>
              <a:ln>
                <a:noFill/>
              </a:ln>
            </p:spPr>
          </p:pic>
          <p:pic>
            <p:nvPicPr>
              <p:cNvPr id="1576" name="Google Shape;1576;p49"/>
              <p:cNvPicPr preferRelativeResize="0"/>
              <p:nvPr/>
            </p:nvPicPr>
            <p:blipFill rotWithShape="1">
              <a:blip r:embed="rId10">
                <a:alphaModFix/>
              </a:blip>
              <a:srcRect/>
              <a:stretch/>
            </p:blipFill>
            <p:spPr>
              <a:xfrm>
                <a:off x="4584543" y="1639750"/>
                <a:ext cx="625263" cy="540000"/>
              </a:xfrm>
              <a:prstGeom prst="rect">
                <a:avLst/>
              </a:prstGeom>
              <a:noFill/>
              <a:ln>
                <a:noFill/>
              </a:ln>
            </p:spPr>
          </p:pic>
          <p:sp>
            <p:nvSpPr>
              <p:cNvPr id="1577" name="Google Shape;1577;p49"/>
              <p:cNvSpPr txBox="1"/>
              <p:nvPr/>
            </p:nvSpPr>
            <p:spPr>
              <a:xfrm>
                <a:off x="4318033" y="2195058"/>
                <a:ext cx="1147742"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200" b="0" i="0" u="none" strike="noStrike" cap="none">
                    <a:solidFill>
                      <a:srgbClr val="121C29"/>
                    </a:solidFill>
                    <a:latin typeface="Space Grotesk"/>
                    <a:ea typeface="Space Grotesk"/>
                    <a:cs typeface="Space Grotesk"/>
                    <a:sym typeface="Space Grotesk"/>
                  </a:rPr>
                  <a:t>redis</a:t>
                </a:r>
                <a:endParaRPr sz="1200" b="0" i="0" u="none" strike="noStrike" cap="none">
                  <a:solidFill>
                    <a:srgbClr val="121C29"/>
                  </a:solidFill>
                  <a:latin typeface="Space Grotesk"/>
                  <a:ea typeface="Space Grotesk"/>
                  <a:cs typeface="Space Grotesk"/>
                  <a:sym typeface="Space Grotesk"/>
                </a:endParaRPr>
              </a:p>
            </p:txBody>
          </p:sp>
        </p:grpSp>
        <p:grpSp>
          <p:nvGrpSpPr>
            <p:cNvPr id="1578" name="Google Shape;1578;p49"/>
            <p:cNvGrpSpPr/>
            <p:nvPr/>
          </p:nvGrpSpPr>
          <p:grpSpPr>
            <a:xfrm>
              <a:off x="866285" y="4911798"/>
              <a:ext cx="1440000" cy="1440000"/>
              <a:chOff x="4115227" y="1139318"/>
              <a:chExt cx="1440000" cy="1440000"/>
            </a:xfrm>
          </p:grpSpPr>
          <p:pic>
            <p:nvPicPr>
              <p:cNvPr id="1564" name="Google Shape;1564;p49"/>
              <p:cNvPicPr preferRelativeResize="0"/>
              <p:nvPr/>
            </p:nvPicPr>
            <p:blipFill rotWithShape="1">
              <a:blip r:embed="rId9">
                <a:alphaModFix/>
              </a:blip>
              <a:srcRect/>
              <a:stretch/>
            </p:blipFill>
            <p:spPr>
              <a:xfrm>
                <a:off x="4115227" y="1139318"/>
                <a:ext cx="1440000" cy="1440000"/>
              </a:xfrm>
              <a:prstGeom prst="rect">
                <a:avLst/>
              </a:prstGeom>
              <a:noFill/>
              <a:ln>
                <a:noFill/>
              </a:ln>
            </p:spPr>
          </p:pic>
          <p:pic>
            <p:nvPicPr>
              <p:cNvPr id="1579" name="Google Shape;1579;p49"/>
              <p:cNvPicPr preferRelativeResize="0"/>
              <p:nvPr/>
            </p:nvPicPr>
            <p:blipFill rotWithShape="1">
              <a:blip r:embed="rId11">
                <a:alphaModFix/>
              </a:blip>
              <a:srcRect/>
              <a:stretch/>
            </p:blipFill>
            <p:spPr>
              <a:xfrm>
                <a:off x="4622613" y="1496406"/>
                <a:ext cx="442588" cy="468000"/>
              </a:xfrm>
              <a:prstGeom prst="rect">
                <a:avLst/>
              </a:prstGeom>
              <a:noFill/>
              <a:ln>
                <a:noFill/>
              </a:ln>
            </p:spPr>
          </p:pic>
          <p:sp>
            <p:nvSpPr>
              <p:cNvPr id="1580" name="Google Shape;1580;p49"/>
              <p:cNvSpPr txBox="1"/>
              <p:nvPr/>
            </p:nvSpPr>
            <p:spPr>
              <a:xfrm>
                <a:off x="4236060" y="1984913"/>
                <a:ext cx="1196412"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200" b="0" i="0" u="none" strike="noStrike" cap="none">
                    <a:solidFill>
                      <a:srgbClr val="121C29"/>
                    </a:solidFill>
                    <a:latin typeface="Space Grotesk"/>
                    <a:ea typeface="Space Grotesk"/>
                    <a:cs typeface="Space Grotesk"/>
                    <a:sym typeface="Space Grotesk"/>
                  </a:rPr>
                  <a:t>zipkin</a:t>
                </a:r>
                <a:endParaRPr sz="1200" b="0" i="0" u="none" strike="noStrike" cap="none">
                  <a:solidFill>
                    <a:srgbClr val="121C29"/>
                  </a:solidFill>
                  <a:latin typeface="Space Grotesk"/>
                  <a:ea typeface="Space Grotesk"/>
                  <a:cs typeface="Space Grotesk"/>
                  <a:sym typeface="Space Grotesk"/>
                </a:endParaRPr>
              </a:p>
            </p:txBody>
          </p:sp>
        </p:grpSp>
        <p:grpSp>
          <p:nvGrpSpPr>
            <p:cNvPr id="1581" name="Google Shape;1581;p49"/>
            <p:cNvGrpSpPr/>
            <p:nvPr/>
          </p:nvGrpSpPr>
          <p:grpSpPr>
            <a:xfrm>
              <a:off x="866286" y="1643406"/>
              <a:ext cx="1440000" cy="1440000"/>
              <a:chOff x="1255662" y="2484650"/>
              <a:chExt cx="1440000" cy="1440000"/>
            </a:xfrm>
          </p:grpSpPr>
          <p:grpSp>
            <p:nvGrpSpPr>
              <p:cNvPr id="1582" name="Google Shape;1582;p49"/>
              <p:cNvGrpSpPr/>
              <p:nvPr/>
            </p:nvGrpSpPr>
            <p:grpSpPr>
              <a:xfrm>
                <a:off x="1255662" y="2484650"/>
                <a:ext cx="1440000" cy="1440000"/>
                <a:chOff x="1180035" y="5028470"/>
                <a:chExt cx="1440000" cy="1440000"/>
              </a:xfrm>
            </p:grpSpPr>
            <p:pic>
              <p:nvPicPr>
                <p:cNvPr id="1562" name="Google Shape;1562;p49"/>
                <p:cNvPicPr preferRelativeResize="0"/>
                <p:nvPr/>
              </p:nvPicPr>
              <p:blipFill rotWithShape="1">
                <a:blip r:embed="rId12">
                  <a:alphaModFix/>
                </a:blip>
                <a:srcRect/>
                <a:stretch/>
              </p:blipFill>
              <p:spPr>
                <a:xfrm>
                  <a:off x="1180035" y="5028470"/>
                  <a:ext cx="1440000" cy="1440000"/>
                </a:xfrm>
                <a:prstGeom prst="rect">
                  <a:avLst/>
                </a:prstGeom>
                <a:noFill/>
                <a:ln>
                  <a:noFill/>
                </a:ln>
              </p:spPr>
            </p:pic>
            <p:sp>
              <p:nvSpPr>
                <p:cNvPr id="1583" name="Google Shape;1583;p49"/>
                <p:cNvSpPr txBox="1"/>
                <p:nvPr/>
              </p:nvSpPr>
              <p:spPr>
                <a:xfrm>
                  <a:off x="1379279" y="5897109"/>
                  <a:ext cx="1041511"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200" b="0" i="0" u="none" strike="noStrike" cap="none">
                      <a:solidFill>
                        <a:srgbClr val="121C29"/>
                      </a:solidFill>
                      <a:latin typeface="Space Grotesk"/>
                      <a:ea typeface="Space Grotesk"/>
                      <a:cs typeface="Space Grotesk"/>
                      <a:sym typeface="Space Grotesk"/>
                    </a:rPr>
                    <a:t>placement</a:t>
                  </a:r>
                  <a:endParaRPr sz="1200" b="0" i="0" u="none" strike="noStrike" cap="none">
                    <a:solidFill>
                      <a:srgbClr val="121C29"/>
                    </a:solidFill>
                    <a:latin typeface="Space Grotesk"/>
                    <a:ea typeface="Space Grotesk"/>
                    <a:cs typeface="Space Grotesk"/>
                    <a:sym typeface="Space Grotesk"/>
                  </a:endParaRPr>
                </a:p>
              </p:txBody>
            </p:sp>
          </p:grpSp>
          <p:pic>
            <p:nvPicPr>
              <p:cNvPr id="1584" name="Google Shape;1584;p49"/>
              <p:cNvPicPr preferRelativeResize="0"/>
              <p:nvPr/>
            </p:nvPicPr>
            <p:blipFill rotWithShape="1">
              <a:blip r:embed="rId13">
                <a:alphaModFix/>
              </a:blip>
              <a:srcRect/>
              <a:stretch/>
            </p:blipFill>
            <p:spPr>
              <a:xfrm>
                <a:off x="1513700" y="2791314"/>
                <a:ext cx="923925" cy="561975"/>
              </a:xfrm>
              <a:prstGeom prst="rect">
                <a:avLst/>
              </a:prstGeom>
              <a:noFill/>
              <a:ln>
                <a:noFill/>
              </a:ln>
            </p:spPr>
          </p:pic>
        </p:grpSp>
      </p:grpSp>
      <p:sp>
        <p:nvSpPr>
          <p:cNvPr id="2" name="Google Shape;1549;p49">
            <a:extLst>
              <a:ext uri="{FF2B5EF4-FFF2-40B4-BE49-F238E27FC236}">
                <a16:creationId xmlns:a16="http://schemas.microsoft.com/office/drawing/2014/main" id="{9CCC89DC-A0E5-98EE-E2E5-729DB77FE12D}"/>
              </a:ext>
            </a:extLst>
          </p:cNvPr>
          <p:cNvSpPr txBox="1"/>
          <p:nvPr/>
        </p:nvSpPr>
        <p:spPr>
          <a:xfrm>
            <a:off x="5044530" y="4976143"/>
            <a:ext cx="2822976"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dirty="0" err="1">
                <a:solidFill>
                  <a:srgbClr val="000000"/>
                </a:solidFill>
                <a:latin typeface="Courier New" panose="02070309020205020404" pitchFamily="49" charset="0"/>
                <a:cs typeface="Courier New" panose="02070309020205020404" pitchFamily="49" charset="0"/>
                <a:sym typeface="Arial"/>
              </a:rPr>
              <a:t>dapr</a:t>
            </a:r>
            <a:r>
              <a:rPr lang="en-US" sz="2000" b="1" i="0" u="none" strike="noStrike" cap="none" dirty="0">
                <a:solidFill>
                  <a:srgbClr val="000000"/>
                </a:solidFill>
                <a:latin typeface="Courier New" panose="02070309020205020404" pitchFamily="49" charset="0"/>
                <a:cs typeface="Courier New" panose="02070309020205020404" pitchFamily="49" charset="0"/>
                <a:sym typeface="Arial"/>
              </a:rPr>
              <a:t> run [flags]</a:t>
            </a:r>
            <a:endParaRPr sz="2000" b="1" i="0" u="none" strike="noStrike" cap="none" dirty="0">
              <a:solidFill>
                <a:srgbClr val="000000"/>
              </a:solidFill>
              <a:latin typeface="Courier New" panose="02070309020205020404" pitchFamily="49" charset="0"/>
              <a:cs typeface="Courier New" panose="02070309020205020404" pitchFamily="49" charset="0"/>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588"/>
        <p:cNvGrpSpPr/>
        <p:nvPr/>
      </p:nvGrpSpPr>
      <p:grpSpPr>
        <a:xfrm>
          <a:off x="0" y="0"/>
          <a:ext cx="0" cy="0"/>
          <a:chOff x="0" y="0"/>
          <a:chExt cx="0" cy="0"/>
        </a:xfrm>
      </p:grpSpPr>
      <p:pic>
        <p:nvPicPr>
          <p:cNvPr id="1589" name="Google Shape;1589;p116"/>
          <p:cNvPicPr preferRelativeResize="0"/>
          <p:nvPr/>
        </p:nvPicPr>
        <p:blipFill rotWithShape="1">
          <a:blip r:embed="rId3">
            <a:alphaModFix/>
          </a:blip>
          <a:srcRect/>
          <a:stretch/>
        </p:blipFill>
        <p:spPr>
          <a:xfrm>
            <a:off x="7509407" y="1111290"/>
            <a:ext cx="1556374" cy="1620000"/>
          </a:xfrm>
          <a:prstGeom prst="rect">
            <a:avLst/>
          </a:prstGeom>
          <a:noFill/>
          <a:ln>
            <a:noFill/>
          </a:ln>
        </p:spPr>
      </p:pic>
      <p:sp>
        <p:nvSpPr>
          <p:cNvPr id="1590" name="Google Shape;1590;p116"/>
          <p:cNvSpPr/>
          <p:nvPr/>
        </p:nvSpPr>
        <p:spPr>
          <a:xfrm>
            <a:off x="456725" y="1013872"/>
            <a:ext cx="2300088" cy="5341007"/>
          </a:xfrm>
          <a:prstGeom prst="roundRect">
            <a:avLst>
              <a:gd name="adj" fmla="val 7840"/>
            </a:avLst>
          </a:prstGeom>
          <a:noFill/>
          <a:ln w="1905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Space Grotesk" pitchFamily="2" charset="0"/>
              <a:cs typeface="Space Grotesk" pitchFamily="2" charset="0"/>
              <a:sym typeface="Arial"/>
            </a:endParaRPr>
          </a:p>
        </p:txBody>
      </p:sp>
      <p:grpSp>
        <p:nvGrpSpPr>
          <p:cNvPr id="1591" name="Google Shape;1591;p116"/>
          <p:cNvGrpSpPr/>
          <p:nvPr/>
        </p:nvGrpSpPr>
        <p:grpSpPr>
          <a:xfrm>
            <a:off x="625651" y="864398"/>
            <a:ext cx="700966" cy="343603"/>
            <a:chOff x="8802806" y="862819"/>
            <a:chExt cx="2944846" cy="343603"/>
          </a:xfrm>
        </p:grpSpPr>
        <p:sp>
          <p:nvSpPr>
            <p:cNvPr id="1592" name="Google Shape;1592;p116"/>
            <p:cNvSpPr/>
            <p:nvPr/>
          </p:nvSpPr>
          <p:spPr>
            <a:xfrm>
              <a:off x="8802806" y="862819"/>
              <a:ext cx="2944846" cy="343603"/>
            </a:xfrm>
            <a:prstGeom prst="roundRect">
              <a:avLst>
                <a:gd name="adj" fmla="val 30559"/>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Space Grotesk" pitchFamily="2" charset="0"/>
                <a:cs typeface="Space Grotesk" pitchFamily="2" charset="0"/>
                <a:sym typeface="Arial"/>
              </a:endParaRPr>
            </a:p>
          </p:txBody>
        </p:sp>
        <p:sp>
          <p:nvSpPr>
            <p:cNvPr id="1593" name="Google Shape;1593;p116"/>
            <p:cNvSpPr txBox="1"/>
            <p:nvPr/>
          </p:nvSpPr>
          <p:spPr>
            <a:xfrm>
              <a:off x="8836814" y="884065"/>
              <a:ext cx="291083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121C29"/>
                  </a:solidFill>
                  <a:latin typeface="Space Grotesk"/>
                  <a:ea typeface="Space Grotesk"/>
                  <a:cs typeface="Space Grotesk"/>
                  <a:sym typeface="Space Grotesk"/>
                </a:rPr>
                <a:t>VM1</a:t>
              </a:r>
              <a:endParaRPr sz="1400" b="0" i="0" u="none" strike="noStrike" cap="none" dirty="0">
                <a:solidFill>
                  <a:srgbClr val="121C29"/>
                </a:solidFill>
                <a:latin typeface="Space Grotesk"/>
                <a:ea typeface="Space Grotesk"/>
                <a:cs typeface="Space Grotesk"/>
                <a:sym typeface="Space Grotesk"/>
              </a:endParaRPr>
            </a:p>
          </p:txBody>
        </p:sp>
      </p:grpSp>
      <p:grpSp>
        <p:nvGrpSpPr>
          <p:cNvPr id="1594" name="Google Shape;1594;p116"/>
          <p:cNvGrpSpPr/>
          <p:nvPr/>
        </p:nvGrpSpPr>
        <p:grpSpPr>
          <a:xfrm>
            <a:off x="1026022" y="1114826"/>
            <a:ext cx="1556373" cy="1620000"/>
            <a:chOff x="1183411" y="1590791"/>
            <a:chExt cx="1815770" cy="1890000"/>
          </a:xfrm>
        </p:grpSpPr>
        <p:pic>
          <p:nvPicPr>
            <p:cNvPr id="1595" name="Google Shape;1595;p116"/>
            <p:cNvPicPr preferRelativeResize="0"/>
            <p:nvPr/>
          </p:nvPicPr>
          <p:blipFill rotWithShape="1">
            <a:blip r:embed="rId4">
              <a:alphaModFix/>
            </a:blip>
            <a:srcRect/>
            <a:stretch/>
          </p:blipFill>
          <p:spPr>
            <a:xfrm>
              <a:off x="1183411" y="1590791"/>
              <a:ext cx="1815770" cy="1890000"/>
            </a:xfrm>
            <a:prstGeom prst="rect">
              <a:avLst/>
            </a:prstGeom>
            <a:noFill/>
            <a:ln>
              <a:noFill/>
            </a:ln>
          </p:spPr>
        </p:pic>
        <p:sp>
          <p:nvSpPr>
            <p:cNvPr id="1596" name="Google Shape;1596;p116"/>
            <p:cNvSpPr txBox="1"/>
            <p:nvPr/>
          </p:nvSpPr>
          <p:spPr>
            <a:xfrm>
              <a:off x="1311417" y="2185651"/>
              <a:ext cx="1149446" cy="32311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200" b="1" i="0" u="none" strike="noStrike" cap="none" dirty="0">
                  <a:solidFill>
                    <a:schemeClr val="lt1"/>
                  </a:solidFill>
                  <a:latin typeface="Space Grotesk"/>
                  <a:ea typeface="Space Grotesk"/>
                  <a:cs typeface="Space Grotesk"/>
                  <a:sym typeface="Space Grotesk"/>
                </a:rPr>
                <a:t>App A</a:t>
              </a:r>
              <a:endParaRPr sz="1200" b="1" i="0" u="none" strike="noStrike" cap="none" dirty="0">
                <a:solidFill>
                  <a:schemeClr val="lt1"/>
                </a:solidFill>
                <a:latin typeface="Space Grotesk"/>
                <a:ea typeface="Space Grotesk"/>
                <a:cs typeface="Space Grotesk"/>
                <a:sym typeface="Space Grotesk"/>
              </a:endParaRPr>
            </a:p>
          </p:txBody>
        </p:sp>
      </p:grpSp>
      <p:grpSp>
        <p:nvGrpSpPr>
          <p:cNvPr id="1597" name="Google Shape;1597;p116"/>
          <p:cNvGrpSpPr/>
          <p:nvPr/>
        </p:nvGrpSpPr>
        <p:grpSpPr>
          <a:xfrm>
            <a:off x="650933" y="3763348"/>
            <a:ext cx="990000" cy="990000"/>
            <a:chOff x="1255662" y="2316177"/>
            <a:chExt cx="1440000" cy="1440000"/>
          </a:xfrm>
        </p:grpSpPr>
        <p:grpSp>
          <p:nvGrpSpPr>
            <p:cNvPr id="1598" name="Google Shape;1598;p116"/>
            <p:cNvGrpSpPr/>
            <p:nvPr/>
          </p:nvGrpSpPr>
          <p:grpSpPr>
            <a:xfrm>
              <a:off x="1255662" y="2316177"/>
              <a:ext cx="1440000" cy="1440000"/>
              <a:chOff x="1180035" y="4859997"/>
              <a:chExt cx="1440000" cy="1440000"/>
            </a:xfrm>
          </p:grpSpPr>
          <p:pic>
            <p:nvPicPr>
              <p:cNvPr id="1599" name="Google Shape;1599;p116"/>
              <p:cNvPicPr preferRelativeResize="0"/>
              <p:nvPr/>
            </p:nvPicPr>
            <p:blipFill rotWithShape="1">
              <a:blip r:embed="rId5">
                <a:alphaModFix/>
              </a:blip>
              <a:srcRect/>
              <a:stretch/>
            </p:blipFill>
            <p:spPr>
              <a:xfrm>
                <a:off x="1180035" y="4859997"/>
                <a:ext cx="1440000" cy="1440000"/>
              </a:xfrm>
              <a:prstGeom prst="rect">
                <a:avLst/>
              </a:prstGeom>
              <a:noFill/>
              <a:ln>
                <a:noFill/>
              </a:ln>
            </p:spPr>
          </p:pic>
          <p:sp>
            <p:nvSpPr>
              <p:cNvPr id="1600" name="Google Shape;1600;p116"/>
              <p:cNvSpPr txBox="1"/>
              <p:nvPr/>
            </p:nvSpPr>
            <p:spPr>
              <a:xfrm>
                <a:off x="1251372" y="5669523"/>
                <a:ext cx="1308663" cy="35808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000" b="0" i="0" u="none" strike="noStrike" cap="none">
                    <a:solidFill>
                      <a:srgbClr val="121C29"/>
                    </a:solidFill>
                    <a:latin typeface="Space Grotesk"/>
                    <a:ea typeface="Space Grotesk"/>
                    <a:cs typeface="Space Grotesk"/>
                    <a:sym typeface="Space Grotesk"/>
                  </a:rPr>
                  <a:t>placement</a:t>
                </a:r>
                <a:endParaRPr sz="1000" b="0" i="0" u="none" strike="noStrike" cap="none">
                  <a:solidFill>
                    <a:srgbClr val="121C29"/>
                  </a:solidFill>
                  <a:latin typeface="Space Grotesk"/>
                  <a:ea typeface="Space Grotesk"/>
                  <a:cs typeface="Space Grotesk"/>
                  <a:sym typeface="Space Grotesk"/>
                </a:endParaRPr>
              </a:p>
            </p:txBody>
          </p:sp>
        </p:grpSp>
        <p:pic>
          <p:nvPicPr>
            <p:cNvPr id="1601" name="Google Shape;1601;p116"/>
            <p:cNvPicPr preferRelativeResize="0"/>
            <p:nvPr/>
          </p:nvPicPr>
          <p:blipFill rotWithShape="1">
            <a:blip r:embed="rId6">
              <a:alphaModFix/>
            </a:blip>
            <a:srcRect/>
            <a:stretch/>
          </p:blipFill>
          <p:spPr>
            <a:xfrm>
              <a:off x="1513700" y="2593285"/>
              <a:ext cx="923924" cy="561975"/>
            </a:xfrm>
            <a:prstGeom prst="rect">
              <a:avLst/>
            </a:prstGeom>
            <a:noFill/>
            <a:ln>
              <a:noFill/>
            </a:ln>
          </p:spPr>
        </p:pic>
      </p:grpSp>
      <p:grpSp>
        <p:nvGrpSpPr>
          <p:cNvPr id="1602" name="Google Shape;1602;p116"/>
          <p:cNvGrpSpPr/>
          <p:nvPr/>
        </p:nvGrpSpPr>
        <p:grpSpPr>
          <a:xfrm>
            <a:off x="651584" y="5007482"/>
            <a:ext cx="990000" cy="990000"/>
            <a:chOff x="1255662" y="2245241"/>
            <a:chExt cx="1440000" cy="1440000"/>
          </a:xfrm>
        </p:grpSpPr>
        <p:grpSp>
          <p:nvGrpSpPr>
            <p:cNvPr id="1603" name="Google Shape;1603;p116"/>
            <p:cNvGrpSpPr/>
            <p:nvPr/>
          </p:nvGrpSpPr>
          <p:grpSpPr>
            <a:xfrm>
              <a:off x="1255662" y="2245241"/>
              <a:ext cx="1440000" cy="1440000"/>
              <a:chOff x="1180035" y="4789061"/>
              <a:chExt cx="1440000" cy="1440000"/>
            </a:xfrm>
          </p:grpSpPr>
          <p:pic>
            <p:nvPicPr>
              <p:cNvPr id="1604" name="Google Shape;1604;p116"/>
              <p:cNvPicPr preferRelativeResize="0"/>
              <p:nvPr/>
            </p:nvPicPr>
            <p:blipFill rotWithShape="1">
              <a:blip r:embed="rId5">
                <a:alphaModFix/>
              </a:blip>
              <a:srcRect/>
              <a:stretch/>
            </p:blipFill>
            <p:spPr>
              <a:xfrm>
                <a:off x="1180035" y="4789061"/>
                <a:ext cx="1440000" cy="1440000"/>
              </a:xfrm>
              <a:prstGeom prst="rect">
                <a:avLst/>
              </a:prstGeom>
              <a:noFill/>
              <a:ln>
                <a:noFill/>
              </a:ln>
            </p:spPr>
          </p:pic>
          <p:sp>
            <p:nvSpPr>
              <p:cNvPr id="1605" name="Google Shape;1605;p116"/>
              <p:cNvSpPr txBox="1"/>
              <p:nvPr/>
            </p:nvSpPr>
            <p:spPr>
              <a:xfrm>
                <a:off x="1379279" y="5635532"/>
                <a:ext cx="1041513" cy="3356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900" b="0" i="0" u="none" strike="noStrike" cap="none">
                    <a:solidFill>
                      <a:srgbClr val="121C29"/>
                    </a:solidFill>
                    <a:latin typeface="Space Grotesk"/>
                    <a:ea typeface="Space Grotesk"/>
                    <a:cs typeface="Space Grotesk"/>
                    <a:sym typeface="Space Grotesk"/>
                  </a:rPr>
                  <a:t>sentry</a:t>
                </a:r>
                <a:endParaRPr sz="900" b="0" i="0" u="none" strike="noStrike" cap="none">
                  <a:solidFill>
                    <a:srgbClr val="121C29"/>
                  </a:solidFill>
                  <a:latin typeface="Space Grotesk"/>
                  <a:ea typeface="Space Grotesk"/>
                  <a:cs typeface="Space Grotesk"/>
                  <a:sym typeface="Space Grotesk"/>
                </a:endParaRPr>
              </a:p>
            </p:txBody>
          </p:sp>
        </p:grpSp>
        <p:pic>
          <p:nvPicPr>
            <p:cNvPr id="1606" name="Google Shape;1606;p116"/>
            <p:cNvPicPr preferRelativeResize="0"/>
            <p:nvPr/>
          </p:nvPicPr>
          <p:blipFill rotWithShape="1">
            <a:blip r:embed="rId6">
              <a:alphaModFix/>
            </a:blip>
            <a:srcRect/>
            <a:stretch/>
          </p:blipFill>
          <p:spPr>
            <a:xfrm>
              <a:off x="1513700" y="2522349"/>
              <a:ext cx="923924" cy="561975"/>
            </a:xfrm>
            <a:prstGeom prst="rect">
              <a:avLst/>
            </a:prstGeom>
            <a:noFill/>
            <a:ln>
              <a:noFill/>
            </a:ln>
          </p:spPr>
        </p:pic>
      </p:grpSp>
      <p:grpSp>
        <p:nvGrpSpPr>
          <p:cNvPr id="1607" name="Google Shape;1607;p116"/>
          <p:cNvGrpSpPr/>
          <p:nvPr/>
        </p:nvGrpSpPr>
        <p:grpSpPr>
          <a:xfrm>
            <a:off x="632884" y="2519215"/>
            <a:ext cx="990000" cy="990000"/>
            <a:chOff x="651352" y="2730246"/>
            <a:chExt cx="990000" cy="990000"/>
          </a:xfrm>
        </p:grpSpPr>
        <p:pic>
          <p:nvPicPr>
            <p:cNvPr id="1608" name="Google Shape;1608;p116"/>
            <p:cNvPicPr preferRelativeResize="0"/>
            <p:nvPr/>
          </p:nvPicPr>
          <p:blipFill rotWithShape="1">
            <a:blip r:embed="rId7">
              <a:alphaModFix/>
            </a:blip>
            <a:srcRect/>
            <a:stretch/>
          </p:blipFill>
          <p:spPr>
            <a:xfrm>
              <a:off x="651352" y="2730246"/>
              <a:ext cx="990000" cy="990000"/>
            </a:xfrm>
            <a:prstGeom prst="rect">
              <a:avLst/>
            </a:prstGeom>
            <a:noFill/>
            <a:ln>
              <a:noFill/>
            </a:ln>
          </p:spPr>
        </p:pic>
        <p:pic>
          <p:nvPicPr>
            <p:cNvPr id="1609" name="Google Shape;1609;p116"/>
            <p:cNvPicPr preferRelativeResize="0"/>
            <p:nvPr/>
          </p:nvPicPr>
          <p:blipFill rotWithShape="1">
            <a:blip r:embed="rId8">
              <a:alphaModFix/>
            </a:blip>
            <a:srcRect/>
            <a:stretch/>
          </p:blipFill>
          <p:spPr>
            <a:xfrm>
              <a:off x="969164" y="2888874"/>
              <a:ext cx="354375" cy="360000"/>
            </a:xfrm>
            <a:prstGeom prst="rect">
              <a:avLst/>
            </a:prstGeom>
            <a:noFill/>
            <a:ln>
              <a:noFill/>
            </a:ln>
          </p:spPr>
        </p:pic>
        <p:sp>
          <p:nvSpPr>
            <p:cNvPr id="1610" name="Google Shape;1610;p116"/>
            <p:cNvSpPr txBox="1"/>
            <p:nvPr/>
          </p:nvSpPr>
          <p:spPr>
            <a:xfrm>
              <a:off x="693258" y="3294867"/>
              <a:ext cx="899706" cy="24618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000" b="0" i="0" u="none" strike="noStrike" cap="none">
                  <a:solidFill>
                    <a:srgbClr val="121C29"/>
                  </a:solidFill>
                  <a:latin typeface="Space Grotesk"/>
                  <a:ea typeface="Space Grotesk"/>
                  <a:cs typeface="Space Grotesk"/>
                  <a:sym typeface="Space Grotesk"/>
                </a:rPr>
                <a:t>Consul</a:t>
              </a:r>
              <a:endParaRPr sz="1000" b="0" i="0" u="none" strike="noStrike" cap="none">
                <a:solidFill>
                  <a:srgbClr val="121C29"/>
                </a:solidFill>
                <a:latin typeface="Space Grotesk"/>
                <a:ea typeface="Space Grotesk"/>
                <a:cs typeface="Space Grotesk"/>
                <a:sym typeface="Space Grotesk"/>
              </a:endParaRPr>
            </a:p>
          </p:txBody>
        </p:sp>
      </p:grpSp>
      <p:sp>
        <p:nvSpPr>
          <p:cNvPr id="1611" name="Google Shape;1611;p116"/>
          <p:cNvSpPr txBox="1"/>
          <p:nvPr/>
        </p:nvSpPr>
        <p:spPr>
          <a:xfrm>
            <a:off x="1641584" y="2878667"/>
            <a:ext cx="692330"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000" b="0" i="0" u="none" strike="noStrike" cap="none" dirty="0">
                <a:solidFill>
                  <a:srgbClr val="121C29"/>
                </a:solidFill>
                <a:latin typeface="Space Grotesk"/>
                <a:ea typeface="Space Grotesk"/>
                <a:cs typeface="Space Grotesk"/>
                <a:sym typeface="Space Grotesk"/>
              </a:rPr>
              <a:t>Leader</a:t>
            </a:r>
            <a:endParaRPr sz="1000" b="0" i="0" u="none" strike="noStrike" cap="none" dirty="0">
              <a:solidFill>
                <a:srgbClr val="121C29"/>
              </a:solidFill>
              <a:latin typeface="Space Grotesk"/>
              <a:ea typeface="Space Grotesk"/>
              <a:cs typeface="Space Grotesk"/>
              <a:sym typeface="Space Grotesk"/>
            </a:endParaRPr>
          </a:p>
        </p:txBody>
      </p:sp>
      <p:sp>
        <p:nvSpPr>
          <p:cNvPr id="1612" name="Google Shape;1612;p116"/>
          <p:cNvSpPr txBox="1"/>
          <p:nvPr/>
        </p:nvSpPr>
        <p:spPr>
          <a:xfrm>
            <a:off x="1641584" y="4048540"/>
            <a:ext cx="1019463"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000" b="0" i="0" u="none" strike="noStrike" cap="none" dirty="0">
                <a:solidFill>
                  <a:srgbClr val="121C29"/>
                </a:solidFill>
                <a:latin typeface="Space Grotesk"/>
                <a:ea typeface="Space Grotesk"/>
                <a:cs typeface="Space Grotesk"/>
                <a:sym typeface="Space Grotesk"/>
              </a:rPr>
              <a:t>Actor placement</a:t>
            </a:r>
            <a:endParaRPr sz="1000" b="0" i="0" u="none" strike="noStrike" cap="none" dirty="0">
              <a:solidFill>
                <a:srgbClr val="121C29"/>
              </a:solidFill>
              <a:latin typeface="Space Grotesk"/>
              <a:ea typeface="Space Grotesk"/>
              <a:cs typeface="Space Grotesk"/>
              <a:sym typeface="Space Grotesk"/>
            </a:endParaRPr>
          </a:p>
        </p:txBody>
      </p:sp>
      <p:sp>
        <p:nvSpPr>
          <p:cNvPr id="1613" name="Google Shape;1613;p116"/>
          <p:cNvSpPr txBox="1"/>
          <p:nvPr/>
        </p:nvSpPr>
        <p:spPr>
          <a:xfrm>
            <a:off x="1641584" y="5277390"/>
            <a:ext cx="1019463" cy="55395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000" b="0" i="0" u="none" strike="noStrike" cap="none">
                <a:solidFill>
                  <a:srgbClr val="121C29"/>
                </a:solidFill>
                <a:latin typeface="Space Grotesk"/>
                <a:ea typeface="Space Grotesk"/>
                <a:cs typeface="Space Grotesk"/>
                <a:sym typeface="Space Grotesk"/>
              </a:rPr>
              <a:t>Cert authority &amp; identity</a:t>
            </a:r>
            <a:endParaRPr sz="1000" b="0" i="0" u="none" strike="noStrike" cap="none">
              <a:solidFill>
                <a:srgbClr val="121C29"/>
              </a:solidFill>
              <a:latin typeface="Space Grotesk"/>
              <a:ea typeface="Space Grotesk"/>
              <a:cs typeface="Space Grotesk"/>
              <a:sym typeface="Space Grotesk"/>
            </a:endParaRPr>
          </a:p>
        </p:txBody>
      </p:sp>
      <p:pic>
        <p:nvPicPr>
          <p:cNvPr id="1614" name="Google Shape;1614;p116"/>
          <p:cNvPicPr preferRelativeResize="0"/>
          <p:nvPr/>
        </p:nvPicPr>
        <p:blipFill rotWithShape="1">
          <a:blip r:embed="rId9">
            <a:alphaModFix/>
          </a:blip>
          <a:srcRect/>
          <a:stretch/>
        </p:blipFill>
        <p:spPr>
          <a:xfrm>
            <a:off x="4746297" y="6352193"/>
            <a:ext cx="540000" cy="540000"/>
          </a:xfrm>
          <a:prstGeom prst="rect">
            <a:avLst/>
          </a:prstGeom>
          <a:noFill/>
          <a:ln>
            <a:noFill/>
          </a:ln>
        </p:spPr>
      </p:pic>
      <p:sp>
        <p:nvSpPr>
          <p:cNvPr id="1615" name="Google Shape;1615;p116"/>
          <p:cNvSpPr txBox="1"/>
          <p:nvPr/>
        </p:nvSpPr>
        <p:spPr>
          <a:xfrm>
            <a:off x="3700745" y="6598243"/>
            <a:ext cx="1088402"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121C29"/>
                </a:solidFill>
                <a:latin typeface="Space Grotesk"/>
                <a:ea typeface="Space Grotesk"/>
                <a:cs typeface="Space Grotesk"/>
                <a:sym typeface="Space Grotesk"/>
              </a:rPr>
              <a:t>Cert store</a:t>
            </a:r>
            <a:endParaRPr sz="1200" b="0" i="0" u="none" strike="noStrike" cap="none">
              <a:solidFill>
                <a:srgbClr val="121C29"/>
              </a:solidFill>
              <a:latin typeface="Space Grotesk"/>
              <a:ea typeface="Space Grotesk"/>
              <a:cs typeface="Space Grotesk"/>
              <a:sym typeface="Space Grotesk"/>
            </a:endParaRPr>
          </a:p>
        </p:txBody>
      </p:sp>
      <p:sp>
        <p:nvSpPr>
          <p:cNvPr id="1616" name="Google Shape;1616;p116"/>
          <p:cNvSpPr txBox="1">
            <a:spLocks noGrp="1"/>
          </p:cNvSpPr>
          <p:nvPr>
            <p:ph type="title"/>
          </p:nvPr>
        </p:nvSpPr>
        <p:spPr>
          <a:xfrm>
            <a:off x="196754" y="97993"/>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dirty="0"/>
              <a:t>Dapr in self-hosted mode on VMs</a:t>
            </a:r>
            <a:endParaRPr dirty="0"/>
          </a:p>
        </p:txBody>
      </p:sp>
      <p:sp>
        <p:nvSpPr>
          <p:cNvPr id="1617" name="Google Shape;1617;p116"/>
          <p:cNvSpPr/>
          <p:nvPr/>
        </p:nvSpPr>
        <p:spPr>
          <a:xfrm>
            <a:off x="3698418" y="1013873"/>
            <a:ext cx="2300088" cy="5341006"/>
          </a:xfrm>
          <a:prstGeom prst="roundRect">
            <a:avLst>
              <a:gd name="adj" fmla="val 7840"/>
            </a:avLst>
          </a:prstGeom>
          <a:noFill/>
          <a:ln w="1905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Space Grotesk" pitchFamily="2" charset="0"/>
              <a:cs typeface="Space Grotesk" pitchFamily="2" charset="0"/>
              <a:sym typeface="Arial"/>
            </a:endParaRPr>
          </a:p>
        </p:txBody>
      </p:sp>
      <p:grpSp>
        <p:nvGrpSpPr>
          <p:cNvPr id="1618" name="Google Shape;1618;p116"/>
          <p:cNvGrpSpPr/>
          <p:nvPr/>
        </p:nvGrpSpPr>
        <p:grpSpPr>
          <a:xfrm>
            <a:off x="3867344" y="864398"/>
            <a:ext cx="700966" cy="343603"/>
            <a:chOff x="8802806" y="862819"/>
            <a:chExt cx="2944846" cy="343603"/>
          </a:xfrm>
        </p:grpSpPr>
        <p:sp>
          <p:nvSpPr>
            <p:cNvPr id="1619" name="Google Shape;1619;p116"/>
            <p:cNvSpPr/>
            <p:nvPr/>
          </p:nvSpPr>
          <p:spPr>
            <a:xfrm>
              <a:off x="8802806" y="862819"/>
              <a:ext cx="2944846" cy="343603"/>
            </a:xfrm>
            <a:prstGeom prst="roundRect">
              <a:avLst>
                <a:gd name="adj" fmla="val 30559"/>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Space Grotesk" pitchFamily="2" charset="0"/>
                <a:cs typeface="Space Grotesk" pitchFamily="2" charset="0"/>
                <a:sym typeface="Arial"/>
              </a:endParaRPr>
            </a:p>
          </p:txBody>
        </p:sp>
        <p:sp>
          <p:nvSpPr>
            <p:cNvPr id="1620" name="Google Shape;1620;p116"/>
            <p:cNvSpPr txBox="1"/>
            <p:nvPr/>
          </p:nvSpPr>
          <p:spPr>
            <a:xfrm>
              <a:off x="8836814" y="884065"/>
              <a:ext cx="291083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121C29"/>
                  </a:solidFill>
                  <a:latin typeface="Space Grotesk"/>
                  <a:ea typeface="Space Grotesk"/>
                  <a:cs typeface="Space Grotesk"/>
                  <a:sym typeface="Space Grotesk"/>
                </a:rPr>
                <a:t>VM2</a:t>
              </a:r>
              <a:endParaRPr sz="1400" b="0" i="0" u="none" strike="noStrike" cap="none">
                <a:solidFill>
                  <a:srgbClr val="121C29"/>
                </a:solidFill>
                <a:latin typeface="Space Grotesk"/>
                <a:ea typeface="Space Grotesk"/>
                <a:cs typeface="Space Grotesk"/>
                <a:sym typeface="Space Grotesk"/>
              </a:endParaRPr>
            </a:p>
          </p:txBody>
        </p:sp>
      </p:grpSp>
      <p:grpSp>
        <p:nvGrpSpPr>
          <p:cNvPr id="1621" name="Google Shape;1621;p116"/>
          <p:cNvGrpSpPr/>
          <p:nvPr/>
        </p:nvGrpSpPr>
        <p:grpSpPr>
          <a:xfrm>
            <a:off x="3892626" y="3763348"/>
            <a:ext cx="990000" cy="990000"/>
            <a:chOff x="1255662" y="2316177"/>
            <a:chExt cx="1440000" cy="1440000"/>
          </a:xfrm>
        </p:grpSpPr>
        <p:grpSp>
          <p:nvGrpSpPr>
            <p:cNvPr id="1622" name="Google Shape;1622;p116"/>
            <p:cNvGrpSpPr/>
            <p:nvPr/>
          </p:nvGrpSpPr>
          <p:grpSpPr>
            <a:xfrm>
              <a:off x="1255662" y="2316177"/>
              <a:ext cx="1440000" cy="1440000"/>
              <a:chOff x="1180035" y="4859997"/>
              <a:chExt cx="1440000" cy="1440000"/>
            </a:xfrm>
          </p:grpSpPr>
          <p:pic>
            <p:nvPicPr>
              <p:cNvPr id="1623" name="Google Shape;1623;p116"/>
              <p:cNvPicPr preferRelativeResize="0"/>
              <p:nvPr/>
            </p:nvPicPr>
            <p:blipFill rotWithShape="1">
              <a:blip r:embed="rId5">
                <a:alphaModFix/>
              </a:blip>
              <a:srcRect/>
              <a:stretch/>
            </p:blipFill>
            <p:spPr>
              <a:xfrm>
                <a:off x="1180035" y="4859997"/>
                <a:ext cx="1440000" cy="1440000"/>
              </a:xfrm>
              <a:prstGeom prst="rect">
                <a:avLst/>
              </a:prstGeom>
              <a:noFill/>
              <a:ln>
                <a:noFill/>
              </a:ln>
            </p:spPr>
          </p:pic>
          <p:sp>
            <p:nvSpPr>
              <p:cNvPr id="1624" name="Google Shape;1624;p116"/>
              <p:cNvSpPr txBox="1"/>
              <p:nvPr/>
            </p:nvSpPr>
            <p:spPr>
              <a:xfrm>
                <a:off x="1251372" y="5669523"/>
                <a:ext cx="1308663" cy="35808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000" b="0" i="0" u="none" strike="noStrike" cap="none">
                    <a:solidFill>
                      <a:srgbClr val="121C29"/>
                    </a:solidFill>
                    <a:latin typeface="Space Grotesk"/>
                    <a:ea typeface="Space Grotesk"/>
                    <a:cs typeface="Space Grotesk"/>
                    <a:sym typeface="Space Grotesk"/>
                  </a:rPr>
                  <a:t>placement</a:t>
                </a:r>
                <a:endParaRPr sz="1000" b="0" i="0" u="none" strike="noStrike" cap="none">
                  <a:solidFill>
                    <a:srgbClr val="121C29"/>
                  </a:solidFill>
                  <a:latin typeface="Space Grotesk"/>
                  <a:ea typeface="Space Grotesk"/>
                  <a:cs typeface="Space Grotesk"/>
                  <a:sym typeface="Space Grotesk"/>
                </a:endParaRPr>
              </a:p>
            </p:txBody>
          </p:sp>
        </p:grpSp>
        <p:pic>
          <p:nvPicPr>
            <p:cNvPr id="1625" name="Google Shape;1625;p116"/>
            <p:cNvPicPr preferRelativeResize="0"/>
            <p:nvPr/>
          </p:nvPicPr>
          <p:blipFill rotWithShape="1">
            <a:blip r:embed="rId6">
              <a:alphaModFix/>
            </a:blip>
            <a:srcRect/>
            <a:stretch/>
          </p:blipFill>
          <p:spPr>
            <a:xfrm>
              <a:off x="1513700" y="2593285"/>
              <a:ext cx="923924" cy="561975"/>
            </a:xfrm>
            <a:prstGeom prst="rect">
              <a:avLst/>
            </a:prstGeom>
            <a:noFill/>
            <a:ln>
              <a:noFill/>
            </a:ln>
          </p:spPr>
        </p:pic>
      </p:grpSp>
      <p:grpSp>
        <p:nvGrpSpPr>
          <p:cNvPr id="1626" name="Google Shape;1626;p116"/>
          <p:cNvGrpSpPr/>
          <p:nvPr/>
        </p:nvGrpSpPr>
        <p:grpSpPr>
          <a:xfrm>
            <a:off x="3893277" y="5007482"/>
            <a:ext cx="990000" cy="990000"/>
            <a:chOff x="1255662" y="2245241"/>
            <a:chExt cx="1440000" cy="1440000"/>
          </a:xfrm>
        </p:grpSpPr>
        <p:grpSp>
          <p:nvGrpSpPr>
            <p:cNvPr id="1627" name="Google Shape;1627;p116"/>
            <p:cNvGrpSpPr/>
            <p:nvPr/>
          </p:nvGrpSpPr>
          <p:grpSpPr>
            <a:xfrm>
              <a:off x="1255662" y="2245241"/>
              <a:ext cx="1440000" cy="1440000"/>
              <a:chOff x="1180035" y="4789061"/>
              <a:chExt cx="1440000" cy="1440000"/>
            </a:xfrm>
          </p:grpSpPr>
          <p:pic>
            <p:nvPicPr>
              <p:cNvPr id="1628" name="Google Shape;1628;p116"/>
              <p:cNvPicPr preferRelativeResize="0"/>
              <p:nvPr/>
            </p:nvPicPr>
            <p:blipFill rotWithShape="1">
              <a:blip r:embed="rId5">
                <a:alphaModFix/>
              </a:blip>
              <a:srcRect/>
              <a:stretch/>
            </p:blipFill>
            <p:spPr>
              <a:xfrm>
                <a:off x="1180035" y="4789061"/>
                <a:ext cx="1440000" cy="1440000"/>
              </a:xfrm>
              <a:prstGeom prst="rect">
                <a:avLst/>
              </a:prstGeom>
              <a:noFill/>
              <a:ln>
                <a:noFill/>
              </a:ln>
            </p:spPr>
          </p:pic>
          <p:sp>
            <p:nvSpPr>
              <p:cNvPr id="1629" name="Google Shape;1629;p116"/>
              <p:cNvSpPr txBox="1"/>
              <p:nvPr/>
            </p:nvSpPr>
            <p:spPr>
              <a:xfrm>
                <a:off x="1379279" y="5635532"/>
                <a:ext cx="1041513" cy="3356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900" b="0" i="0" u="none" strike="noStrike" cap="none">
                    <a:solidFill>
                      <a:srgbClr val="121C29"/>
                    </a:solidFill>
                    <a:latin typeface="Space Grotesk"/>
                    <a:ea typeface="Space Grotesk"/>
                    <a:cs typeface="Space Grotesk"/>
                    <a:sym typeface="Space Grotesk"/>
                  </a:rPr>
                  <a:t>sentry</a:t>
                </a:r>
                <a:endParaRPr sz="900" b="0" i="0" u="none" strike="noStrike" cap="none">
                  <a:solidFill>
                    <a:srgbClr val="121C29"/>
                  </a:solidFill>
                  <a:latin typeface="Space Grotesk"/>
                  <a:ea typeface="Space Grotesk"/>
                  <a:cs typeface="Space Grotesk"/>
                  <a:sym typeface="Space Grotesk"/>
                </a:endParaRPr>
              </a:p>
            </p:txBody>
          </p:sp>
        </p:grpSp>
        <p:pic>
          <p:nvPicPr>
            <p:cNvPr id="1630" name="Google Shape;1630;p116"/>
            <p:cNvPicPr preferRelativeResize="0"/>
            <p:nvPr/>
          </p:nvPicPr>
          <p:blipFill rotWithShape="1">
            <a:blip r:embed="rId6">
              <a:alphaModFix/>
            </a:blip>
            <a:srcRect/>
            <a:stretch/>
          </p:blipFill>
          <p:spPr>
            <a:xfrm>
              <a:off x="1513700" y="2522349"/>
              <a:ext cx="923924" cy="561975"/>
            </a:xfrm>
            <a:prstGeom prst="rect">
              <a:avLst/>
            </a:prstGeom>
            <a:noFill/>
            <a:ln>
              <a:noFill/>
            </a:ln>
          </p:spPr>
        </p:pic>
      </p:grpSp>
      <p:grpSp>
        <p:nvGrpSpPr>
          <p:cNvPr id="1631" name="Google Shape;1631;p116"/>
          <p:cNvGrpSpPr/>
          <p:nvPr/>
        </p:nvGrpSpPr>
        <p:grpSpPr>
          <a:xfrm>
            <a:off x="3874577" y="2519215"/>
            <a:ext cx="990000" cy="990000"/>
            <a:chOff x="651352" y="2730246"/>
            <a:chExt cx="990000" cy="990000"/>
          </a:xfrm>
        </p:grpSpPr>
        <p:pic>
          <p:nvPicPr>
            <p:cNvPr id="1632" name="Google Shape;1632;p116"/>
            <p:cNvPicPr preferRelativeResize="0"/>
            <p:nvPr/>
          </p:nvPicPr>
          <p:blipFill rotWithShape="1">
            <a:blip r:embed="rId7">
              <a:alphaModFix/>
            </a:blip>
            <a:srcRect/>
            <a:stretch/>
          </p:blipFill>
          <p:spPr>
            <a:xfrm>
              <a:off x="651352" y="2730246"/>
              <a:ext cx="990000" cy="990000"/>
            </a:xfrm>
            <a:prstGeom prst="rect">
              <a:avLst/>
            </a:prstGeom>
            <a:noFill/>
            <a:ln>
              <a:noFill/>
            </a:ln>
          </p:spPr>
        </p:pic>
        <p:pic>
          <p:nvPicPr>
            <p:cNvPr id="1633" name="Google Shape;1633;p116"/>
            <p:cNvPicPr preferRelativeResize="0"/>
            <p:nvPr/>
          </p:nvPicPr>
          <p:blipFill rotWithShape="1">
            <a:blip r:embed="rId8">
              <a:alphaModFix/>
            </a:blip>
            <a:srcRect/>
            <a:stretch/>
          </p:blipFill>
          <p:spPr>
            <a:xfrm>
              <a:off x="969164" y="2888874"/>
              <a:ext cx="354375" cy="360000"/>
            </a:xfrm>
            <a:prstGeom prst="rect">
              <a:avLst/>
            </a:prstGeom>
            <a:noFill/>
            <a:ln>
              <a:noFill/>
            </a:ln>
          </p:spPr>
        </p:pic>
        <p:sp>
          <p:nvSpPr>
            <p:cNvPr id="1634" name="Google Shape;1634;p116"/>
            <p:cNvSpPr txBox="1"/>
            <p:nvPr/>
          </p:nvSpPr>
          <p:spPr>
            <a:xfrm>
              <a:off x="693258" y="3294867"/>
              <a:ext cx="899706" cy="24618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000" b="0" i="0" u="none" strike="noStrike" cap="none">
                  <a:solidFill>
                    <a:srgbClr val="121C29"/>
                  </a:solidFill>
                  <a:latin typeface="Space Grotesk"/>
                  <a:ea typeface="Space Grotesk"/>
                  <a:cs typeface="Space Grotesk"/>
                  <a:sym typeface="Space Grotesk"/>
                </a:rPr>
                <a:t>Consul</a:t>
              </a:r>
              <a:endParaRPr sz="1000" b="0" i="0" u="none" strike="noStrike" cap="none">
                <a:solidFill>
                  <a:srgbClr val="121C29"/>
                </a:solidFill>
                <a:latin typeface="Space Grotesk"/>
                <a:ea typeface="Space Grotesk"/>
                <a:cs typeface="Space Grotesk"/>
                <a:sym typeface="Space Grotesk"/>
              </a:endParaRPr>
            </a:p>
          </p:txBody>
        </p:sp>
      </p:grpSp>
      <p:sp>
        <p:nvSpPr>
          <p:cNvPr id="1635" name="Google Shape;1635;p116"/>
          <p:cNvSpPr txBox="1"/>
          <p:nvPr/>
        </p:nvSpPr>
        <p:spPr>
          <a:xfrm>
            <a:off x="4883277" y="2878667"/>
            <a:ext cx="922905"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000" b="0" i="0" u="none" strike="noStrike" cap="none">
                <a:solidFill>
                  <a:srgbClr val="121C29"/>
                </a:solidFill>
                <a:latin typeface="Space Grotesk"/>
                <a:ea typeface="Space Grotesk"/>
                <a:cs typeface="Space Grotesk"/>
                <a:sym typeface="Space Grotesk"/>
              </a:rPr>
              <a:t>Follower</a:t>
            </a:r>
            <a:endParaRPr sz="1000" b="0" i="0" u="none" strike="noStrike" cap="none">
              <a:solidFill>
                <a:srgbClr val="121C29"/>
              </a:solidFill>
              <a:latin typeface="Space Grotesk"/>
              <a:ea typeface="Space Grotesk"/>
              <a:cs typeface="Space Grotesk"/>
              <a:sym typeface="Space Grotesk"/>
            </a:endParaRPr>
          </a:p>
        </p:txBody>
      </p:sp>
      <p:sp>
        <p:nvSpPr>
          <p:cNvPr id="1636" name="Google Shape;1636;p116"/>
          <p:cNvSpPr txBox="1"/>
          <p:nvPr/>
        </p:nvSpPr>
        <p:spPr>
          <a:xfrm>
            <a:off x="4883277" y="4048540"/>
            <a:ext cx="1019463"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000" b="0" i="0" u="none" strike="noStrike" cap="none">
                <a:solidFill>
                  <a:srgbClr val="121C29"/>
                </a:solidFill>
                <a:latin typeface="Space Grotesk"/>
                <a:ea typeface="Space Grotesk"/>
                <a:cs typeface="Space Grotesk"/>
                <a:sym typeface="Space Grotesk"/>
              </a:rPr>
              <a:t>Actor placement</a:t>
            </a:r>
            <a:endParaRPr sz="1000" b="0" i="0" u="none" strike="noStrike" cap="none">
              <a:solidFill>
                <a:srgbClr val="121C29"/>
              </a:solidFill>
              <a:latin typeface="Space Grotesk"/>
              <a:ea typeface="Space Grotesk"/>
              <a:cs typeface="Space Grotesk"/>
              <a:sym typeface="Space Grotesk"/>
            </a:endParaRPr>
          </a:p>
        </p:txBody>
      </p:sp>
      <p:sp>
        <p:nvSpPr>
          <p:cNvPr id="1637" name="Google Shape;1637;p116"/>
          <p:cNvSpPr txBox="1"/>
          <p:nvPr/>
        </p:nvSpPr>
        <p:spPr>
          <a:xfrm>
            <a:off x="4883277" y="5277390"/>
            <a:ext cx="1019463" cy="55395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000" b="0" i="0" u="none" strike="noStrike" cap="none">
                <a:solidFill>
                  <a:srgbClr val="121C29"/>
                </a:solidFill>
                <a:latin typeface="Space Grotesk"/>
                <a:ea typeface="Space Grotesk"/>
                <a:cs typeface="Space Grotesk"/>
                <a:sym typeface="Space Grotesk"/>
              </a:rPr>
              <a:t>Cert authority &amp; identity</a:t>
            </a:r>
            <a:endParaRPr sz="1000" b="0" i="0" u="none" strike="noStrike" cap="none">
              <a:solidFill>
                <a:srgbClr val="121C29"/>
              </a:solidFill>
              <a:latin typeface="Space Grotesk"/>
              <a:ea typeface="Space Grotesk"/>
              <a:cs typeface="Space Grotesk"/>
              <a:sym typeface="Space Grotesk"/>
            </a:endParaRPr>
          </a:p>
        </p:txBody>
      </p:sp>
      <p:sp>
        <p:nvSpPr>
          <p:cNvPr id="1638" name="Google Shape;1638;p116"/>
          <p:cNvSpPr/>
          <p:nvPr/>
        </p:nvSpPr>
        <p:spPr>
          <a:xfrm>
            <a:off x="6940111" y="1013872"/>
            <a:ext cx="2300088" cy="5341005"/>
          </a:xfrm>
          <a:prstGeom prst="roundRect">
            <a:avLst>
              <a:gd name="adj" fmla="val 7840"/>
            </a:avLst>
          </a:prstGeom>
          <a:noFill/>
          <a:ln w="1905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Space Grotesk" pitchFamily="2" charset="0"/>
              <a:cs typeface="Space Grotesk" pitchFamily="2" charset="0"/>
              <a:sym typeface="Arial"/>
            </a:endParaRPr>
          </a:p>
        </p:txBody>
      </p:sp>
      <p:grpSp>
        <p:nvGrpSpPr>
          <p:cNvPr id="1639" name="Google Shape;1639;p116"/>
          <p:cNvGrpSpPr/>
          <p:nvPr/>
        </p:nvGrpSpPr>
        <p:grpSpPr>
          <a:xfrm>
            <a:off x="7109037" y="864398"/>
            <a:ext cx="700966" cy="343603"/>
            <a:chOff x="8802806" y="862819"/>
            <a:chExt cx="2944846" cy="343603"/>
          </a:xfrm>
        </p:grpSpPr>
        <p:sp>
          <p:nvSpPr>
            <p:cNvPr id="1640" name="Google Shape;1640;p116"/>
            <p:cNvSpPr/>
            <p:nvPr/>
          </p:nvSpPr>
          <p:spPr>
            <a:xfrm>
              <a:off x="8802806" y="862819"/>
              <a:ext cx="2944846" cy="343603"/>
            </a:xfrm>
            <a:prstGeom prst="roundRect">
              <a:avLst>
                <a:gd name="adj" fmla="val 30559"/>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Space Grotesk" pitchFamily="2" charset="0"/>
                <a:cs typeface="Space Grotesk" pitchFamily="2" charset="0"/>
                <a:sym typeface="Arial"/>
              </a:endParaRPr>
            </a:p>
          </p:txBody>
        </p:sp>
        <p:sp>
          <p:nvSpPr>
            <p:cNvPr id="1641" name="Google Shape;1641;p116"/>
            <p:cNvSpPr txBox="1"/>
            <p:nvPr/>
          </p:nvSpPr>
          <p:spPr>
            <a:xfrm>
              <a:off x="8836814" y="884065"/>
              <a:ext cx="291083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121C29"/>
                  </a:solidFill>
                  <a:latin typeface="Space Grotesk"/>
                  <a:ea typeface="Space Grotesk"/>
                  <a:cs typeface="Space Grotesk"/>
                  <a:sym typeface="Space Grotesk"/>
                </a:rPr>
                <a:t>VM3</a:t>
              </a:r>
              <a:endParaRPr sz="1400" b="0" i="0" u="none" strike="noStrike" cap="none">
                <a:solidFill>
                  <a:srgbClr val="121C29"/>
                </a:solidFill>
                <a:latin typeface="Space Grotesk"/>
                <a:ea typeface="Space Grotesk"/>
                <a:cs typeface="Space Grotesk"/>
                <a:sym typeface="Space Grotesk"/>
              </a:endParaRPr>
            </a:p>
          </p:txBody>
        </p:sp>
      </p:grpSp>
      <p:grpSp>
        <p:nvGrpSpPr>
          <p:cNvPr id="1642" name="Google Shape;1642;p116"/>
          <p:cNvGrpSpPr/>
          <p:nvPr/>
        </p:nvGrpSpPr>
        <p:grpSpPr>
          <a:xfrm>
            <a:off x="7134319" y="3763348"/>
            <a:ext cx="990000" cy="990000"/>
            <a:chOff x="1255662" y="2316177"/>
            <a:chExt cx="1440000" cy="1440000"/>
          </a:xfrm>
        </p:grpSpPr>
        <p:grpSp>
          <p:nvGrpSpPr>
            <p:cNvPr id="1643" name="Google Shape;1643;p116"/>
            <p:cNvGrpSpPr/>
            <p:nvPr/>
          </p:nvGrpSpPr>
          <p:grpSpPr>
            <a:xfrm>
              <a:off x="1255662" y="2316177"/>
              <a:ext cx="1440000" cy="1440000"/>
              <a:chOff x="1180035" y="4859997"/>
              <a:chExt cx="1440000" cy="1440000"/>
            </a:xfrm>
          </p:grpSpPr>
          <p:pic>
            <p:nvPicPr>
              <p:cNvPr id="1644" name="Google Shape;1644;p116"/>
              <p:cNvPicPr preferRelativeResize="0"/>
              <p:nvPr/>
            </p:nvPicPr>
            <p:blipFill rotWithShape="1">
              <a:blip r:embed="rId5">
                <a:alphaModFix/>
              </a:blip>
              <a:srcRect/>
              <a:stretch/>
            </p:blipFill>
            <p:spPr>
              <a:xfrm>
                <a:off x="1180035" y="4859997"/>
                <a:ext cx="1440000" cy="1440000"/>
              </a:xfrm>
              <a:prstGeom prst="rect">
                <a:avLst/>
              </a:prstGeom>
              <a:noFill/>
              <a:ln>
                <a:noFill/>
              </a:ln>
            </p:spPr>
          </p:pic>
          <p:sp>
            <p:nvSpPr>
              <p:cNvPr id="1645" name="Google Shape;1645;p116"/>
              <p:cNvSpPr txBox="1"/>
              <p:nvPr/>
            </p:nvSpPr>
            <p:spPr>
              <a:xfrm>
                <a:off x="1251372" y="5669523"/>
                <a:ext cx="1308663" cy="35808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000" b="0" i="0" u="none" strike="noStrike" cap="none">
                    <a:solidFill>
                      <a:srgbClr val="121C29"/>
                    </a:solidFill>
                    <a:latin typeface="Space Grotesk"/>
                    <a:ea typeface="Space Grotesk"/>
                    <a:cs typeface="Space Grotesk"/>
                    <a:sym typeface="Space Grotesk"/>
                  </a:rPr>
                  <a:t>placement</a:t>
                </a:r>
                <a:endParaRPr sz="1000" b="0" i="0" u="none" strike="noStrike" cap="none">
                  <a:solidFill>
                    <a:srgbClr val="121C29"/>
                  </a:solidFill>
                  <a:latin typeface="Space Grotesk"/>
                  <a:ea typeface="Space Grotesk"/>
                  <a:cs typeface="Space Grotesk"/>
                  <a:sym typeface="Space Grotesk"/>
                </a:endParaRPr>
              </a:p>
            </p:txBody>
          </p:sp>
        </p:grpSp>
        <p:pic>
          <p:nvPicPr>
            <p:cNvPr id="1646" name="Google Shape;1646;p116"/>
            <p:cNvPicPr preferRelativeResize="0"/>
            <p:nvPr/>
          </p:nvPicPr>
          <p:blipFill rotWithShape="1">
            <a:blip r:embed="rId6">
              <a:alphaModFix/>
            </a:blip>
            <a:srcRect/>
            <a:stretch/>
          </p:blipFill>
          <p:spPr>
            <a:xfrm>
              <a:off x="1513700" y="2593285"/>
              <a:ext cx="923924" cy="561975"/>
            </a:xfrm>
            <a:prstGeom prst="rect">
              <a:avLst/>
            </a:prstGeom>
            <a:noFill/>
            <a:ln>
              <a:noFill/>
            </a:ln>
          </p:spPr>
        </p:pic>
      </p:grpSp>
      <p:grpSp>
        <p:nvGrpSpPr>
          <p:cNvPr id="1647" name="Google Shape;1647;p116"/>
          <p:cNvGrpSpPr/>
          <p:nvPr/>
        </p:nvGrpSpPr>
        <p:grpSpPr>
          <a:xfrm>
            <a:off x="7134970" y="5007482"/>
            <a:ext cx="990000" cy="990000"/>
            <a:chOff x="1255662" y="2245241"/>
            <a:chExt cx="1440000" cy="1440000"/>
          </a:xfrm>
        </p:grpSpPr>
        <p:grpSp>
          <p:nvGrpSpPr>
            <p:cNvPr id="1648" name="Google Shape;1648;p116"/>
            <p:cNvGrpSpPr/>
            <p:nvPr/>
          </p:nvGrpSpPr>
          <p:grpSpPr>
            <a:xfrm>
              <a:off x="1255662" y="2245241"/>
              <a:ext cx="1440000" cy="1440000"/>
              <a:chOff x="1180035" y="4789061"/>
              <a:chExt cx="1440000" cy="1440000"/>
            </a:xfrm>
          </p:grpSpPr>
          <p:pic>
            <p:nvPicPr>
              <p:cNvPr id="1649" name="Google Shape;1649;p116"/>
              <p:cNvPicPr preferRelativeResize="0"/>
              <p:nvPr/>
            </p:nvPicPr>
            <p:blipFill rotWithShape="1">
              <a:blip r:embed="rId5">
                <a:alphaModFix/>
              </a:blip>
              <a:srcRect/>
              <a:stretch/>
            </p:blipFill>
            <p:spPr>
              <a:xfrm>
                <a:off x="1180035" y="4789061"/>
                <a:ext cx="1440000" cy="1440000"/>
              </a:xfrm>
              <a:prstGeom prst="rect">
                <a:avLst/>
              </a:prstGeom>
              <a:noFill/>
              <a:ln>
                <a:noFill/>
              </a:ln>
            </p:spPr>
          </p:pic>
          <p:sp>
            <p:nvSpPr>
              <p:cNvPr id="1650" name="Google Shape;1650;p116"/>
              <p:cNvSpPr txBox="1"/>
              <p:nvPr/>
            </p:nvSpPr>
            <p:spPr>
              <a:xfrm>
                <a:off x="1379279" y="5635532"/>
                <a:ext cx="1041513" cy="3356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900" b="0" i="0" u="none" strike="noStrike" cap="none">
                    <a:solidFill>
                      <a:srgbClr val="121C29"/>
                    </a:solidFill>
                    <a:latin typeface="Space Grotesk"/>
                    <a:ea typeface="Space Grotesk"/>
                    <a:cs typeface="Space Grotesk"/>
                    <a:sym typeface="Space Grotesk"/>
                  </a:rPr>
                  <a:t>sentry</a:t>
                </a:r>
                <a:endParaRPr sz="900" b="0" i="0" u="none" strike="noStrike" cap="none">
                  <a:solidFill>
                    <a:srgbClr val="121C29"/>
                  </a:solidFill>
                  <a:latin typeface="Space Grotesk"/>
                  <a:ea typeface="Space Grotesk"/>
                  <a:cs typeface="Space Grotesk"/>
                  <a:sym typeface="Space Grotesk"/>
                </a:endParaRPr>
              </a:p>
            </p:txBody>
          </p:sp>
        </p:grpSp>
        <p:pic>
          <p:nvPicPr>
            <p:cNvPr id="1651" name="Google Shape;1651;p116"/>
            <p:cNvPicPr preferRelativeResize="0"/>
            <p:nvPr/>
          </p:nvPicPr>
          <p:blipFill rotWithShape="1">
            <a:blip r:embed="rId6">
              <a:alphaModFix/>
            </a:blip>
            <a:srcRect/>
            <a:stretch/>
          </p:blipFill>
          <p:spPr>
            <a:xfrm>
              <a:off x="1513700" y="2522349"/>
              <a:ext cx="923924" cy="561975"/>
            </a:xfrm>
            <a:prstGeom prst="rect">
              <a:avLst/>
            </a:prstGeom>
            <a:noFill/>
            <a:ln>
              <a:noFill/>
            </a:ln>
          </p:spPr>
        </p:pic>
      </p:grpSp>
      <p:grpSp>
        <p:nvGrpSpPr>
          <p:cNvPr id="1652" name="Google Shape;1652;p116"/>
          <p:cNvGrpSpPr/>
          <p:nvPr/>
        </p:nvGrpSpPr>
        <p:grpSpPr>
          <a:xfrm>
            <a:off x="7116270" y="2519215"/>
            <a:ext cx="990000" cy="990000"/>
            <a:chOff x="651352" y="2730246"/>
            <a:chExt cx="990000" cy="990000"/>
          </a:xfrm>
        </p:grpSpPr>
        <p:pic>
          <p:nvPicPr>
            <p:cNvPr id="1653" name="Google Shape;1653;p116"/>
            <p:cNvPicPr preferRelativeResize="0"/>
            <p:nvPr/>
          </p:nvPicPr>
          <p:blipFill rotWithShape="1">
            <a:blip r:embed="rId7">
              <a:alphaModFix/>
            </a:blip>
            <a:srcRect/>
            <a:stretch/>
          </p:blipFill>
          <p:spPr>
            <a:xfrm>
              <a:off x="651352" y="2730246"/>
              <a:ext cx="990000" cy="990000"/>
            </a:xfrm>
            <a:prstGeom prst="rect">
              <a:avLst/>
            </a:prstGeom>
            <a:noFill/>
            <a:ln>
              <a:noFill/>
            </a:ln>
          </p:spPr>
        </p:pic>
        <p:pic>
          <p:nvPicPr>
            <p:cNvPr id="1654" name="Google Shape;1654;p116"/>
            <p:cNvPicPr preferRelativeResize="0"/>
            <p:nvPr/>
          </p:nvPicPr>
          <p:blipFill rotWithShape="1">
            <a:blip r:embed="rId8">
              <a:alphaModFix/>
            </a:blip>
            <a:srcRect/>
            <a:stretch/>
          </p:blipFill>
          <p:spPr>
            <a:xfrm>
              <a:off x="969164" y="2888874"/>
              <a:ext cx="354375" cy="360000"/>
            </a:xfrm>
            <a:prstGeom prst="rect">
              <a:avLst/>
            </a:prstGeom>
            <a:noFill/>
            <a:ln>
              <a:noFill/>
            </a:ln>
          </p:spPr>
        </p:pic>
        <p:sp>
          <p:nvSpPr>
            <p:cNvPr id="1655" name="Google Shape;1655;p116"/>
            <p:cNvSpPr txBox="1"/>
            <p:nvPr/>
          </p:nvSpPr>
          <p:spPr>
            <a:xfrm>
              <a:off x="693258" y="3294867"/>
              <a:ext cx="899706" cy="24618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000" b="0" i="0" u="none" strike="noStrike" cap="none">
                  <a:solidFill>
                    <a:srgbClr val="121C29"/>
                  </a:solidFill>
                  <a:latin typeface="Space Grotesk"/>
                  <a:ea typeface="Space Grotesk"/>
                  <a:cs typeface="Space Grotesk"/>
                  <a:sym typeface="Space Grotesk"/>
                </a:rPr>
                <a:t>Consul</a:t>
              </a:r>
              <a:endParaRPr sz="1000" b="0" i="0" u="none" strike="noStrike" cap="none">
                <a:solidFill>
                  <a:srgbClr val="121C29"/>
                </a:solidFill>
                <a:latin typeface="Space Grotesk"/>
                <a:ea typeface="Space Grotesk"/>
                <a:cs typeface="Space Grotesk"/>
                <a:sym typeface="Space Grotesk"/>
              </a:endParaRPr>
            </a:p>
          </p:txBody>
        </p:sp>
      </p:grpSp>
      <p:sp>
        <p:nvSpPr>
          <p:cNvPr id="1656" name="Google Shape;1656;p116"/>
          <p:cNvSpPr txBox="1"/>
          <p:nvPr/>
        </p:nvSpPr>
        <p:spPr>
          <a:xfrm>
            <a:off x="8124969" y="2878667"/>
            <a:ext cx="874517" cy="2461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000" b="0" i="0" u="none" strike="noStrike" cap="none">
                <a:solidFill>
                  <a:srgbClr val="121C29"/>
                </a:solidFill>
                <a:latin typeface="Space Grotesk"/>
                <a:ea typeface="Space Grotesk"/>
                <a:cs typeface="Space Grotesk"/>
                <a:sym typeface="Space Grotesk"/>
              </a:rPr>
              <a:t>Follower</a:t>
            </a:r>
            <a:endParaRPr sz="1000" b="0" i="0" u="none" strike="noStrike" cap="none">
              <a:solidFill>
                <a:srgbClr val="121C29"/>
              </a:solidFill>
              <a:latin typeface="Space Grotesk"/>
              <a:ea typeface="Space Grotesk"/>
              <a:cs typeface="Space Grotesk"/>
              <a:sym typeface="Space Grotesk"/>
            </a:endParaRPr>
          </a:p>
        </p:txBody>
      </p:sp>
      <p:sp>
        <p:nvSpPr>
          <p:cNvPr id="1657" name="Google Shape;1657;p116"/>
          <p:cNvSpPr txBox="1"/>
          <p:nvPr/>
        </p:nvSpPr>
        <p:spPr>
          <a:xfrm>
            <a:off x="8124970" y="4048540"/>
            <a:ext cx="1019463"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000" b="0" i="0" u="none" strike="noStrike" cap="none">
                <a:solidFill>
                  <a:srgbClr val="121C29"/>
                </a:solidFill>
                <a:latin typeface="Space Grotesk"/>
                <a:ea typeface="Space Grotesk"/>
                <a:cs typeface="Space Grotesk"/>
                <a:sym typeface="Space Grotesk"/>
              </a:rPr>
              <a:t>Actor placement</a:t>
            </a:r>
            <a:endParaRPr sz="1000" b="0" i="0" u="none" strike="noStrike" cap="none">
              <a:solidFill>
                <a:srgbClr val="121C29"/>
              </a:solidFill>
              <a:latin typeface="Space Grotesk"/>
              <a:ea typeface="Space Grotesk"/>
              <a:cs typeface="Space Grotesk"/>
              <a:sym typeface="Space Grotesk"/>
            </a:endParaRPr>
          </a:p>
        </p:txBody>
      </p:sp>
      <p:sp>
        <p:nvSpPr>
          <p:cNvPr id="1658" name="Google Shape;1658;p116"/>
          <p:cNvSpPr txBox="1"/>
          <p:nvPr/>
        </p:nvSpPr>
        <p:spPr>
          <a:xfrm>
            <a:off x="8124970" y="5277390"/>
            <a:ext cx="1019463" cy="55395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000" b="0" i="0" u="none" strike="noStrike" cap="none">
                <a:solidFill>
                  <a:srgbClr val="121C29"/>
                </a:solidFill>
                <a:latin typeface="Space Grotesk"/>
                <a:ea typeface="Space Grotesk"/>
                <a:cs typeface="Space Grotesk"/>
                <a:sym typeface="Space Grotesk"/>
              </a:rPr>
              <a:t>Cert authority &amp; identity</a:t>
            </a:r>
            <a:endParaRPr sz="1000" b="0" i="0" u="none" strike="noStrike" cap="none">
              <a:solidFill>
                <a:srgbClr val="121C29"/>
              </a:solidFill>
              <a:latin typeface="Space Grotesk"/>
              <a:ea typeface="Space Grotesk"/>
              <a:cs typeface="Space Grotesk"/>
              <a:sym typeface="Space Grotesk"/>
            </a:endParaRPr>
          </a:p>
        </p:txBody>
      </p:sp>
      <p:cxnSp>
        <p:nvCxnSpPr>
          <p:cNvPr id="1659" name="Google Shape;1659;p116"/>
          <p:cNvCxnSpPr>
            <a:stCxn id="1632" idx="2"/>
            <a:endCxn id="1608" idx="2"/>
          </p:cNvCxnSpPr>
          <p:nvPr/>
        </p:nvCxnSpPr>
        <p:spPr>
          <a:xfrm rot="5400000">
            <a:off x="2748377" y="1888615"/>
            <a:ext cx="600" cy="3241800"/>
          </a:xfrm>
          <a:prstGeom prst="bentConnector3">
            <a:avLst>
              <a:gd name="adj1" fmla="val 32596750"/>
            </a:avLst>
          </a:prstGeom>
          <a:noFill/>
          <a:ln w="19050" cap="flat" cmpd="sng">
            <a:solidFill>
              <a:schemeClr val="dk1"/>
            </a:solidFill>
            <a:prstDash val="solid"/>
            <a:miter lim="800000"/>
            <a:headEnd type="triangle" w="lg" len="lg"/>
            <a:tailEnd type="triangle" w="lg" len="lg"/>
          </a:ln>
        </p:spPr>
      </p:cxnSp>
      <p:cxnSp>
        <p:nvCxnSpPr>
          <p:cNvPr id="1660" name="Google Shape;1660;p116"/>
          <p:cNvCxnSpPr>
            <a:stCxn id="1653" idx="2"/>
            <a:endCxn id="1632" idx="2"/>
          </p:cNvCxnSpPr>
          <p:nvPr/>
        </p:nvCxnSpPr>
        <p:spPr>
          <a:xfrm rot="5400000">
            <a:off x="5990070" y="1888615"/>
            <a:ext cx="600" cy="3241800"/>
          </a:xfrm>
          <a:prstGeom prst="bentConnector3">
            <a:avLst>
              <a:gd name="adj1" fmla="val 32596411"/>
            </a:avLst>
          </a:prstGeom>
          <a:noFill/>
          <a:ln w="19050" cap="flat" cmpd="sng">
            <a:solidFill>
              <a:schemeClr val="dk1"/>
            </a:solidFill>
            <a:prstDash val="solid"/>
            <a:miter lim="800000"/>
            <a:headEnd type="triangle" w="lg" len="lg"/>
            <a:tailEnd type="triangle" w="lg" len="lg"/>
          </a:ln>
        </p:spPr>
      </p:cxnSp>
      <p:cxnSp>
        <p:nvCxnSpPr>
          <p:cNvPr id="1661" name="Google Shape;1661;p116"/>
          <p:cNvCxnSpPr>
            <a:stCxn id="1623" idx="2"/>
            <a:endCxn id="1599" idx="2"/>
          </p:cNvCxnSpPr>
          <p:nvPr/>
        </p:nvCxnSpPr>
        <p:spPr>
          <a:xfrm rot="5400000">
            <a:off x="2766426" y="3132748"/>
            <a:ext cx="600" cy="3241800"/>
          </a:xfrm>
          <a:prstGeom prst="bentConnector3">
            <a:avLst>
              <a:gd name="adj1" fmla="val 31327089"/>
            </a:avLst>
          </a:prstGeom>
          <a:noFill/>
          <a:ln w="19050" cap="flat" cmpd="sng">
            <a:solidFill>
              <a:schemeClr val="dk1"/>
            </a:solidFill>
            <a:prstDash val="solid"/>
            <a:miter lim="800000"/>
            <a:headEnd type="triangle" w="lg" len="lg"/>
            <a:tailEnd type="triangle" w="lg" len="lg"/>
          </a:ln>
        </p:spPr>
      </p:cxnSp>
      <p:cxnSp>
        <p:nvCxnSpPr>
          <p:cNvPr id="1662" name="Google Shape;1662;p116"/>
          <p:cNvCxnSpPr>
            <a:stCxn id="1644" idx="2"/>
            <a:endCxn id="1623" idx="2"/>
          </p:cNvCxnSpPr>
          <p:nvPr/>
        </p:nvCxnSpPr>
        <p:spPr>
          <a:xfrm rot="5400000">
            <a:off x="6008119" y="3132748"/>
            <a:ext cx="600" cy="3241800"/>
          </a:xfrm>
          <a:prstGeom prst="bentConnector3">
            <a:avLst>
              <a:gd name="adj1" fmla="val 31326411"/>
            </a:avLst>
          </a:prstGeom>
          <a:noFill/>
          <a:ln w="19050" cap="flat" cmpd="sng">
            <a:solidFill>
              <a:schemeClr val="dk1"/>
            </a:solidFill>
            <a:prstDash val="solid"/>
            <a:miter lim="800000"/>
            <a:headEnd type="triangle" w="lg" len="lg"/>
            <a:tailEnd type="triangle" w="lg" len="lg"/>
          </a:ln>
        </p:spPr>
      </p:cxnSp>
      <p:cxnSp>
        <p:nvCxnSpPr>
          <p:cNvPr id="1663" name="Google Shape;1663;p116"/>
          <p:cNvCxnSpPr>
            <a:stCxn id="1628" idx="2"/>
            <a:endCxn id="1604" idx="2"/>
          </p:cNvCxnSpPr>
          <p:nvPr/>
        </p:nvCxnSpPr>
        <p:spPr>
          <a:xfrm rot="5400000">
            <a:off x="2767077" y="4376882"/>
            <a:ext cx="600" cy="3241800"/>
          </a:xfrm>
          <a:prstGeom prst="bentConnector3">
            <a:avLst>
              <a:gd name="adj1" fmla="val 33231750"/>
            </a:avLst>
          </a:prstGeom>
          <a:noFill/>
          <a:ln w="19050" cap="flat" cmpd="sng">
            <a:solidFill>
              <a:schemeClr val="dk1"/>
            </a:solidFill>
            <a:prstDash val="solid"/>
            <a:miter lim="800000"/>
            <a:headEnd type="triangle" w="lg" len="lg"/>
            <a:tailEnd type="triangle" w="lg" len="lg"/>
          </a:ln>
        </p:spPr>
      </p:cxnSp>
      <p:cxnSp>
        <p:nvCxnSpPr>
          <p:cNvPr id="1664" name="Google Shape;1664;p116"/>
          <p:cNvCxnSpPr>
            <a:stCxn id="1649" idx="2"/>
            <a:endCxn id="1628" idx="2"/>
          </p:cNvCxnSpPr>
          <p:nvPr/>
        </p:nvCxnSpPr>
        <p:spPr>
          <a:xfrm rot="5400000">
            <a:off x="6008770" y="4376882"/>
            <a:ext cx="600" cy="3241800"/>
          </a:xfrm>
          <a:prstGeom prst="bentConnector3">
            <a:avLst>
              <a:gd name="adj1" fmla="val 33231411"/>
            </a:avLst>
          </a:prstGeom>
          <a:noFill/>
          <a:ln w="19050" cap="flat" cmpd="sng">
            <a:solidFill>
              <a:schemeClr val="dk1"/>
            </a:solidFill>
            <a:prstDash val="solid"/>
            <a:miter lim="800000"/>
            <a:headEnd type="triangle" w="lg" len="lg"/>
            <a:tailEnd type="triangle" w="lg" len="lg"/>
          </a:ln>
        </p:spPr>
      </p:cxnSp>
      <p:cxnSp>
        <p:nvCxnSpPr>
          <p:cNvPr id="1665" name="Google Shape;1665;p116"/>
          <p:cNvCxnSpPr>
            <a:endCxn id="1608" idx="0"/>
          </p:cNvCxnSpPr>
          <p:nvPr/>
        </p:nvCxnSpPr>
        <p:spPr>
          <a:xfrm flipH="1">
            <a:off x="1127884" y="2175715"/>
            <a:ext cx="654900" cy="343500"/>
          </a:xfrm>
          <a:prstGeom prst="bentConnector2">
            <a:avLst/>
          </a:prstGeom>
          <a:noFill/>
          <a:ln w="19050" cap="flat" cmpd="sng">
            <a:solidFill>
              <a:schemeClr val="dk1"/>
            </a:solidFill>
            <a:prstDash val="solid"/>
            <a:miter lim="800000"/>
            <a:headEnd type="triangle" w="lg" len="lg"/>
            <a:tailEnd type="triangle" w="lg" len="lg"/>
          </a:ln>
        </p:spPr>
      </p:cxnSp>
      <p:sp>
        <p:nvSpPr>
          <p:cNvPr id="1666" name="Google Shape;1666;p116"/>
          <p:cNvSpPr txBox="1"/>
          <p:nvPr/>
        </p:nvSpPr>
        <p:spPr>
          <a:xfrm>
            <a:off x="7619127" y="1624706"/>
            <a:ext cx="985239"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200" b="1" i="0" u="none" strike="noStrike" cap="none" dirty="0">
                <a:solidFill>
                  <a:schemeClr val="dk1"/>
                </a:solidFill>
                <a:latin typeface="Space Grotesk"/>
                <a:ea typeface="Space Grotesk"/>
                <a:cs typeface="Space Grotesk"/>
                <a:sym typeface="Space Grotesk"/>
              </a:rPr>
              <a:t>App B</a:t>
            </a:r>
            <a:endParaRPr sz="1200" b="1" i="0" u="none" strike="noStrike" cap="none" dirty="0">
              <a:solidFill>
                <a:schemeClr val="dk1"/>
              </a:solidFill>
              <a:latin typeface="Space Grotesk"/>
              <a:ea typeface="Space Grotesk"/>
              <a:cs typeface="Space Grotesk"/>
              <a:sym typeface="Space Grotesk"/>
            </a:endParaRPr>
          </a:p>
        </p:txBody>
      </p:sp>
      <p:cxnSp>
        <p:nvCxnSpPr>
          <p:cNvPr id="1667" name="Google Shape;1667;p116"/>
          <p:cNvCxnSpPr/>
          <p:nvPr/>
        </p:nvCxnSpPr>
        <p:spPr>
          <a:xfrm rot="10800000">
            <a:off x="2523265" y="2175766"/>
            <a:ext cx="5743857" cy="0"/>
          </a:xfrm>
          <a:prstGeom prst="straightConnector1">
            <a:avLst/>
          </a:prstGeom>
          <a:noFill/>
          <a:ln w="19050" cap="flat" cmpd="sng">
            <a:solidFill>
              <a:schemeClr val="dk1"/>
            </a:solidFill>
            <a:prstDash val="solid"/>
            <a:miter lim="800000"/>
            <a:headEnd type="triangle" w="lg" len="lg"/>
            <a:tailEnd type="triangle" w="lg" len="lg"/>
          </a:ln>
        </p:spPr>
      </p:cxnSp>
      <p:cxnSp>
        <p:nvCxnSpPr>
          <p:cNvPr id="1668" name="Google Shape;1668;p116"/>
          <p:cNvCxnSpPr>
            <a:stCxn id="1614" idx="1"/>
            <a:endCxn id="1604" idx="1"/>
          </p:cNvCxnSpPr>
          <p:nvPr/>
        </p:nvCxnSpPr>
        <p:spPr>
          <a:xfrm rot="10800000">
            <a:off x="651597" y="5502593"/>
            <a:ext cx="4094700" cy="1119600"/>
          </a:xfrm>
          <a:prstGeom prst="bentConnector3">
            <a:avLst>
              <a:gd name="adj1" fmla="val 107228"/>
            </a:avLst>
          </a:prstGeom>
          <a:noFill/>
          <a:ln w="19050" cap="flat" cmpd="sng">
            <a:solidFill>
              <a:schemeClr val="accent2"/>
            </a:solidFill>
            <a:prstDash val="solid"/>
            <a:miter lim="800000"/>
            <a:headEnd type="triangle" w="lg" len="lg"/>
            <a:tailEnd type="triangle" w="lg" len="lg"/>
          </a:ln>
        </p:spPr>
      </p:cxnSp>
      <p:cxnSp>
        <p:nvCxnSpPr>
          <p:cNvPr id="1669" name="Google Shape;1669;p116"/>
          <p:cNvCxnSpPr>
            <a:stCxn id="1614" idx="3"/>
            <a:endCxn id="1649" idx="1"/>
          </p:cNvCxnSpPr>
          <p:nvPr/>
        </p:nvCxnSpPr>
        <p:spPr>
          <a:xfrm rot="10800000" flipH="1">
            <a:off x="5286297" y="5502593"/>
            <a:ext cx="1848600" cy="1119600"/>
          </a:xfrm>
          <a:prstGeom prst="bentConnector3">
            <a:avLst>
              <a:gd name="adj1" fmla="val 83795"/>
            </a:avLst>
          </a:prstGeom>
          <a:noFill/>
          <a:ln w="19050" cap="flat" cmpd="sng">
            <a:solidFill>
              <a:schemeClr val="accent2"/>
            </a:solidFill>
            <a:prstDash val="solid"/>
            <a:miter lim="800000"/>
            <a:headEnd type="triangle" w="lg" len="lg"/>
            <a:tailEnd type="triangle" w="lg" len="lg"/>
          </a:ln>
        </p:spPr>
      </p:cxnSp>
      <p:pic>
        <p:nvPicPr>
          <p:cNvPr id="1670" name="Google Shape;1670;p116"/>
          <p:cNvPicPr preferRelativeResize="0"/>
          <p:nvPr/>
        </p:nvPicPr>
        <p:blipFill rotWithShape="1">
          <a:blip r:embed="rId10">
            <a:alphaModFix/>
          </a:blip>
          <a:srcRect/>
          <a:stretch/>
        </p:blipFill>
        <p:spPr>
          <a:xfrm>
            <a:off x="10527676" y="983862"/>
            <a:ext cx="1080000" cy="1080000"/>
          </a:xfrm>
          <a:prstGeom prst="rect">
            <a:avLst/>
          </a:prstGeom>
          <a:noFill/>
          <a:ln>
            <a:noFill/>
          </a:ln>
        </p:spPr>
      </p:pic>
      <p:pic>
        <p:nvPicPr>
          <p:cNvPr id="1671" name="Google Shape;1671;p116"/>
          <p:cNvPicPr preferRelativeResize="0"/>
          <p:nvPr/>
        </p:nvPicPr>
        <p:blipFill rotWithShape="1">
          <a:blip r:embed="rId11">
            <a:alphaModFix/>
          </a:blip>
          <a:srcRect/>
          <a:stretch/>
        </p:blipFill>
        <p:spPr>
          <a:xfrm>
            <a:off x="10527676" y="5445165"/>
            <a:ext cx="1080000" cy="1080000"/>
          </a:xfrm>
          <a:prstGeom prst="rect">
            <a:avLst/>
          </a:prstGeom>
          <a:noFill/>
          <a:ln>
            <a:noFill/>
          </a:ln>
        </p:spPr>
      </p:pic>
      <p:pic>
        <p:nvPicPr>
          <p:cNvPr id="1672" name="Google Shape;1672;p116"/>
          <p:cNvPicPr preferRelativeResize="0"/>
          <p:nvPr/>
        </p:nvPicPr>
        <p:blipFill rotWithShape="1">
          <a:blip r:embed="rId12">
            <a:alphaModFix/>
          </a:blip>
          <a:srcRect/>
          <a:stretch/>
        </p:blipFill>
        <p:spPr>
          <a:xfrm>
            <a:off x="10527676" y="3214514"/>
            <a:ext cx="1080000" cy="1080000"/>
          </a:xfrm>
          <a:prstGeom prst="rect">
            <a:avLst/>
          </a:prstGeom>
          <a:noFill/>
          <a:ln>
            <a:noFill/>
          </a:ln>
        </p:spPr>
      </p:pic>
      <p:pic>
        <p:nvPicPr>
          <p:cNvPr id="1673" name="Google Shape;1673;p116"/>
          <p:cNvPicPr preferRelativeResize="0"/>
          <p:nvPr/>
        </p:nvPicPr>
        <p:blipFill rotWithShape="1">
          <a:blip r:embed="rId13">
            <a:alphaModFix/>
          </a:blip>
          <a:srcRect/>
          <a:stretch/>
        </p:blipFill>
        <p:spPr>
          <a:xfrm>
            <a:off x="10527676" y="2099188"/>
            <a:ext cx="1080000" cy="1080000"/>
          </a:xfrm>
          <a:prstGeom prst="rect">
            <a:avLst/>
          </a:prstGeom>
          <a:noFill/>
          <a:ln>
            <a:noFill/>
          </a:ln>
        </p:spPr>
      </p:pic>
      <p:pic>
        <p:nvPicPr>
          <p:cNvPr id="1674" name="Google Shape;1674;p116"/>
          <p:cNvPicPr preferRelativeResize="0"/>
          <p:nvPr/>
        </p:nvPicPr>
        <p:blipFill rotWithShape="1">
          <a:blip r:embed="rId14">
            <a:alphaModFix/>
          </a:blip>
          <a:srcRect/>
          <a:stretch/>
        </p:blipFill>
        <p:spPr>
          <a:xfrm>
            <a:off x="10527676" y="4329840"/>
            <a:ext cx="1080000" cy="1080000"/>
          </a:xfrm>
          <a:prstGeom prst="rect">
            <a:avLst/>
          </a:prstGeom>
          <a:noFill/>
          <a:ln>
            <a:noFill/>
          </a:ln>
        </p:spPr>
      </p:pic>
      <p:cxnSp>
        <p:nvCxnSpPr>
          <p:cNvPr id="1675" name="Google Shape;1675;p116"/>
          <p:cNvCxnSpPr>
            <a:stCxn id="1676" idx="6"/>
            <a:endCxn id="1670" idx="1"/>
          </p:cNvCxnSpPr>
          <p:nvPr/>
        </p:nvCxnSpPr>
        <p:spPr>
          <a:xfrm rot="10800000" flipH="1">
            <a:off x="9030393" y="1523754"/>
            <a:ext cx="1497300" cy="745200"/>
          </a:xfrm>
          <a:prstGeom prst="bentConnector3">
            <a:avLst>
              <a:gd name="adj1" fmla="val 49999"/>
            </a:avLst>
          </a:prstGeom>
          <a:noFill/>
          <a:ln w="19050" cap="flat" cmpd="sng">
            <a:solidFill>
              <a:schemeClr val="dk1"/>
            </a:solidFill>
            <a:prstDash val="solid"/>
            <a:miter lim="800000"/>
            <a:headEnd type="triangle" w="lg" len="lg"/>
            <a:tailEnd type="triangle" w="lg" len="lg"/>
          </a:ln>
        </p:spPr>
      </p:cxnSp>
      <p:cxnSp>
        <p:nvCxnSpPr>
          <p:cNvPr id="1677" name="Google Shape;1677;p116"/>
          <p:cNvCxnSpPr>
            <a:stCxn id="1676" idx="6"/>
            <a:endCxn id="1673" idx="1"/>
          </p:cNvCxnSpPr>
          <p:nvPr/>
        </p:nvCxnSpPr>
        <p:spPr>
          <a:xfrm>
            <a:off x="9030393" y="2268954"/>
            <a:ext cx="1497300" cy="370200"/>
          </a:xfrm>
          <a:prstGeom prst="bentConnector3">
            <a:avLst>
              <a:gd name="adj1" fmla="val 49999"/>
            </a:avLst>
          </a:prstGeom>
          <a:noFill/>
          <a:ln w="19050" cap="flat" cmpd="sng">
            <a:solidFill>
              <a:schemeClr val="dk1"/>
            </a:solidFill>
            <a:prstDash val="solid"/>
            <a:miter lim="800000"/>
            <a:headEnd type="triangle" w="lg" len="lg"/>
            <a:tailEnd type="triangle" w="lg" len="lg"/>
          </a:ln>
        </p:spPr>
      </p:cxnSp>
      <p:cxnSp>
        <p:nvCxnSpPr>
          <p:cNvPr id="1678" name="Google Shape;1678;p116"/>
          <p:cNvCxnSpPr>
            <a:stCxn id="1672" idx="1"/>
            <a:endCxn id="1676" idx="6"/>
          </p:cNvCxnSpPr>
          <p:nvPr/>
        </p:nvCxnSpPr>
        <p:spPr>
          <a:xfrm rot="10800000">
            <a:off x="9030376" y="2268914"/>
            <a:ext cx="1497300" cy="1485600"/>
          </a:xfrm>
          <a:prstGeom prst="bentConnector3">
            <a:avLst>
              <a:gd name="adj1" fmla="val 49999"/>
            </a:avLst>
          </a:prstGeom>
          <a:noFill/>
          <a:ln w="19050" cap="flat" cmpd="sng">
            <a:solidFill>
              <a:schemeClr val="dk1"/>
            </a:solidFill>
            <a:prstDash val="solid"/>
            <a:miter lim="800000"/>
            <a:headEnd type="triangle" w="lg" len="lg"/>
            <a:tailEnd type="triangle" w="lg" len="lg"/>
          </a:ln>
        </p:spPr>
      </p:cxnSp>
      <p:cxnSp>
        <p:nvCxnSpPr>
          <p:cNvPr id="1679" name="Google Shape;1679;p116"/>
          <p:cNvCxnSpPr>
            <a:stCxn id="1676" idx="6"/>
            <a:endCxn id="1674" idx="1"/>
          </p:cNvCxnSpPr>
          <p:nvPr/>
        </p:nvCxnSpPr>
        <p:spPr>
          <a:xfrm>
            <a:off x="9030393" y="2268954"/>
            <a:ext cx="1497300" cy="2601000"/>
          </a:xfrm>
          <a:prstGeom prst="bentConnector3">
            <a:avLst>
              <a:gd name="adj1" fmla="val 49999"/>
            </a:avLst>
          </a:prstGeom>
          <a:noFill/>
          <a:ln w="19050" cap="flat" cmpd="sng">
            <a:solidFill>
              <a:schemeClr val="dk1"/>
            </a:solidFill>
            <a:prstDash val="solid"/>
            <a:miter lim="800000"/>
            <a:headEnd type="triangle" w="lg" len="lg"/>
            <a:tailEnd type="triangle" w="lg" len="lg"/>
          </a:ln>
        </p:spPr>
      </p:cxnSp>
      <p:cxnSp>
        <p:nvCxnSpPr>
          <p:cNvPr id="1680" name="Google Shape;1680;p116"/>
          <p:cNvCxnSpPr>
            <a:stCxn id="1676" idx="6"/>
            <a:endCxn id="1671" idx="1"/>
          </p:cNvCxnSpPr>
          <p:nvPr/>
        </p:nvCxnSpPr>
        <p:spPr>
          <a:xfrm>
            <a:off x="9030393" y="2268954"/>
            <a:ext cx="1497300" cy="3716100"/>
          </a:xfrm>
          <a:prstGeom prst="bentConnector3">
            <a:avLst>
              <a:gd name="adj1" fmla="val 49999"/>
            </a:avLst>
          </a:prstGeom>
          <a:noFill/>
          <a:ln w="19050" cap="flat" cmpd="sng">
            <a:solidFill>
              <a:schemeClr val="dk1"/>
            </a:solidFill>
            <a:prstDash val="solid"/>
            <a:miter lim="800000"/>
            <a:headEnd type="triangle" w="lg" len="lg"/>
            <a:tailEnd type="triangle" w="lg" len="lg"/>
          </a:ln>
        </p:spPr>
      </p:cxnSp>
      <p:sp>
        <p:nvSpPr>
          <p:cNvPr id="1676" name="Google Shape;1676;p116"/>
          <p:cNvSpPr/>
          <p:nvPr/>
        </p:nvSpPr>
        <p:spPr>
          <a:xfrm>
            <a:off x="8961813" y="2234664"/>
            <a:ext cx="68580" cy="6858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Space Grotesk" pitchFamily="2" charset="0"/>
              <a:cs typeface="Space Grotesk" pitchFamily="2" charset="0"/>
              <a:sym typeface="Arial"/>
            </a:endParaRPr>
          </a:p>
        </p:txBody>
      </p:sp>
      <p:cxnSp>
        <p:nvCxnSpPr>
          <p:cNvPr id="1681" name="Google Shape;1681;p116"/>
          <p:cNvCxnSpPr>
            <a:stCxn id="1614" idx="1"/>
            <a:endCxn id="1628" idx="1"/>
          </p:cNvCxnSpPr>
          <p:nvPr/>
        </p:nvCxnSpPr>
        <p:spPr>
          <a:xfrm rot="10800000">
            <a:off x="3893397" y="5502593"/>
            <a:ext cx="852900" cy="1119600"/>
          </a:xfrm>
          <a:prstGeom prst="bentConnector3">
            <a:avLst>
              <a:gd name="adj1" fmla="val 134679"/>
            </a:avLst>
          </a:prstGeom>
          <a:noFill/>
          <a:ln w="19050" cap="flat" cmpd="sng">
            <a:solidFill>
              <a:schemeClr val="accent2"/>
            </a:solidFill>
            <a:prstDash val="solid"/>
            <a:miter lim="800000"/>
            <a:headEnd type="triangle" w="lg" len="lg"/>
            <a:tailEnd type="triangle" w="lg" len="lg"/>
          </a:ln>
        </p:spPr>
      </p:cxnSp>
      <p:sp>
        <p:nvSpPr>
          <p:cNvPr id="1682" name="Google Shape;1682;p116"/>
          <p:cNvSpPr txBox="1"/>
          <p:nvPr/>
        </p:nvSpPr>
        <p:spPr>
          <a:xfrm>
            <a:off x="2749717" y="2853826"/>
            <a:ext cx="103616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800" b="0" i="0" u="none" strike="noStrike" cap="none" dirty="0">
                <a:solidFill>
                  <a:srgbClr val="121C29"/>
                </a:solidFill>
                <a:latin typeface="Space Grotesk" pitchFamily="2" charset="0"/>
                <a:ea typeface="Space Grotesk"/>
                <a:cs typeface="Space Grotesk" pitchFamily="2" charset="0"/>
                <a:sym typeface="Space Grotesk"/>
              </a:rPr>
              <a:t>Consul for DNS name resolution</a:t>
            </a:r>
            <a:endParaRPr sz="800" b="0" i="0" u="none" strike="noStrike" cap="none" dirty="0">
              <a:solidFill>
                <a:srgbClr val="121C29"/>
              </a:solidFill>
              <a:latin typeface="Space Grotesk" pitchFamily="2" charset="0"/>
              <a:ea typeface="Space Grotesk"/>
              <a:cs typeface="Space Grotesk" pitchFamily="2" charset="0"/>
              <a:sym typeface="Space Grotesk"/>
            </a:endParaRPr>
          </a:p>
        </p:txBody>
      </p:sp>
      <p:sp>
        <p:nvSpPr>
          <p:cNvPr id="1683" name="Google Shape;1683;p116"/>
          <p:cNvSpPr txBox="1"/>
          <p:nvPr/>
        </p:nvSpPr>
        <p:spPr>
          <a:xfrm>
            <a:off x="2755601" y="4081009"/>
            <a:ext cx="999959"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800" b="0" i="0" u="none" strike="noStrike" cap="none" dirty="0">
                <a:solidFill>
                  <a:srgbClr val="121C29"/>
                </a:solidFill>
                <a:latin typeface="Space Grotesk" pitchFamily="2" charset="0"/>
                <a:ea typeface="Space Grotesk"/>
                <a:cs typeface="Space Grotesk" pitchFamily="2" charset="0"/>
                <a:sym typeface="Space Grotesk"/>
              </a:rPr>
              <a:t>Create mapping</a:t>
            </a:r>
            <a:endParaRPr sz="800" dirty="0">
              <a:latin typeface="Space Grotesk" pitchFamily="2" charset="0"/>
              <a:cs typeface="Space Grotesk" pitchFamily="2" charset="0"/>
            </a:endParaRPr>
          </a:p>
          <a:p>
            <a:pPr marL="0" marR="0" lvl="0" indent="0" algn="l" rtl="0">
              <a:lnSpc>
                <a:spcPct val="100000"/>
              </a:lnSpc>
              <a:spcBef>
                <a:spcPts val="0"/>
              </a:spcBef>
              <a:spcAft>
                <a:spcPts val="0"/>
              </a:spcAft>
              <a:buClr>
                <a:srgbClr val="000000"/>
              </a:buClr>
              <a:buSzPts val="1200"/>
              <a:buFont typeface="Arial"/>
              <a:buNone/>
            </a:pPr>
            <a:r>
              <a:rPr lang="en-US" sz="800" b="0" i="0" u="none" strike="noStrike" cap="none" dirty="0">
                <a:solidFill>
                  <a:srgbClr val="121C29"/>
                </a:solidFill>
                <a:latin typeface="Space Grotesk" pitchFamily="2" charset="0"/>
                <a:ea typeface="Space Grotesk"/>
                <a:cs typeface="Space Grotesk" pitchFamily="2" charset="0"/>
                <a:sym typeface="Space Grotesk"/>
              </a:rPr>
              <a:t>table of</a:t>
            </a:r>
            <a:endParaRPr sz="800" dirty="0">
              <a:latin typeface="Space Grotesk" pitchFamily="2" charset="0"/>
              <a:cs typeface="Space Grotesk" pitchFamily="2" charset="0"/>
            </a:endParaRPr>
          </a:p>
          <a:p>
            <a:pPr marL="0" marR="0" lvl="0" indent="0" algn="l" rtl="0">
              <a:lnSpc>
                <a:spcPct val="100000"/>
              </a:lnSpc>
              <a:spcBef>
                <a:spcPts val="0"/>
              </a:spcBef>
              <a:spcAft>
                <a:spcPts val="0"/>
              </a:spcAft>
              <a:buClr>
                <a:srgbClr val="000000"/>
              </a:buClr>
              <a:buSzPts val="1200"/>
              <a:buFont typeface="Arial"/>
              <a:buNone/>
            </a:pPr>
            <a:r>
              <a:rPr lang="en-US" sz="800" b="0" i="0" u="none" strike="noStrike" cap="none" dirty="0">
                <a:solidFill>
                  <a:srgbClr val="121C29"/>
                </a:solidFill>
                <a:latin typeface="Space Grotesk" pitchFamily="2" charset="0"/>
                <a:ea typeface="Space Grotesk"/>
                <a:cs typeface="Space Grotesk" pitchFamily="2" charset="0"/>
                <a:sym typeface="Space Grotesk"/>
              </a:rPr>
              <a:t>actor instances</a:t>
            </a:r>
            <a:endParaRPr sz="800" dirty="0">
              <a:latin typeface="Space Grotesk" pitchFamily="2" charset="0"/>
              <a:cs typeface="Space Grotesk" pitchFamily="2" charset="0"/>
            </a:endParaRPr>
          </a:p>
        </p:txBody>
      </p:sp>
      <p:sp>
        <p:nvSpPr>
          <p:cNvPr id="1684" name="Google Shape;1684;p116"/>
          <p:cNvSpPr txBox="1"/>
          <p:nvPr/>
        </p:nvSpPr>
        <p:spPr>
          <a:xfrm>
            <a:off x="2778444" y="5233148"/>
            <a:ext cx="920395"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800" b="0" i="0" u="none" strike="noStrike" cap="none" dirty="0">
                <a:solidFill>
                  <a:srgbClr val="121C29"/>
                </a:solidFill>
                <a:latin typeface="Space Grotesk" pitchFamily="2" charset="0"/>
                <a:ea typeface="Space Grotesk"/>
                <a:cs typeface="Space Grotesk" pitchFamily="2" charset="0"/>
                <a:sym typeface="Space Grotesk"/>
              </a:rPr>
              <a:t>Assign </a:t>
            </a:r>
            <a:r>
              <a:rPr lang="en-US" sz="800" b="0" i="0" u="none" strike="noStrike" cap="none" dirty="0" err="1">
                <a:solidFill>
                  <a:srgbClr val="121C29"/>
                </a:solidFill>
                <a:latin typeface="Space Grotesk" pitchFamily="2" charset="0"/>
                <a:ea typeface="Space Grotesk"/>
                <a:cs typeface="Space Grotesk" pitchFamily="2" charset="0"/>
                <a:sym typeface="Space Grotesk"/>
              </a:rPr>
              <a:t>Spiffe</a:t>
            </a:r>
            <a:r>
              <a:rPr lang="en-US" sz="800" b="0" i="0" u="none" strike="noStrike" cap="none" dirty="0">
                <a:solidFill>
                  <a:srgbClr val="121C29"/>
                </a:solidFill>
                <a:latin typeface="Space Grotesk" pitchFamily="2" charset="0"/>
                <a:ea typeface="Space Grotesk"/>
                <a:cs typeface="Space Grotesk" pitchFamily="2" charset="0"/>
                <a:sym typeface="Space Grotesk"/>
              </a:rPr>
              <a:t> identity</a:t>
            </a:r>
            <a:endParaRPr sz="800" dirty="0">
              <a:latin typeface="Space Grotesk" pitchFamily="2" charset="0"/>
              <a:cs typeface="Space Grotesk" pitchFamily="2" charset="0"/>
            </a:endParaRPr>
          </a:p>
          <a:p>
            <a:pPr marL="0" marR="0" lvl="0" indent="0" algn="l" rtl="0">
              <a:lnSpc>
                <a:spcPct val="100000"/>
              </a:lnSpc>
              <a:spcBef>
                <a:spcPts val="0"/>
              </a:spcBef>
              <a:spcAft>
                <a:spcPts val="0"/>
              </a:spcAft>
              <a:buClr>
                <a:srgbClr val="000000"/>
              </a:buClr>
              <a:buSzPts val="1200"/>
              <a:buFont typeface="Arial"/>
              <a:buNone/>
            </a:pPr>
            <a:endParaRPr sz="800" b="0" i="0" u="none" strike="noStrike" cap="none" dirty="0">
              <a:solidFill>
                <a:srgbClr val="121C29"/>
              </a:solidFill>
              <a:latin typeface="Space Grotesk" pitchFamily="2" charset="0"/>
              <a:ea typeface="Space Grotesk"/>
              <a:cs typeface="Space Grotesk" pitchFamily="2" charset="0"/>
              <a:sym typeface="Space Grotesk"/>
            </a:endParaRPr>
          </a:p>
          <a:p>
            <a:pPr marL="0" marR="0" lvl="0" indent="0" algn="l" rtl="0">
              <a:lnSpc>
                <a:spcPct val="100000"/>
              </a:lnSpc>
              <a:spcBef>
                <a:spcPts val="0"/>
              </a:spcBef>
              <a:spcAft>
                <a:spcPts val="0"/>
              </a:spcAft>
              <a:buClr>
                <a:srgbClr val="000000"/>
              </a:buClr>
              <a:buSzPts val="1200"/>
              <a:buFont typeface="Arial"/>
              <a:buNone/>
            </a:pPr>
            <a:r>
              <a:rPr lang="en-US" sz="800" b="0" i="0" u="none" strike="noStrike" cap="none" dirty="0">
                <a:solidFill>
                  <a:srgbClr val="121C29"/>
                </a:solidFill>
                <a:latin typeface="Space Grotesk" pitchFamily="2" charset="0"/>
                <a:ea typeface="Space Grotesk"/>
                <a:cs typeface="Space Grotesk" pitchFamily="2" charset="0"/>
                <a:sym typeface="Space Grotesk"/>
              </a:rPr>
              <a:t>Manage </a:t>
            </a:r>
            <a:r>
              <a:rPr lang="en-US" sz="800" b="0" i="0" u="none" strike="noStrike" cap="none" dirty="0" err="1">
                <a:solidFill>
                  <a:srgbClr val="121C29"/>
                </a:solidFill>
                <a:latin typeface="Space Grotesk" pitchFamily="2" charset="0"/>
                <a:ea typeface="Space Grotesk"/>
                <a:cs typeface="Space Grotesk" pitchFamily="2" charset="0"/>
                <a:sym typeface="Space Grotesk"/>
              </a:rPr>
              <a:t>mTLS</a:t>
            </a:r>
            <a:r>
              <a:rPr lang="en-US" sz="800" b="0" i="0" u="none" strike="noStrike" cap="none" dirty="0">
                <a:solidFill>
                  <a:srgbClr val="121C29"/>
                </a:solidFill>
                <a:latin typeface="Space Grotesk" pitchFamily="2" charset="0"/>
                <a:ea typeface="Space Grotesk"/>
                <a:cs typeface="Space Grotesk" pitchFamily="2" charset="0"/>
                <a:sym typeface="Space Grotesk"/>
              </a:rPr>
              <a:t> </a:t>
            </a:r>
            <a:endParaRPr sz="800" b="0" i="0" u="none" strike="noStrike" cap="none" dirty="0">
              <a:solidFill>
                <a:srgbClr val="121C29"/>
              </a:solidFill>
              <a:latin typeface="Space Grotesk" pitchFamily="2" charset="0"/>
              <a:ea typeface="Space Grotesk"/>
              <a:cs typeface="Space Grotesk" pitchFamily="2" charset="0"/>
              <a:sym typeface="Space Grotesk"/>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7"/>
          <p:cNvSpPr txBox="1"/>
          <p:nvPr/>
        </p:nvSpPr>
        <p:spPr>
          <a:xfrm>
            <a:off x="1699260" y="2767280"/>
            <a:ext cx="8793480" cy="193895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dirty="0">
                <a:solidFill>
                  <a:schemeClr val="dk1"/>
                </a:solidFill>
                <a:latin typeface="Space Grotesk"/>
                <a:ea typeface="Space Grotesk"/>
                <a:cs typeface="Space Grotesk"/>
                <a:sym typeface="Space Grotesk"/>
              </a:rPr>
              <a:t>The Dapr sidecar provides built-in </a:t>
            </a:r>
            <a:r>
              <a:rPr lang="en-US" sz="4000" b="0" i="0" u="none" strike="noStrike" cap="none" dirty="0">
                <a:solidFill>
                  <a:schemeClr val="accent1"/>
                </a:solidFill>
                <a:latin typeface="Space Grotesk"/>
                <a:ea typeface="Space Grotesk"/>
                <a:cs typeface="Space Grotesk"/>
                <a:sym typeface="Space Grotesk"/>
              </a:rPr>
              <a:t>security</a:t>
            </a:r>
            <a:r>
              <a:rPr lang="en-US" sz="4000" b="0" i="0" u="none" strike="noStrike" cap="none" dirty="0">
                <a:solidFill>
                  <a:schemeClr val="dk1"/>
                </a:solidFill>
                <a:latin typeface="Space Grotesk"/>
                <a:ea typeface="Space Grotesk"/>
                <a:cs typeface="Space Grotesk"/>
                <a:sym typeface="Space Grotesk"/>
              </a:rPr>
              <a:t>, </a:t>
            </a:r>
            <a:r>
              <a:rPr lang="en-US" sz="4000" b="0" i="0" u="none" strike="noStrike" cap="none" dirty="0">
                <a:solidFill>
                  <a:schemeClr val="accent2"/>
                </a:solidFill>
                <a:latin typeface="Space Grotesk"/>
                <a:ea typeface="Space Grotesk"/>
                <a:cs typeface="Space Grotesk"/>
                <a:sym typeface="Space Grotesk"/>
              </a:rPr>
              <a:t>resiliency</a:t>
            </a:r>
            <a:r>
              <a:rPr lang="en-US" sz="4000" b="0" i="0" u="none" strike="noStrike" cap="none" dirty="0">
                <a:solidFill>
                  <a:schemeClr val="dk1"/>
                </a:solidFill>
                <a:latin typeface="Space Grotesk"/>
                <a:ea typeface="Space Grotesk"/>
                <a:cs typeface="Space Grotesk"/>
                <a:sym typeface="Space Grotesk"/>
              </a:rPr>
              <a:t> and </a:t>
            </a:r>
            <a:r>
              <a:rPr lang="en-US" sz="4000" b="0" i="0" u="none" strike="noStrike" cap="none" dirty="0">
                <a:solidFill>
                  <a:schemeClr val="accent3"/>
                </a:solidFill>
                <a:latin typeface="Space Grotesk"/>
                <a:ea typeface="Space Grotesk"/>
                <a:cs typeface="Space Grotesk"/>
                <a:sym typeface="Space Grotesk"/>
              </a:rPr>
              <a:t>observability</a:t>
            </a:r>
            <a:r>
              <a:rPr lang="en-US" sz="4000" b="0" i="0" u="none" strike="noStrike" cap="none" dirty="0">
                <a:solidFill>
                  <a:schemeClr val="dk1"/>
                </a:solidFill>
                <a:latin typeface="Space Grotesk"/>
                <a:ea typeface="Space Grotesk"/>
                <a:cs typeface="Space Grotesk"/>
                <a:sym typeface="Space Grotesk"/>
              </a:rPr>
              <a:t> capabilities.</a:t>
            </a:r>
            <a:endParaRPr sz="4000" b="0" i="0" u="none" strike="noStrike" cap="none" dirty="0">
              <a:solidFill>
                <a:schemeClr val="dk1"/>
              </a:solidFill>
              <a:latin typeface="Space Grotesk"/>
              <a:ea typeface="Space Grotesk"/>
              <a:cs typeface="Space Grotesk"/>
              <a:sym typeface="Space Grotesk"/>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688"/>
        <p:cNvGrpSpPr/>
        <p:nvPr/>
      </p:nvGrpSpPr>
      <p:grpSpPr>
        <a:xfrm>
          <a:off x="0" y="0"/>
          <a:ext cx="0" cy="0"/>
          <a:chOff x="0" y="0"/>
          <a:chExt cx="0" cy="0"/>
        </a:xfrm>
      </p:grpSpPr>
      <p:sp>
        <p:nvSpPr>
          <p:cNvPr id="1673" name="Google Shape;308;p39">
            <a:extLst>
              <a:ext uri="{FF2B5EF4-FFF2-40B4-BE49-F238E27FC236}">
                <a16:creationId xmlns:a16="http://schemas.microsoft.com/office/drawing/2014/main" id="{440E2AD8-434C-547D-2429-E6601ABB52FF}"/>
              </a:ext>
            </a:extLst>
          </p:cNvPr>
          <p:cNvSpPr/>
          <p:nvPr/>
        </p:nvSpPr>
        <p:spPr>
          <a:xfrm>
            <a:off x="264994" y="1019264"/>
            <a:ext cx="8908367" cy="5063707"/>
          </a:xfrm>
          <a:prstGeom prst="roundRect">
            <a:avLst>
              <a:gd name="adj" fmla="val 2902"/>
            </a:avLst>
          </a:prstGeom>
          <a:noFill/>
          <a:ln w="19050" cap="flat" cmpd="sng">
            <a:solidFill>
              <a:schemeClr val="accent2"/>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Space Grotesk" pitchFamily="2" charset="0"/>
              <a:cs typeface="Space Grotesk" pitchFamily="2" charset="0"/>
              <a:sym typeface="Arial"/>
            </a:endParaRPr>
          </a:p>
        </p:txBody>
      </p:sp>
      <p:sp>
        <p:nvSpPr>
          <p:cNvPr id="1689" name="Google Shape;1689;p117"/>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a:t>Dapr on Kubernetes</a:t>
            </a:r>
            <a:endParaRPr/>
          </a:p>
        </p:txBody>
      </p:sp>
      <p:grpSp>
        <p:nvGrpSpPr>
          <p:cNvPr id="1690" name="Google Shape;1690;p117"/>
          <p:cNvGrpSpPr/>
          <p:nvPr/>
        </p:nvGrpSpPr>
        <p:grpSpPr>
          <a:xfrm>
            <a:off x="4119935" y="3781152"/>
            <a:ext cx="1590000" cy="1620000"/>
            <a:chOff x="3447990" y="2725615"/>
            <a:chExt cx="1855000" cy="1890000"/>
          </a:xfrm>
        </p:grpSpPr>
        <p:pic>
          <p:nvPicPr>
            <p:cNvPr id="1691" name="Google Shape;1691;p117"/>
            <p:cNvPicPr preferRelativeResize="0"/>
            <p:nvPr/>
          </p:nvPicPr>
          <p:blipFill rotWithShape="1">
            <a:blip r:embed="rId3">
              <a:alphaModFix/>
            </a:blip>
            <a:srcRect/>
            <a:stretch/>
          </p:blipFill>
          <p:spPr>
            <a:xfrm>
              <a:off x="3447990" y="2725615"/>
              <a:ext cx="1855000" cy="1890000"/>
            </a:xfrm>
            <a:prstGeom prst="rect">
              <a:avLst/>
            </a:prstGeom>
            <a:noFill/>
            <a:ln>
              <a:noFill/>
            </a:ln>
          </p:spPr>
        </p:pic>
        <p:sp>
          <p:nvSpPr>
            <p:cNvPr id="1692" name="Google Shape;1692;p117"/>
            <p:cNvSpPr txBox="1"/>
            <p:nvPr/>
          </p:nvSpPr>
          <p:spPr>
            <a:xfrm>
              <a:off x="3596452" y="3302471"/>
              <a:ext cx="1149446" cy="3590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Space Grotesk"/>
                  <a:ea typeface="Space Grotesk"/>
                  <a:cs typeface="Space Grotesk"/>
                  <a:sym typeface="Space Grotesk"/>
                </a:rPr>
                <a:t>App</a:t>
              </a:r>
              <a:endParaRPr sz="1400" b="1" i="0" u="none" strike="noStrike" cap="none" dirty="0">
                <a:solidFill>
                  <a:schemeClr val="dk1"/>
                </a:solidFill>
                <a:latin typeface="Space Grotesk"/>
                <a:ea typeface="Space Grotesk"/>
                <a:cs typeface="Space Grotesk"/>
                <a:sym typeface="Space Grotesk"/>
              </a:endParaRPr>
            </a:p>
          </p:txBody>
        </p:sp>
      </p:grpSp>
      <p:pic>
        <p:nvPicPr>
          <p:cNvPr id="1693" name="Google Shape;1693;p117"/>
          <p:cNvPicPr preferRelativeResize="0"/>
          <p:nvPr/>
        </p:nvPicPr>
        <p:blipFill rotWithShape="1">
          <a:blip r:embed="rId4">
            <a:alphaModFix/>
          </a:blip>
          <a:srcRect/>
          <a:stretch/>
        </p:blipFill>
        <p:spPr>
          <a:xfrm>
            <a:off x="10527676" y="983862"/>
            <a:ext cx="1080000" cy="1080000"/>
          </a:xfrm>
          <a:prstGeom prst="rect">
            <a:avLst/>
          </a:prstGeom>
          <a:noFill/>
          <a:ln>
            <a:noFill/>
          </a:ln>
        </p:spPr>
      </p:pic>
      <p:pic>
        <p:nvPicPr>
          <p:cNvPr id="1694" name="Google Shape;1694;p117"/>
          <p:cNvPicPr preferRelativeResize="0"/>
          <p:nvPr/>
        </p:nvPicPr>
        <p:blipFill rotWithShape="1">
          <a:blip r:embed="rId5">
            <a:alphaModFix/>
          </a:blip>
          <a:srcRect/>
          <a:stretch/>
        </p:blipFill>
        <p:spPr>
          <a:xfrm>
            <a:off x="10527676" y="5445165"/>
            <a:ext cx="1080000" cy="1080000"/>
          </a:xfrm>
          <a:prstGeom prst="rect">
            <a:avLst/>
          </a:prstGeom>
          <a:noFill/>
          <a:ln>
            <a:noFill/>
          </a:ln>
        </p:spPr>
      </p:pic>
      <p:pic>
        <p:nvPicPr>
          <p:cNvPr id="1695" name="Google Shape;1695;p117"/>
          <p:cNvPicPr preferRelativeResize="0"/>
          <p:nvPr/>
        </p:nvPicPr>
        <p:blipFill rotWithShape="1">
          <a:blip r:embed="rId6">
            <a:alphaModFix/>
          </a:blip>
          <a:srcRect/>
          <a:stretch/>
        </p:blipFill>
        <p:spPr>
          <a:xfrm>
            <a:off x="10527676" y="3214514"/>
            <a:ext cx="1080000" cy="1080000"/>
          </a:xfrm>
          <a:prstGeom prst="rect">
            <a:avLst/>
          </a:prstGeom>
          <a:noFill/>
          <a:ln>
            <a:noFill/>
          </a:ln>
        </p:spPr>
      </p:pic>
      <p:pic>
        <p:nvPicPr>
          <p:cNvPr id="1696" name="Google Shape;1696;p117"/>
          <p:cNvPicPr preferRelativeResize="0"/>
          <p:nvPr/>
        </p:nvPicPr>
        <p:blipFill rotWithShape="1">
          <a:blip r:embed="rId7">
            <a:alphaModFix/>
          </a:blip>
          <a:srcRect/>
          <a:stretch/>
        </p:blipFill>
        <p:spPr>
          <a:xfrm>
            <a:off x="10527676" y="2099188"/>
            <a:ext cx="1080000" cy="1080000"/>
          </a:xfrm>
          <a:prstGeom prst="rect">
            <a:avLst/>
          </a:prstGeom>
          <a:noFill/>
          <a:ln>
            <a:noFill/>
          </a:ln>
        </p:spPr>
      </p:pic>
      <p:pic>
        <p:nvPicPr>
          <p:cNvPr id="1697" name="Google Shape;1697;p117"/>
          <p:cNvPicPr preferRelativeResize="0"/>
          <p:nvPr/>
        </p:nvPicPr>
        <p:blipFill rotWithShape="1">
          <a:blip r:embed="rId8">
            <a:alphaModFix/>
          </a:blip>
          <a:srcRect/>
          <a:stretch/>
        </p:blipFill>
        <p:spPr>
          <a:xfrm>
            <a:off x="10527676" y="4329840"/>
            <a:ext cx="1080000" cy="1080000"/>
          </a:xfrm>
          <a:prstGeom prst="rect">
            <a:avLst/>
          </a:prstGeom>
          <a:noFill/>
          <a:ln>
            <a:noFill/>
          </a:ln>
        </p:spPr>
      </p:pic>
      <p:cxnSp>
        <p:nvCxnSpPr>
          <p:cNvPr id="1698" name="Google Shape;1698;p117"/>
          <p:cNvCxnSpPr>
            <a:cxnSpLocks/>
            <a:stCxn id="1675" idx="6"/>
            <a:endCxn id="1693" idx="1"/>
          </p:cNvCxnSpPr>
          <p:nvPr/>
        </p:nvCxnSpPr>
        <p:spPr>
          <a:xfrm flipV="1">
            <a:off x="8915645" y="1523862"/>
            <a:ext cx="1612031" cy="2229209"/>
          </a:xfrm>
          <a:prstGeom prst="bentConnector3">
            <a:avLst>
              <a:gd name="adj1" fmla="val 50000"/>
            </a:avLst>
          </a:prstGeom>
          <a:noFill/>
          <a:ln w="19050" cap="flat" cmpd="sng">
            <a:solidFill>
              <a:schemeClr val="dk1"/>
            </a:solidFill>
            <a:prstDash val="solid"/>
            <a:miter lim="800000"/>
            <a:headEnd type="none" w="lg" len="lg"/>
            <a:tailEnd type="triangle" w="lg" len="lg"/>
          </a:ln>
        </p:spPr>
      </p:cxnSp>
      <p:cxnSp>
        <p:nvCxnSpPr>
          <p:cNvPr id="1700" name="Google Shape;1700;p117"/>
          <p:cNvCxnSpPr>
            <a:cxnSpLocks/>
            <a:stCxn id="1675" idx="6"/>
            <a:endCxn id="1696" idx="1"/>
          </p:cNvCxnSpPr>
          <p:nvPr/>
        </p:nvCxnSpPr>
        <p:spPr>
          <a:xfrm flipV="1">
            <a:off x="8915645" y="2639188"/>
            <a:ext cx="1612031" cy="1113883"/>
          </a:xfrm>
          <a:prstGeom prst="bentConnector3">
            <a:avLst>
              <a:gd name="adj1" fmla="val 50000"/>
            </a:avLst>
          </a:prstGeom>
          <a:noFill/>
          <a:ln w="19050" cap="flat" cmpd="sng">
            <a:solidFill>
              <a:schemeClr val="dk1"/>
            </a:solidFill>
            <a:prstDash val="solid"/>
            <a:miter lim="800000"/>
            <a:headEnd type="none" w="lg" len="lg"/>
            <a:tailEnd type="triangle" w="lg" len="lg"/>
          </a:ln>
        </p:spPr>
      </p:cxnSp>
      <p:cxnSp>
        <p:nvCxnSpPr>
          <p:cNvPr id="1701" name="Google Shape;1701;p117"/>
          <p:cNvCxnSpPr>
            <a:cxnSpLocks/>
            <a:stCxn id="1695" idx="1"/>
            <a:endCxn id="1675" idx="6"/>
          </p:cNvCxnSpPr>
          <p:nvPr/>
        </p:nvCxnSpPr>
        <p:spPr>
          <a:xfrm rot="10800000">
            <a:off x="8915646" y="3753072"/>
            <a:ext cx="1612031" cy="1443"/>
          </a:xfrm>
          <a:prstGeom prst="bentConnector3">
            <a:avLst>
              <a:gd name="adj1" fmla="val 50000"/>
            </a:avLst>
          </a:prstGeom>
          <a:noFill/>
          <a:ln w="19050" cap="flat" cmpd="sng">
            <a:solidFill>
              <a:schemeClr val="dk1"/>
            </a:solidFill>
            <a:prstDash val="solid"/>
            <a:miter lim="800000"/>
            <a:headEnd type="triangle" w="lg" len="lg"/>
            <a:tailEnd type="none" w="lg" len="lg"/>
          </a:ln>
        </p:spPr>
      </p:cxnSp>
      <p:cxnSp>
        <p:nvCxnSpPr>
          <p:cNvPr id="1702" name="Google Shape;1702;p117"/>
          <p:cNvCxnSpPr>
            <a:cxnSpLocks/>
            <a:stCxn id="1675" idx="6"/>
            <a:endCxn id="1697" idx="1"/>
          </p:cNvCxnSpPr>
          <p:nvPr/>
        </p:nvCxnSpPr>
        <p:spPr>
          <a:xfrm>
            <a:off x="8915645" y="3753071"/>
            <a:ext cx="1612031" cy="1116769"/>
          </a:xfrm>
          <a:prstGeom prst="bentConnector3">
            <a:avLst>
              <a:gd name="adj1" fmla="val 50000"/>
            </a:avLst>
          </a:prstGeom>
          <a:noFill/>
          <a:ln w="19050" cap="flat" cmpd="sng">
            <a:solidFill>
              <a:schemeClr val="dk1"/>
            </a:solidFill>
            <a:prstDash val="solid"/>
            <a:miter lim="800000"/>
            <a:headEnd type="none" w="lg" len="lg"/>
            <a:tailEnd type="triangle" w="lg" len="lg"/>
          </a:ln>
        </p:spPr>
      </p:cxnSp>
      <p:cxnSp>
        <p:nvCxnSpPr>
          <p:cNvPr id="1703" name="Google Shape;1703;p117"/>
          <p:cNvCxnSpPr>
            <a:cxnSpLocks/>
            <a:stCxn id="1675" idx="6"/>
            <a:endCxn id="1694" idx="1"/>
          </p:cNvCxnSpPr>
          <p:nvPr/>
        </p:nvCxnSpPr>
        <p:spPr>
          <a:xfrm>
            <a:off x="8915645" y="3753071"/>
            <a:ext cx="1612031" cy="2232094"/>
          </a:xfrm>
          <a:prstGeom prst="bentConnector3">
            <a:avLst>
              <a:gd name="adj1" fmla="val 50000"/>
            </a:avLst>
          </a:prstGeom>
          <a:noFill/>
          <a:ln w="19050" cap="flat" cmpd="sng">
            <a:solidFill>
              <a:schemeClr val="dk1"/>
            </a:solidFill>
            <a:prstDash val="solid"/>
            <a:miter lim="800000"/>
            <a:headEnd type="none" w="lg" len="lg"/>
            <a:tailEnd type="triangle" w="lg" len="lg"/>
          </a:ln>
        </p:spPr>
      </p:cxnSp>
      <p:grpSp>
        <p:nvGrpSpPr>
          <p:cNvPr id="54" name="Group 53">
            <a:extLst>
              <a:ext uri="{FF2B5EF4-FFF2-40B4-BE49-F238E27FC236}">
                <a16:creationId xmlns:a16="http://schemas.microsoft.com/office/drawing/2014/main" id="{CAB78AD8-6676-3BB9-2456-0013A08E2521}"/>
              </a:ext>
            </a:extLst>
          </p:cNvPr>
          <p:cNvGrpSpPr/>
          <p:nvPr/>
        </p:nvGrpSpPr>
        <p:grpSpPr>
          <a:xfrm>
            <a:off x="3955496" y="3369800"/>
            <a:ext cx="1898191" cy="2284070"/>
            <a:chOff x="456725" y="1101286"/>
            <a:chExt cx="1898191" cy="2128426"/>
          </a:xfrm>
        </p:grpSpPr>
        <p:sp>
          <p:nvSpPr>
            <p:cNvPr id="55" name="Google Shape;1590;p116">
              <a:extLst>
                <a:ext uri="{FF2B5EF4-FFF2-40B4-BE49-F238E27FC236}">
                  <a16:creationId xmlns:a16="http://schemas.microsoft.com/office/drawing/2014/main" id="{DD5E540D-1FA8-7793-A564-F21780A7681C}"/>
                </a:ext>
              </a:extLst>
            </p:cNvPr>
            <p:cNvSpPr/>
            <p:nvPr/>
          </p:nvSpPr>
          <p:spPr>
            <a:xfrm>
              <a:off x="456725" y="1272095"/>
              <a:ext cx="1898191" cy="1957617"/>
            </a:xfrm>
            <a:prstGeom prst="roundRect">
              <a:avLst>
                <a:gd name="adj" fmla="val 7840"/>
              </a:avLst>
            </a:prstGeom>
            <a:noFill/>
            <a:ln w="1905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Space Grotesk" pitchFamily="2" charset="0"/>
                <a:cs typeface="Space Grotesk" pitchFamily="2" charset="0"/>
                <a:sym typeface="Arial"/>
              </a:endParaRPr>
            </a:p>
          </p:txBody>
        </p:sp>
        <p:grpSp>
          <p:nvGrpSpPr>
            <p:cNvPr id="56" name="Google Shape;1591;p116">
              <a:extLst>
                <a:ext uri="{FF2B5EF4-FFF2-40B4-BE49-F238E27FC236}">
                  <a16:creationId xmlns:a16="http://schemas.microsoft.com/office/drawing/2014/main" id="{60F5DA34-AE3B-7721-93AB-F469B6E6542D}"/>
                </a:ext>
              </a:extLst>
            </p:cNvPr>
            <p:cNvGrpSpPr/>
            <p:nvPr/>
          </p:nvGrpSpPr>
          <p:grpSpPr>
            <a:xfrm>
              <a:off x="595172" y="1101286"/>
              <a:ext cx="700966" cy="343603"/>
              <a:chOff x="8674759" y="927737"/>
              <a:chExt cx="2944846" cy="343603"/>
            </a:xfrm>
          </p:grpSpPr>
          <p:sp>
            <p:nvSpPr>
              <p:cNvPr id="57" name="Google Shape;1592;p116">
                <a:extLst>
                  <a:ext uri="{FF2B5EF4-FFF2-40B4-BE49-F238E27FC236}">
                    <a16:creationId xmlns:a16="http://schemas.microsoft.com/office/drawing/2014/main" id="{CF0E9258-AA94-B858-2A45-5EFBC7040DB1}"/>
                  </a:ext>
                </a:extLst>
              </p:cNvPr>
              <p:cNvSpPr/>
              <p:nvPr/>
            </p:nvSpPr>
            <p:spPr>
              <a:xfrm>
                <a:off x="8674759" y="927737"/>
                <a:ext cx="2944846" cy="343603"/>
              </a:xfrm>
              <a:prstGeom prst="roundRect">
                <a:avLst>
                  <a:gd name="adj" fmla="val 30559"/>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Space Grotesk" pitchFamily="2" charset="0"/>
                  <a:cs typeface="Space Grotesk" pitchFamily="2" charset="0"/>
                  <a:sym typeface="Arial"/>
                </a:endParaRPr>
              </a:p>
            </p:txBody>
          </p:sp>
          <p:sp>
            <p:nvSpPr>
              <p:cNvPr id="58" name="Google Shape;1593;p116">
                <a:extLst>
                  <a:ext uri="{FF2B5EF4-FFF2-40B4-BE49-F238E27FC236}">
                    <a16:creationId xmlns:a16="http://schemas.microsoft.com/office/drawing/2014/main" id="{CAD248FC-755F-BD13-BDB6-870EAA371014}"/>
                  </a:ext>
                </a:extLst>
              </p:cNvPr>
              <p:cNvSpPr txBox="1"/>
              <p:nvPr/>
            </p:nvSpPr>
            <p:spPr>
              <a:xfrm>
                <a:off x="8708767" y="948986"/>
                <a:ext cx="291083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121C29"/>
                    </a:solidFill>
                    <a:latin typeface="Space Grotesk"/>
                    <a:ea typeface="Space Grotesk"/>
                    <a:cs typeface="Space Grotesk"/>
                    <a:sym typeface="Space Grotesk"/>
                  </a:rPr>
                  <a:t>Pod</a:t>
                </a:r>
                <a:endParaRPr sz="1400" b="0" i="0" u="none" strike="noStrike" cap="none" dirty="0">
                  <a:solidFill>
                    <a:srgbClr val="121C29"/>
                  </a:solidFill>
                  <a:latin typeface="Space Grotesk"/>
                  <a:ea typeface="Space Grotesk"/>
                  <a:cs typeface="Space Grotesk"/>
                  <a:sym typeface="Space Grotesk"/>
                </a:endParaRPr>
              </a:p>
            </p:txBody>
          </p:sp>
        </p:grpSp>
      </p:grpSp>
      <p:grpSp>
        <p:nvGrpSpPr>
          <p:cNvPr id="1709" name="Group 1708">
            <a:extLst>
              <a:ext uri="{FF2B5EF4-FFF2-40B4-BE49-F238E27FC236}">
                <a16:creationId xmlns:a16="http://schemas.microsoft.com/office/drawing/2014/main" id="{A696B5A7-9724-E6F7-F4A2-EEF6C20192D4}"/>
              </a:ext>
            </a:extLst>
          </p:cNvPr>
          <p:cNvGrpSpPr/>
          <p:nvPr/>
        </p:nvGrpSpPr>
        <p:grpSpPr>
          <a:xfrm>
            <a:off x="591708" y="1159321"/>
            <a:ext cx="8142959" cy="1757167"/>
            <a:chOff x="456725" y="1237698"/>
            <a:chExt cx="8142959" cy="1757167"/>
          </a:xfrm>
        </p:grpSpPr>
        <p:grpSp>
          <p:nvGrpSpPr>
            <p:cNvPr id="2" name="Google Shape;1597;p116">
              <a:extLst>
                <a:ext uri="{FF2B5EF4-FFF2-40B4-BE49-F238E27FC236}">
                  <a16:creationId xmlns:a16="http://schemas.microsoft.com/office/drawing/2014/main" id="{9499FE28-C9B6-4CC8-1269-DBDFF1339501}"/>
                </a:ext>
              </a:extLst>
            </p:cNvPr>
            <p:cNvGrpSpPr/>
            <p:nvPr/>
          </p:nvGrpSpPr>
          <p:grpSpPr>
            <a:xfrm>
              <a:off x="552636" y="1754016"/>
              <a:ext cx="990000" cy="990000"/>
              <a:chOff x="1255662" y="2316177"/>
              <a:chExt cx="1440000" cy="1440000"/>
            </a:xfrm>
          </p:grpSpPr>
          <p:grpSp>
            <p:nvGrpSpPr>
              <p:cNvPr id="3" name="Google Shape;1598;p116">
                <a:extLst>
                  <a:ext uri="{FF2B5EF4-FFF2-40B4-BE49-F238E27FC236}">
                    <a16:creationId xmlns:a16="http://schemas.microsoft.com/office/drawing/2014/main" id="{FDB89BD4-CB8A-F76C-4515-B229AF1E76FC}"/>
                  </a:ext>
                </a:extLst>
              </p:cNvPr>
              <p:cNvGrpSpPr/>
              <p:nvPr/>
            </p:nvGrpSpPr>
            <p:grpSpPr>
              <a:xfrm>
                <a:off x="1255662" y="2316177"/>
                <a:ext cx="1440000" cy="1440000"/>
                <a:chOff x="1180035" y="4859997"/>
                <a:chExt cx="1440000" cy="1440000"/>
              </a:xfrm>
            </p:grpSpPr>
            <p:pic>
              <p:nvPicPr>
                <p:cNvPr id="5" name="Google Shape;1599;p116">
                  <a:extLst>
                    <a:ext uri="{FF2B5EF4-FFF2-40B4-BE49-F238E27FC236}">
                      <a16:creationId xmlns:a16="http://schemas.microsoft.com/office/drawing/2014/main" id="{446846A8-5A5F-0FF4-8EEF-B466EC0D37A9}"/>
                    </a:ext>
                  </a:extLst>
                </p:cNvPr>
                <p:cNvPicPr preferRelativeResize="0"/>
                <p:nvPr/>
              </p:nvPicPr>
              <p:blipFill rotWithShape="1">
                <a:blip r:embed="rId9">
                  <a:alphaModFix/>
                </a:blip>
                <a:srcRect/>
                <a:stretch/>
              </p:blipFill>
              <p:spPr>
                <a:xfrm>
                  <a:off x="1180035" y="4859997"/>
                  <a:ext cx="1440000" cy="1440000"/>
                </a:xfrm>
                <a:prstGeom prst="rect">
                  <a:avLst/>
                </a:prstGeom>
                <a:noFill/>
                <a:ln>
                  <a:noFill/>
                </a:ln>
              </p:spPr>
            </p:pic>
            <p:sp>
              <p:nvSpPr>
                <p:cNvPr id="6" name="Google Shape;1600;p116">
                  <a:extLst>
                    <a:ext uri="{FF2B5EF4-FFF2-40B4-BE49-F238E27FC236}">
                      <a16:creationId xmlns:a16="http://schemas.microsoft.com/office/drawing/2014/main" id="{415E0258-C3F3-D603-178F-5A71EE87819A}"/>
                    </a:ext>
                  </a:extLst>
                </p:cNvPr>
                <p:cNvSpPr txBox="1"/>
                <p:nvPr/>
              </p:nvSpPr>
              <p:spPr>
                <a:xfrm>
                  <a:off x="1251372" y="5669523"/>
                  <a:ext cx="1308663" cy="35808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000" b="0" i="0" u="none" strike="noStrike" cap="none" dirty="0">
                      <a:solidFill>
                        <a:srgbClr val="121C29"/>
                      </a:solidFill>
                      <a:latin typeface="Space Grotesk"/>
                      <a:ea typeface="Space Grotesk"/>
                      <a:cs typeface="Space Grotesk"/>
                      <a:sym typeface="Space Grotesk"/>
                    </a:rPr>
                    <a:t>placement</a:t>
                  </a:r>
                  <a:endParaRPr sz="1000" b="0" i="0" u="none" strike="noStrike" cap="none" dirty="0">
                    <a:solidFill>
                      <a:srgbClr val="121C29"/>
                    </a:solidFill>
                    <a:latin typeface="Space Grotesk"/>
                    <a:ea typeface="Space Grotesk"/>
                    <a:cs typeface="Space Grotesk"/>
                    <a:sym typeface="Space Grotesk"/>
                  </a:endParaRPr>
                </a:p>
              </p:txBody>
            </p:sp>
          </p:grpSp>
          <p:pic>
            <p:nvPicPr>
              <p:cNvPr id="4" name="Google Shape;1601;p116">
                <a:extLst>
                  <a:ext uri="{FF2B5EF4-FFF2-40B4-BE49-F238E27FC236}">
                    <a16:creationId xmlns:a16="http://schemas.microsoft.com/office/drawing/2014/main" id="{61AA00B4-F90B-CA1D-5F8C-6873C043295B}"/>
                  </a:ext>
                </a:extLst>
              </p:cNvPr>
              <p:cNvPicPr preferRelativeResize="0"/>
              <p:nvPr/>
            </p:nvPicPr>
            <p:blipFill rotWithShape="1">
              <a:blip r:embed="rId10">
                <a:alphaModFix/>
              </a:blip>
              <a:srcRect/>
              <a:stretch/>
            </p:blipFill>
            <p:spPr>
              <a:xfrm>
                <a:off x="1513700" y="2593285"/>
                <a:ext cx="923924" cy="561975"/>
              </a:xfrm>
              <a:prstGeom prst="rect">
                <a:avLst/>
              </a:prstGeom>
              <a:noFill/>
              <a:ln>
                <a:noFill/>
              </a:ln>
            </p:spPr>
          </p:pic>
        </p:grpSp>
        <p:grpSp>
          <p:nvGrpSpPr>
            <p:cNvPr id="7" name="Google Shape;1602;p116">
              <a:extLst>
                <a:ext uri="{FF2B5EF4-FFF2-40B4-BE49-F238E27FC236}">
                  <a16:creationId xmlns:a16="http://schemas.microsoft.com/office/drawing/2014/main" id="{9656FEA8-3DE1-B9EC-B377-A8371DFC0993}"/>
                </a:ext>
              </a:extLst>
            </p:cNvPr>
            <p:cNvGrpSpPr/>
            <p:nvPr/>
          </p:nvGrpSpPr>
          <p:grpSpPr>
            <a:xfrm>
              <a:off x="5489795" y="1753308"/>
              <a:ext cx="990000" cy="990000"/>
              <a:chOff x="1255662" y="2245241"/>
              <a:chExt cx="1440000" cy="1440000"/>
            </a:xfrm>
          </p:grpSpPr>
          <p:grpSp>
            <p:nvGrpSpPr>
              <p:cNvPr id="8" name="Google Shape;1603;p116">
                <a:extLst>
                  <a:ext uri="{FF2B5EF4-FFF2-40B4-BE49-F238E27FC236}">
                    <a16:creationId xmlns:a16="http://schemas.microsoft.com/office/drawing/2014/main" id="{7230103C-04E8-16B4-7081-CF9C2F312C27}"/>
                  </a:ext>
                </a:extLst>
              </p:cNvPr>
              <p:cNvGrpSpPr/>
              <p:nvPr/>
            </p:nvGrpSpPr>
            <p:grpSpPr>
              <a:xfrm>
                <a:off x="1255662" y="2245241"/>
                <a:ext cx="1440000" cy="1440000"/>
                <a:chOff x="1180035" y="4789061"/>
                <a:chExt cx="1440000" cy="1440000"/>
              </a:xfrm>
            </p:grpSpPr>
            <p:pic>
              <p:nvPicPr>
                <p:cNvPr id="10" name="Google Shape;1604;p116">
                  <a:extLst>
                    <a:ext uri="{FF2B5EF4-FFF2-40B4-BE49-F238E27FC236}">
                      <a16:creationId xmlns:a16="http://schemas.microsoft.com/office/drawing/2014/main" id="{B00CB900-92AA-B4C4-A3BF-831DA7A490FD}"/>
                    </a:ext>
                  </a:extLst>
                </p:cNvPr>
                <p:cNvPicPr preferRelativeResize="0"/>
                <p:nvPr/>
              </p:nvPicPr>
              <p:blipFill rotWithShape="1">
                <a:blip r:embed="rId9">
                  <a:alphaModFix/>
                </a:blip>
                <a:srcRect/>
                <a:stretch/>
              </p:blipFill>
              <p:spPr>
                <a:xfrm>
                  <a:off x="1180035" y="4789061"/>
                  <a:ext cx="1440000" cy="1440000"/>
                </a:xfrm>
                <a:prstGeom prst="rect">
                  <a:avLst/>
                </a:prstGeom>
                <a:noFill/>
                <a:ln>
                  <a:noFill/>
                </a:ln>
              </p:spPr>
            </p:pic>
            <p:sp>
              <p:nvSpPr>
                <p:cNvPr id="11" name="Google Shape;1605;p116">
                  <a:extLst>
                    <a:ext uri="{FF2B5EF4-FFF2-40B4-BE49-F238E27FC236}">
                      <a16:creationId xmlns:a16="http://schemas.microsoft.com/office/drawing/2014/main" id="{73F2E8FF-3087-EB39-A57D-CFC4AD03E83B}"/>
                    </a:ext>
                  </a:extLst>
                </p:cNvPr>
                <p:cNvSpPr txBox="1"/>
                <p:nvPr/>
              </p:nvSpPr>
              <p:spPr>
                <a:xfrm>
                  <a:off x="1379279" y="5635532"/>
                  <a:ext cx="1041513" cy="3356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900" b="0" i="0" u="none" strike="noStrike" cap="none">
                      <a:solidFill>
                        <a:srgbClr val="121C29"/>
                      </a:solidFill>
                      <a:latin typeface="Space Grotesk"/>
                      <a:ea typeface="Space Grotesk"/>
                      <a:cs typeface="Space Grotesk"/>
                      <a:sym typeface="Space Grotesk"/>
                    </a:rPr>
                    <a:t>sentry</a:t>
                  </a:r>
                  <a:endParaRPr sz="900" b="0" i="0" u="none" strike="noStrike" cap="none">
                    <a:solidFill>
                      <a:srgbClr val="121C29"/>
                    </a:solidFill>
                    <a:latin typeface="Space Grotesk"/>
                    <a:ea typeface="Space Grotesk"/>
                    <a:cs typeface="Space Grotesk"/>
                    <a:sym typeface="Space Grotesk"/>
                  </a:endParaRPr>
                </a:p>
              </p:txBody>
            </p:sp>
          </p:grpSp>
          <p:pic>
            <p:nvPicPr>
              <p:cNvPr id="9" name="Google Shape;1606;p116">
                <a:extLst>
                  <a:ext uri="{FF2B5EF4-FFF2-40B4-BE49-F238E27FC236}">
                    <a16:creationId xmlns:a16="http://schemas.microsoft.com/office/drawing/2014/main" id="{6B5F848A-C99C-6EE1-F847-54F177F6C673}"/>
                  </a:ext>
                </a:extLst>
              </p:cNvPr>
              <p:cNvPicPr preferRelativeResize="0"/>
              <p:nvPr/>
            </p:nvPicPr>
            <p:blipFill rotWithShape="1">
              <a:blip r:embed="rId10">
                <a:alphaModFix/>
              </a:blip>
              <a:srcRect/>
              <a:stretch/>
            </p:blipFill>
            <p:spPr>
              <a:xfrm>
                <a:off x="1513700" y="2522349"/>
                <a:ext cx="923924" cy="561975"/>
              </a:xfrm>
              <a:prstGeom prst="rect">
                <a:avLst/>
              </a:prstGeom>
              <a:noFill/>
              <a:ln>
                <a:noFill/>
              </a:ln>
            </p:spPr>
          </p:pic>
        </p:grpSp>
        <p:grpSp>
          <p:nvGrpSpPr>
            <p:cNvPr id="12" name="Google Shape;1597;p116">
              <a:extLst>
                <a:ext uri="{FF2B5EF4-FFF2-40B4-BE49-F238E27FC236}">
                  <a16:creationId xmlns:a16="http://schemas.microsoft.com/office/drawing/2014/main" id="{3403107D-1F3F-B948-0752-E1DF98C57F8B}"/>
                </a:ext>
              </a:extLst>
            </p:cNvPr>
            <p:cNvGrpSpPr/>
            <p:nvPr/>
          </p:nvGrpSpPr>
          <p:grpSpPr>
            <a:xfrm>
              <a:off x="2627620" y="1754016"/>
              <a:ext cx="990000" cy="990000"/>
              <a:chOff x="1255662" y="2316177"/>
              <a:chExt cx="1440000" cy="1440000"/>
            </a:xfrm>
          </p:grpSpPr>
          <p:grpSp>
            <p:nvGrpSpPr>
              <p:cNvPr id="13" name="Google Shape;1598;p116">
                <a:extLst>
                  <a:ext uri="{FF2B5EF4-FFF2-40B4-BE49-F238E27FC236}">
                    <a16:creationId xmlns:a16="http://schemas.microsoft.com/office/drawing/2014/main" id="{F4477ADD-D345-9EE7-788F-269CB523DA2C}"/>
                  </a:ext>
                </a:extLst>
              </p:cNvPr>
              <p:cNvGrpSpPr/>
              <p:nvPr/>
            </p:nvGrpSpPr>
            <p:grpSpPr>
              <a:xfrm>
                <a:off x="1255662" y="2316177"/>
                <a:ext cx="1440000" cy="1440000"/>
                <a:chOff x="1180035" y="4859997"/>
                <a:chExt cx="1440000" cy="1440000"/>
              </a:xfrm>
            </p:grpSpPr>
            <p:pic>
              <p:nvPicPr>
                <p:cNvPr id="15" name="Google Shape;1599;p116">
                  <a:extLst>
                    <a:ext uri="{FF2B5EF4-FFF2-40B4-BE49-F238E27FC236}">
                      <a16:creationId xmlns:a16="http://schemas.microsoft.com/office/drawing/2014/main" id="{0AE31F04-857E-A1B9-39DA-8490245B0647}"/>
                    </a:ext>
                  </a:extLst>
                </p:cNvPr>
                <p:cNvPicPr preferRelativeResize="0"/>
                <p:nvPr/>
              </p:nvPicPr>
              <p:blipFill rotWithShape="1">
                <a:blip r:embed="rId9">
                  <a:alphaModFix/>
                </a:blip>
                <a:srcRect/>
                <a:stretch/>
              </p:blipFill>
              <p:spPr>
                <a:xfrm>
                  <a:off x="1180035" y="4859997"/>
                  <a:ext cx="1440000" cy="1440000"/>
                </a:xfrm>
                <a:prstGeom prst="rect">
                  <a:avLst/>
                </a:prstGeom>
                <a:noFill/>
                <a:ln>
                  <a:noFill/>
                </a:ln>
              </p:spPr>
            </p:pic>
            <p:sp>
              <p:nvSpPr>
                <p:cNvPr id="16" name="Google Shape;1600;p116">
                  <a:extLst>
                    <a:ext uri="{FF2B5EF4-FFF2-40B4-BE49-F238E27FC236}">
                      <a16:creationId xmlns:a16="http://schemas.microsoft.com/office/drawing/2014/main" id="{FBC7D83C-E7BD-D200-24CD-7745906A3D0F}"/>
                    </a:ext>
                  </a:extLst>
                </p:cNvPr>
                <p:cNvSpPr txBox="1"/>
                <p:nvPr/>
              </p:nvSpPr>
              <p:spPr>
                <a:xfrm>
                  <a:off x="1251372" y="5669523"/>
                  <a:ext cx="1308663" cy="35808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000" b="0" i="0" u="none" strike="noStrike" cap="none" dirty="0">
                      <a:solidFill>
                        <a:srgbClr val="121C29"/>
                      </a:solidFill>
                      <a:latin typeface="Space Grotesk"/>
                      <a:ea typeface="Space Grotesk"/>
                      <a:cs typeface="Space Grotesk"/>
                      <a:sym typeface="Space Grotesk"/>
                    </a:rPr>
                    <a:t>injector</a:t>
                  </a:r>
                  <a:endParaRPr sz="1000" b="0" i="0" u="none" strike="noStrike" cap="none" dirty="0">
                    <a:solidFill>
                      <a:srgbClr val="121C29"/>
                    </a:solidFill>
                    <a:latin typeface="Space Grotesk"/>
                    <a:ea typeface="Space Grotesk"/>
                    <a:cs typeface="Space Grotesk"/>
                    <a:sym typeface="Space Grotesk"/>
                  </a:endParaRPr>
                </a:p>
              </p:txBody>
            </p:sp>
          </p:grpSp>
          <p:pic>
            <p:nvPicPr>
              <p:cNvPr id="14" name="Google Shape;1601;p116">
                <a:extLst>
                  <a:ext uri="{FF2B5EF4-FFF2-40B4-BE49-F238E27FC236}">
                    <a16:creationId xmlns:a16="http://schemas.microsoft.com/office/drawing/2014/main" id="{0AE6053F-1A5B-40B0-BE30-C1D0C670B9C6}"/>
                  </a:ext>
                </a:extLst>
              </p:cNvPr>
              <p:cNvPicPr preferRelativeResize="0"/>
              <p:nvPr/>
            </p:nvPicPr>
            <p:blipFill rotWithShape="1">
              <a:blip r:embed="rId10">
                <a:alphaModFix/>
              </a:blip>
              <a:srcRect/>
              <a:stretch/>
            </p:blipFill>
            <p:spPr>
              <a:xfrm>
                <a:off x="1513700" y="2593285"/>
                <a:ext cx="923924" cy="561975"/>
              </a:xfrm>
              <a:prstGeom prst="rect">
                <a:avLst/>
              </a:prstGeom>
              <a:noFill/>
              <a:ln>
                <a:noFill/>
              </a:ln>
            </p:spPr>
          </p:pic>
        </p:grpSp>
        <p:grpSp>
          <p:nvGrpSpPr>
            <p:cNvPr id="17" name="Google Shape;1597;p116">
              <a:extLst>
                <a:ext uri="{FF2B5EF4-FFF2-40B4-BE49-F238E27FC236}">
                  <a16:creationId xmlns:a16="http://schemas.microsoft.com/office/drawing/2014/main" id="{E8061919-EBDE-BF69-3F19-C4014CFC62AF}"/>
                </a:ext>
              </a:extLst>
            </p:cNvPr>
            <p:cNvGrpSpPr/>
            <p:nvPr/>
          </p:nvGrpSpPr>
          <p:grpSpPr>
            <a:xfrm>
              <a:off x="7578814" y="1759466"/>
              <a:ext cx="990000" cy="990000"/>
              <a:chOff x="1255662" y="2316177"/>
              <a:chExt cx="1440000" cy="1440000"/>
            </a:xfrm>
          </p:grpSpPr>
          <p:grpSp>
            <p:nvGrpSpPr>
              <p:cNvPr id="18" name="Google Shape;1598;p116">
                <a:extLst>
                  <a:ext uri="{FF2B5EF4-FFF2-40B4-BE49-F238E27FC236}">
                    <a16:creationId xmlns:a16="http://schemas.microsoft.com/office/drawing/2014/main" id="{4E29158F-FD68-69F9-D582-11821F95D725}"/>
                  </a:ext>
                </a:extLst>
              </p:cNvPr>
              <p:cNvGrpSpPr/>
              <p:nvPr/>
            </p:nvGrpSpPr>
            <p:grpSpPr>
              <a:xfrm>
                <a:off x="1255662" y="2316177"/>
                <a:ext cx="1440000" cy="1440000"/>
                <a:chOff x="1180035" y="4859997"/>
                <a:chExt cx="1440000" cy="1440000"/>
              </a:xfrm>
            </p:grpSpPr>
            <p:pic>
              <p:nvPicPr>
                <p:cNvPr id="20" name="Google Shape;1599;p116">
                  <a:extLst>
                    <a:ext uri="{FF2B5EF4-FFF2-40B4-BE49-F238E27FC236}">
                      <a16:creationId xmlns:a16="http://schemas.microsoft.com/office/drawing/2014/main" id="{16D46BA0-315D-A20A-2B73-1E7251BDA28A}"/>
                    </a:ext>
                  </a:extLst>
                </p:cNvPr>
                <p:cNvPicPr preferRelativeResize="0"/>
                <p:nvPr/>
              </p:nvPicPr>
              <p:blipFill rotWithShape="1">
                <a:blip r:embed="rId9">
                  <a:alphaModFix/>
                </a:blip>
                <a:srcRect/>
                <a:stretch/>
              </p:blipFill>
              <p:spPr>
                <a:xfrm>
                  <a:off x="1180035" y="4859997"/>
                  <a:ext cx="1440000" cy="1440000"/>
                </a:xfrm>
                <a:prstGeom prst="rect">
                  <a:avLst/>
                </a:prstGeom>
                <a:noFill/>
                <a:ln>
                  <a:noFill/>
                </a:ln>
              </p:spPr>
            </p:pic>
            <p:sp>
              <p:nvSpPr>
                <p:cNvPr id="21" name="Google Shape;1600;p116">
                  <a:extLst>
                    <a:ext uri="{FF2B5EF4-FFF2-40B4-BE49-F238E27FC236}">
                      <a16:creationId xmlns:a16="http://schemas.microsoft.com/office/drawing/2014/main" id="{4537F002-EA11-51C3-CE32-93C628DD047A}"/>
                    </a:ext>
                  </a:extLst>
                </p:cNvPr>
                <p:cNvSpPr txBox="1"/>
                <p:nvPr/>
              </p:nvSpPr>
              <p:spPr>
                <a:xfrm>
                  <a:off x="1251372" y="5669523"/>
                  <a:ext cx="1308663" cy="35808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000" b="0" i="0" u="none" strike="noStrike" cap="none" dirty="0">
                      <a:solidFill>
                        <a:srgbClr val="121C29"/>
                      </a:solidFill>
                      <a:latin typeface="Space Grotesk"/>
                      <a:ea typeface="Space Grotesk"/>
                      <a:cs typeface="Space Grotesk"/>
                      <a:sym typeface="Space Grotesk"/>
                    </a:rPr>
                    <a:t>operator</a:t>
                  </a:r>
                  <a:endParaRPr sz="1000" b="0" i="0" u="none" strike="noStrike" cap="none" dirty="0">
                    <a:solidFill>
                      <a:srgbClr val="121C29"/>
                    </a:solidFill>
                    <a:latin typeface="Space Grotesk"/>
                    <a:ea typeface="Space Grotesk"/>
                    <a:cs typeface="Space Grotesk"/>
                    <a:sym typeface="Space Grotesk"/>
                  </a:endParaRPr>
                </a:p>
              </p:txBody>
            </p:sp>
          </p:grpSp>
          <p:pic>
            <p:nvPicPr>
              <p:cNvPr id="19" name="Google Shape;1601;p116">
                <a:extLst>
                  <a:ext uri="{FF2B5EF4-FFF2-40B4-BE49-F238E27FC236}">
                    <a16:creationId xmlns:a16="http://schemas.microsoft.com/office/drawing/2014/main" id="{98965993-BD39-D206-CF1F-E7B6DD692311}"/>
                  </a:ext>
                </a:extLst>
              </p:cNvPr>
              <p:cNvPicPr preferRelativeResize="0"/>
              <p:nvPr/>
            </p:nvPicPr>
            <p:blipFill rotWithShape="1">
              <a:blip r:embed="rId10">
                <a:alphaModFix/>
              </a:blip>
              <a:srcRect/>
              <a:stretch/>
            </p:blipFill>
            <p:spPr>
              <a:xfrm>
                <a:off x="1513700" y="2593285"/>
                <a:ext cx="923924" cy="561975"/>
              </a:xfrm>
              <a:prstGeom prst="rect">
                <a:avLst/>
              </a:prstGeom>
              <a:noFill/>
              <a:ln>
                <a:noFill/>
              </a:ln>
            </p:spPr>
          </p:pic>
        </p:grpSp>
        <p:grpSp>
          <p:nvGrpSpPr>
            <p:cNvPr id="28" name="Group 27">
              <a:extLst>
                <a:ext uri="{FF2B5EF4-FFF2-40B4-BE49-F238E27FC236}">
                  <a16:creationId xmlns:a16="http://schemas.microsoft.com/office/drawing/2014/main" id="{D8CC12BD-D5B5-B1FE-8F66-6B7624ACF773}"/>
                </a:ext>
              </a:extLst>
            </p:cNvPr>
            <p:cNvGrpSpPr/>
            <p:nvPr/>
          </p:nvGrpSpPr>
          <p:grpSpPr>
            <a:xfrm>
              <a:off x="456725" y="1237698"/>
              <a:ext cx="1898191" cy="1757167"/>
              <a:chOff x="456725" y="1036368"/>
              <a:chExt cx="1898191" cy="1757167"/>
            </a:xfrm>
          </p:grpSpPr>
          <p:sp>
            <p:nvSpPr>
              <p:cNvPr id="22" name="Google Shape;1590;p116">
                <a:extLst>
                  <a:ext uri="{FF2B5EF4-FFF2-40B4-BE49-F238E27FC236}">
                    <a16:creationId xmlns:a16="http://schemas.microsoft.com/office/drawing/2014/main" id="{21711794-03DD-0670-E570-948F2F676CCF}"/>
                  </a:ext>
                </a:extLst>
              </p:cNvPr>
              <p:cNvSpPr/>
              <p:nvPr/>
            </p:nvSpPr>
            <p:spPr>
              <a:xfrm>
                <a:off x="456725" y="1185843"/>
                <a:ext cx="1898191" cy="1607692"/>
              </a:xfrm>
              <a:prstGeom prst="roundRect">
                <a:avLst>
                  <a:gd name="adj" fmla="val 7840"/>
                </a:avLst>
              </a:prstGeom>
              <a:noFill/>
              <a:ln w="1905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Space Grotesk" pitchFamily="2" charset="0"/>
                  <a:cs typeface="Space Grotesk" pitchFamily="2" charset="0"/>
                  <a:sym typeface="Arial"/>
                </a:endParaRPr>
              </a:p>
            </p:txBody>
          </p:sp>
          <p:grpSp>
            <p:nvGrpSpPr>
              <p:cNvPr id="23" name="Google Shape;1591;p116">
                <a:extLst>
                  <a:ext uri="{FF2B5EF4-FFF2-40B4-BE49-F238E27FC236}">
                    <a16:creationId xmlns:a16="http://schemas.microsoft.com/office/drawing/2014/main" id="{C143FBA7-3B1E-73CA-1058-4C2BD9103F49}"/>
                  </a:ext>
                </a:extLst>
              </p:cNvPr>
              <p:cNvGrpSpPr/>
              <p:nvPr/>
            </p:nvGrpSpPr>
            <p:grpSpPr>
              <a:xfrm>
                <a:off x="625651" y="1036368"/>
                <a:ext cx="700966" cy="343603"/>
                <a:chOff x="8802806" y="862819"/>
                <a:chExt cx="2944846" cy="343603"/>
              </a:xfrm>
            </p:grpSpPr>
            <p:sp>
              <p:nvSpPr>
                <p:cNvPr id="24" name="Google Shape;1592;p116">
                  <a:extLst>
                    <a:ext uri="{FF2B5EF4-FFF2-40B4-BE49-F238E27FC236}">
                      <a16:creationId xmlns:a16="http://schemas.microsoft.com/office/drawing/2014/main" id="{CD2BE390-31DD-7B2B-A114-8F213F7A6A96}"/>
                    </a:ext>
                  </a:extLst>
                </p:cNvPr>
                <p:cNvSpPr/>
                <p:nvPr/>
              </p:nvSpPr>
              <p:spPr>
                <a:xfrm>
                  <a:off x="8802806" y="862819"/>
                  <a:ext cx="2944846" cy="343603"/>
                </a:xfrm>
                <a:prstGeom prst="roundRect">
                  <a:avLst>
                    <a:gd name="adj" fmla="val 30559"/>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Space Grotesk" pitchFamily="2" charset="0"/>
                    <a:cs typeface="Space Grotesk" pitchFamily="2" charset="0"/>
                    <a:sym typeface="Arial"/>
                  </a:endParaRPr>
                </a:p>
              </p:txBody>
            </p:sp>
            <p:sp>
              <p:nvSpPr>
                <p:cNvPr id="25" name="Google Shape;1593;p116">
                  <a:extLst>
                    <a:ext uri="{FF2B5EF4-FFF2-40B4-BE49-F238E27FC236}">
                      <a16:creationId xmlns:a16="http://schemas.microsoft.com/office/drawing/2014/main" id="{B9EE559A-E850-6B21-97E4-9540F297B88D}"/>
                    </a:ext>
                  </a:extLst>
                </p:cNvPr>
                <p:cNvSpPr txBox="1"/>
                <p:nvPr/>
              </p:nvSpPr>
              <p:spPr>
                <a:xfrm>
                  <a:off x="8836814" y="884065"/>
                  <a:ext cx="291083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121C29"/>
                      </a:solidFill>
                      <a:latin typeface="Space Grotesk"/>
                      <a:ea typeface="Space Grotesk"/>
                      <a:cs typeface="Space Grotesk"/>
                      <a:sym typeface="Space Grotesk"/>
                    </a:rPr>
                    <a:t>Pod</a:t>
                  </a:r>
                  <a:endParaRPr sz="1400" b="0" i="0" u="none" strike="noStrike" cap="none" dirty="0">
                    <a:solidFill>
                      <a:srgbClr val="121C29"/>
                    </a:solidFill>
                    <a:latin typeface="Space Grotesk"/>
                    <a:ea typeface="Space Grotesk"/>
                    <a:cs typeface="Space Grotesk"/>
                    <a:sym typeface="Space Grotesk"/>
                  </a:endParaRPr>
                </a:p>
              </p:txBody>
            </p:sp>
          </p:grpSp>
        </p:grpSp>
        <p:sp>
          <p:nvSpPr>
            <p:cNvPr id="26" name="Google Shape;1600;p116">
              <a:extLst>
                <a:ext uri="{FF2B5EF4-FFF2-40B4-BE49-F238E27FC236}">
                  <a16:creationId xmlns:a16="http://schemas.microsoft.com/office/drawing/2014/main" id="{831EE900-B5C0-B0BC-F3C0-2A367844A147}"/>
                </a:ext>
              </a:extLst>
            </p:cNvPr>
            <p:cNvSpPr txBox="1"/>
            <p:nvPr/>
          </p:nvSpPr>
          <p:spPr>
            <a:xfrm>
              <a:off x="1523790" y="1971330"/>
              <a:ext cx="899706" cy="553957"/>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000" i="0" u="none" strike="noStrike" cap="none" dirty="0">
                  <a:solidFill>
                    <a:srgbClr val="121C29"/>
                  </a:solidFill>
                  <a:latin typeface="Space Grotesk"/>
                  <a:ea typeface="Space Grotesk"/>
                  <a:cs typeface="Space Grotesk"/>
                  <a:sym typeface="Space Grotesk"/>
                </a:rPr>
                <a:t>Actor partition placement</a:t>
              </a:r>
              <a:endParaRPr sz="1000" i="0" u="none" strike="noStrike" cap="none" dirty="0">
                <a:solidFill>
                  <a:srgbClr val="121C29"/>
                </a:solidFill>
                <a:latin typeface="Space Grotesk"/>
                <a:ea typeface="Space Grotesk"/>
                <a:cs typeface="Space Grotesk"/>
                <a:sym typeface="Space Grotesk"/>
              </a:endParaRPr>
            </a:p>
          </p:txBody>
        </p:sp>
        <p:grpSp>
          <p:nvGrpSpPr>
            <p:cNvPr id="39" name="Group 38">
              <a:extLst>
                <a:ext uri="{FF2B5EF4-FFF2-40B4-BE49-F238E27FC236}">
                  <a16:creationId xmlns:a16="http://schemas.microsoft.com/office/drawing/2014/main" id="{A9948B0C-11CA-83F9-2CD4-A8036485EFA3}"/>
                </a:ext>
              </a:extLst>
            </p:cNvPr>
            <p:cNvGrpSpPr/>
            <p:nvPr/>
          </p:nvGrpSpPr>
          <p:grpSpPr>
            <a:xfrm>
              <a:off x="2538314" y="1237698"/>
              <a:ext cx="1898191" cy="1757167"/>
              <a:chOff x="456725" y="1036368"/>
              <a:chExt cx="1898191" cy="1757167"/>
            </a:xfrm>
          </p:grpSpPr>
          <p:sp>
            <p:nvSpPr>
              <p:cNvPr id="40" name="Google Shape;1590;p116">
                <a:extLst>
                  <a:ext uri="{FF2B5EF4-FFF2-40B4-BE49-F238E27FC236}">
                    <a16:creationId xmlns:a16="http://schemas.microsoft.com/office/drawing/2014/main" id="{562E1ACB-B0A4-4D95-8F7C-575C1DAE031F}"/>
                  </a:ext>
                </a:extLst>
              </p:cNvPr>
              <p:cNvSpPr/>
              <p:nvPr/>
            </p:nvSpPr>
            <p:spPr>
              <a:xfrm>
                <a:off x="456725" y="1185843"/>
                <a:ext cx="1898191" cy="1607692"/>
              </a:xfrm>
              <a:prstGeom prst="roundRect">
                <a:avLst>
                  <a:gd name="adj" fmla="val 7840"/>
                </a:avLst>
              </a:prstGeom>
              <a:noFill/>
              <a:ln w="1905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Space Grotesk" pitchFamily="2" charset="0"/>
                  <a:cs typeface="Space Grotesk" pitchFamily="2" charset="0"/>
                  <a:sym typeface="Arial"/>
                </a:endParaRPr>
              </a:p>
            </p:txBody>
          </p:sp>
          <p:grpSp>
            <p:nvGrpSpPr>
              <p:cNvPr id="41" name="Google Shape;1591;p116">
                <a:extLst>
                  <a:ext uri="{FF2B5EF4-FFF2-40B4-BE49-F238E27FC236}">
                    <a16:creationId xmlns:a16="http://schemas.microsoft.com/office/drawing/2014/main" id="{354AFC0A-AEC5-59AE-FE7B-F58332675B1D}"/>
                  </a:ext>
                </a:extLst>
              </p:cNvPr>
              <p:cNvGrpSpPr/>
              <p:nvPr/>
            </p:nvGrpSpPr>
            <p:grpSpPr>
              <a:xfrm>
                <a:off x="625651" y="1036368"/>
                <a:ext cx="700966" cy="343603"/>
                <a:chOff x="8802806" y="862819"/>
                <a:chExt cx="2944846" cy="343603"/>
              </a:xfrm>
            </p:grpSpPr>
            <p:sp>
              <p:nvSpPr>
                <p:cNvPr id="42" name="Google Shape;1592;p116">
                  <a:extLst>
                    <a:ext uri="{FF2B5EF4-FFF2-40B4-BE49-F238E27FC236}">
                      <a16:creationId xmlns:a16="http://schemas.microsoft.com/office/drawing/2014/main" id="{53D5FD47-D86C-B7BB-8BCD-B3B2C1663BD9}"/>
                    </a:ext>
                  </a:extLst>
                </p:cNvPr>
                <p:cNvSpPr/>
                <p:nvPr/>
              </p:nvSpPr>
              <p:spPr>
                <a:xfrm>
                  <a:off x="8802806" y="862819"/>
                  <a:ext cx="2944846" cy="343603"/>
                </a:xfrm>
                <a:prstGeom prst="roundRect">
                  <a:avLst>
                    <a:gd name="adj" fmla="val 30559"/>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Space Grotesk" pitchFamily="2" charset="0"/>
                    <a:cs typeface="Space Grotesk" pitchFamily="2" charset="0"/>
                    <a:sym typeface="Arial"/>
                  </a:endParaRPr>
                </a:p>
              </p:txBody>
            </p:sp>
            <p:sp>
              <p:nvSpPr>
                <p:cNvPr id="43" name="Google Shape;1593;p116">
                  <a:extLst>
                    <a:ext uri="{FF2B5EF4-FFF2-40B4-BE49-F238E27FC236}">
                      <a16:creationId xmlns:a16="http://schemas.microsoft.com/office/drawing/2014/main" id="{38F34B30-CE8F-46F4-26CE-A3E74944D101}"/>
                    </a:ext>
                  </a:extLst>
                </p:cNvPr>
                <p:cNvSpPr txBox="1"/>
                <p:nvPr/>
              </p:nvSpPr>
              <p:spPr>
                <a:xfrm>
                  <a:off x="8836814" y="884065"/>
                  <a:ext cx="291083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121C29"/>
                      </a:solidFill>
                      <a:latin typeface="Space Grotesk"/>
                      <a:ea typeface="Space Grotesk"/>
                      <a:cs typeface="Space Grotesk"/>
                      <a:sym typeface="Space Grotesk"/>
                    </a:rPr>
                    <a:t>Pod</a:t>
                  </a:r>
                  <a:endParaRPr sz="1400" b="0" i="0" u="none" strike="noStrike" cap="none" dirty="0">
                    <a:solidFill>
                      <a:srgbClr val="121C29"/>
                    </a:solidFill>
                    <a:latin typeface="Space Grotesk"/>
                    <a:ea typeface="Space Grotesk"/>
                    <a:cs typeface="Space Grotesk"/>
                    <a:sym typeface="Space Grotesk"/>
                  </a:endParaRPr>
                </a:p>
              </p:txBody>
            </p:sp>
          </p:grpSp>
        </p:grpSp>
        <p:grpSp>
          <p:nvGrpSpPr>
            <p:cNvPr id="44" name="Group 43">
              <a:extLst>
                <a:ext uri="{FF2B5EF4-FFF2-40B4-BE49-F238E27FC236}">
                  <a16:creationId xmlns:a16="http://schemas.microsoft.com/office/drawing/2014/main" id="{C0768EB9-615C-33BC-C084-1EDDDF1CF875}"/>
                </a:ext>
              </a:extLst>
            </p:cNvPr>
            <p:cNvGrpSpPr/>
            <p:nvPr/>
          </p:nvGrpSpPr>
          <p:grpSpPr>
            <a:xfrm>
              <a:off x="4619903" y="1237698"/>
              <a:ext cx="1898191" cy="1757167"/>
              <a:chOff x="456725" y="1036368"/>
              <a:chExt cx="1898191" cy="1757167"/>
            </a:xfrm>
          </p:grpSpPr>
          <p:sp>
            <p:nvSpPr>
              <p:cNvPr id="45" name="Google Shape;1590;p116">
                <a:extLst>
                  <a:ext uri="{FF2B5EF4-FFF2-40B4-BE49-F238E27FC236}">
                    <a16:creationId xmlns:a16="http://schemas.microsoft.com/office/drawing/2014/main" id="{0FA85F58-772A-AB7B-64AF-9C72E61525A4}"/>
                  </a:ext>
                </a:extLst>
              </p:cNvPr>
              <p:cNvSpPr/>
              <p:nvPr/>
            </p:nvSpPr>
            <p:spPr>
              <a:xfrm>
                <a:off x="456725" y="1185843"/>
                <a:ext cx="1898191" cy="1607692"/>
              </a:xfrm>
              <a:prstGeom prst="roundRect">
                <a:avLst>
                  <a:gd name="adj" fmla="val 7840"/>
                </a:avLst>
              </a:prstGeom>
              <a:noFill/>
              <a:ln w="1905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Space Grotesk" pitchFamily="2" charset="0"/>
                  <a:cs typeface="Space Grotesk" pitchFamily="2" charset="0"/>
                  <a:sym typeface="Arial"/>
                </a:endParaRPr>
              </a:p>
            </p:txBody>
          </p:sp>
          <p:grpSp>
            <p:nvGrpSpPr>
              <p:cNvPr id="46" name="Google Shape;1591;p116">
                <a:extLst>
                  <a:ext uri="{FF2B5EF4-FFF2-40B4-BE49-F238E27FC236}">
                    <a16:creationId xmlns:a16="http://schemas.microsoft.com/office/drawing/2014/main" id="{58CE56D9-B02A-91AC-4BAD-352A30ABDE5F}"/>
                  </a:ext>
                </a:extLst>
              </p:cNvPr>
              <p:cNvGrpSpPr/>
              <p:nvPr/>
            </p:nvGrpSpPr>
            <p:grpSpPr>
              <a:xfrm>
                <a:off x="625651" y="1036368"/>
                <a:ext cx="700966" cy="343603"/>
                <a:chOff x="8802806" y="862819"/>
                <a:chExt cx="2944846" cy="343603"/>
              </a:xfrm>
            </p:grpSpPr>
            <p:sp>
              <p:nvSpPr>
                <p:cNvPr id="47" name="Google Shape;1592;p116">
                  <a:extLst>
                    <a:ext uri="{FF2B5EF4-FFF2-40B4-BE49-F238E27FC236}">
                      <a16:creationId xmlns:a16="http://schemas.microsoft.com/office/drawing/2014/main" id="{499DEE85-970B-04E3-1292-E6CF782490D8}"/>
                    </a:ext>
                  </a:extLst>
                </p:cNvPr>
                <p:cNvSpPr/>
                <p:nvPr/>
              </p:nvSpPr>
              <p:spPr>
                <a:xfrm>
                  <a:off x="8802806" y="862819"/>
                  <a:ext cx="2944846" cy="343603"/>
                </a:xfrm>
                <a:prstGeom prst="roundRect">
                  <a:avLst>
                    <a:gd name="adj" fmla="val 30559"/>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Space Grotesk" pitchFamily="2" charset="0"/>
                    <a:cs typeface="Space Grotesk" pitchFamily="2" charset="0"/>
                    <a:sym typeface="Arial"/>
                  </a:endParaRPr>
                </a:p>
              </p:txBody>
            </p:sp>
            <p:sp>
              <p:nvSpPr>
                <p:cNvPr id="48" name="Google Shape;1593;p116">
                  <a:extLst>
                    <a:ext uri="{FF2B5EF4-FFF2-40B4-BE49-F238E27FC236}">
                      <a16:creationId xmlns:a16="http://schemas.microsoft.com/office/drawing/2014/main" id="{ECA0171B-DE3C-3298-328A-57BCB805E605}"/>
                    </a:ext>
                  </a:extLst>
                </p:cNvPr>
                <p:cNvSpPr txBox="1"/>
                <p:nvPr/>
              </p:nvSpPr>
              <p:spPr>
                <a:xfrm>
                  <a:off x="8836814" y="884065"/>
                  <a:ext cx="291083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121C29"/>
                      </a:solidFill>
                      <a:latin typeface="Space Grotesk"/>
                      <a:ea typeface="Space Grotesk"/>
                      <a:cs typeface="Space Grotesk"/>
                      <a:sym typeface="Space Grotesk"/>
                    </a:rPr>
                    <a:t>Pod</a:t>
                  </a:r>
                  <a:endParaRPr sz="1400" b="0" i="0" u="none" strike="noStrike" cap="none" dirty="0">
                    <a:solidFill>
                      <a:srgbClr val="121C29"/>
                    </a:solidFill>
                    <a:latin typeface="Space Grotesk"/>
                    <a:ea typeface="Space Grotesk"/>
                    <a:cs typeface="Space Grotesk"/>
                    <a:sym typeface="Space Grotesk"/>
                  </a:endParaRPr>
                </a:p>
              </p:txBody>
            </p:sp>
          </p:grpSp>
        </p:grpSp>
        <p:grpSp>
          <p:nvGrpSpPr>
            <p:cNvPr id="49" name="Group 48">
              <a:extLst>
                <a:ext uri="{FF2B5EF4-FFF2-40B4-BE49-F238E27FC236}">
                  <a16:creationId xmlns:a16="http://schemas.microsoft.com/office/drawing/2014/main" id="{A23818F2-712B-C86A-01D6-C0AB52EF6EA3}"/>
                </a:ext>
              </a:extLst>
            </p:cNvPr>
            <p:cNvGrpSpPr/>
            <p:nvPr/>
          </p:nvGrpSpPr>
          <p:grpSpPr>
            <a:xfrm>
              <a:off x="6701493" y="1237698"/>
              <a:ext cx="1898191" cy="1757167"/>
              <a:chOff x="456725" y="1036368"/>
              <a:chExt cx="1898191" cy="1757167"/>
            </a:xfrm>
          </p:grpSpPr>
          <p:sp>
            <p:nvSpPr>
              <p:cNvPr id="50" name="Google Shape;1590;p116">
                <a:extLst>
                  <a:ext uri="{FF2B5EF4-FFF2-40B4-BE49-F238E27FC236}">
                    <a16:creationId xmlns:a16="http://schemas.microsoft.com/office/drawing/2014/main" id="{64202C5D-6801-A8C5-74AC-F7E23BE54B58}"/>
                  </a:ext>
                </a:extLst>
              </p:cNvPr>
              <p:cNvSpPr/>
              <p:nvPr/>
            </p:nvSpPr>
            <p:spPr>
              <a:xfrm>
                <a:off x="456725" y="1185843"/>
                <a:ext cx="1898191" cy="1607692"/>
              </a:xfrm>
              <a:prstGeom prst="roundRect">
                <a:avLst>
                  <a:gd name="adj" fmla="val 7840"/>
                </a:avLst>
              </a:prstGeom>
              <a:noFill/>
              <a:ln w="1905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Space Grotesk" pitchFamily="2" charset="0"/>
                  <a:cs typeface="Space Grotesk" pitchFamily="2" charset="0"/>
                  <a:sym typeface="Arial"/>
                </a:endParaRPr>
              </a:p>
            </p:txBody>
          </p:sp>
          <p:grpSp>
            <p:nvGrpSpPr>
              <p:cNvPr id="51" name="Google Shape;1591;p116">
                <a:extLst>
                  <a:ext uri="{FF2B5EF4-FFF2-40B4-BE49-F238E27FC236}">
                    <a16:creationId xmlns:a16="http://schemas.microsoft.com/office/drawing/2014/main" id="{CC88F474-5F10-7C27-BF21-847EC8408EBB}"/>
                  </a:ext>
                </a:extLst>
              </p:cNvPr>
              <p:cNvGrpSpPr/>
              <p:nvPr/>
            </p:nvGrpSpPr>
            <p:grpSpPr>
              <a:xfrm>
                <a:off x="625651" y="1036368"/>
                <a:ext cx="700966" cy="343603"/>
                <a:chOff x="8802806" y="862819"/>
                <a:chExt cx="2944846" cy="343603"/>
              </a:xfrm>
            </p:grpSpPr>
            <p:sp>
              <p:nvSpPr>
                <p:cNvPr id="52" name="Google Shape;1592;p116">
                  <a:extLst>
                    <a:ext uri="{FF2B5EF4-FFF2-40B4-BE49-F238E27FC236}">
                      <a16:creationId xmlns:a16="http://schemas.microsoft.com/office/drawing/2014/main" id="{F24AE906-19F7-C176-1BDF-0B4C063F63F0}"/>
                    </a:ext>
                  </a:extLst>
                </p:cNvPr>
                <p:cNvSpPr/>
                <p:nvPr/>
              </p:nvSpPr>
              <p:spPr>
                <a:xfrm>
                  <a:off x="8802806" y="862819"/>
                  <a:ext cx="2944846" cy="343603"/>
                </a:xfrm>
                <a:prstGeom prst="roundRect">
                  <a:avLst>
                    <a:gd name="adj" fmla="val 30559"/>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Space Grotesk" pitchFamily="2" charset="0"/>
                    <a:cs typeface="Space Grotesk" pitchFamily="2" charset="0"/>
                    <a:sym typeface="Arial"/>
                  </a:endParaRPr>
                </a:p>
              </p:txBody>
            </p:sp>
            <p:sp>
              <p:nvSpPr>
                <p:cNvPr id="53" name="Google Shape;1593;p116">
                  <a:extLst>
                    <a:ext uri="{FF2B5EF4-FFF2-40B4-BE49-F238E27FC236}">
                      <a16:creationId xmlns:a16="http://schemas.microsoft.com/office/drawing/2014/main" id="{2E3D53D9-5C29-90AA-AD2B-88D0DD7E59D9}"/>
                    </a:ext>
                  </a:extLst>
                </p:cNvPr>
                <p:cNvSpPr txBox="1"/>
                <p:nvPr/>
              </p:nvSpPr>
              <p:spPr>
                <a:xfrm>
                  <a:off x="8836814" y="884065"/>
                  <a:ext cx="291083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121C29"/>
                      </a:solidFill>
                      <a:latin typeface="Space Grotesk"/>
                      <a:ea typeface="Space Grotesk"/>
                      <a:cs typeface="Space Grotesk"/>
                      <a:sym typeface="Space Grotesk"/>
                    </a:rPr>
                    <a:t>Pod</a:t>
                  </a:r>
                  <a:endParaRPr sz="1400" b="0" i="0" u="none" strike="noStrike" cap="none" dirty="0">
                    <a:solidFill>
                      <a:srgbClr val="121C29"/>
                    </a:solidFill>
                    <a:latin typeface="Space Grotesk"/>
                    <a:ea typeface="Space Grotesk"/>
                    <a:cs typeface="Space Grotesk"/>
                    <a:sym typeface="Space Grotesk"/>
                  </a:endParaRPr>
                </a:p>
              </p:txBody>
            </p:sp>
          </p:grpSp>
        </p:grpSp>
        <p:sp>
          <p:nvSpPr>
            <p:cNvPr id="59" name="Google Shape;1600;p116">
              <a:extLst>
                <a:ext uri="{FF2B5EF4-FFF2-40B4-BE49-F238E27FC236}">
                  <a16:creationId xmlns:a16="http://schemas.microsoft.com/office/drawing/2014/main" id="{460F6FCD-0B05-B501-F0A9-D9D04DD8461B}"/>
                </a:ext>
              </a:extLst>
            </p:cNvPr>
            <p:cNvSpPr txBox="1"/>
            <p:nvPr/>
          </p:nvSpPr>
          <p:spPr>
            <a:xfrm>
              <a:off x="3563815" y="1947229"/>
              <a:ext cx="899706" cy="553957"/>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000" i="0" u="none" strike="noStrike" cap="none" dirty="0">
                  <a:solidFill>
                    <a:srgbClr val="121C29"/>
                  </a:solidFill>
                  <a:latin typeface="Space Grotesk"/>
                  <a:ea typeface="Space Grotesk"/>
                  <a:cs typeface="Space Grotesk"/>
                  <a:sym typeface="Space Grotesk"/>
                </a:rPr>
                <a:t>Dapr runtime injector</a:t>
              </a:r>
              <a:endParaRPr sz="1000" i="0" u="none" strike="noStrike" cap="none" dirty="0">
                <a:solidFill>
                  <a:srgbClr val="121C29"/>
                </a:solidFill>
                <a:latin typeface="Space Grotesk"/>
                <a:ea typeface="Space Grotesk"/>
                <a:cs typeface="Space Grotesk"/>
                <a:sym typeface="Space Grotesk"/>
              </a:endParaRPr>
            </a:p>
          </p:txBody>
        </p:sp>
        <p:sp>
          <p:nvSpPr>
            <p:cNvPr id="60" name="Google Shape;1600;p116">
              <a:extLst>
                <a:ext uri="{FF2B5EF4-FFF2-40B4-BE49-F238E27FC236}">
                  <a16:creationId xmlns:a16="http://schemas.microsoft.com/office/drawing/2014/main" id="{DFB4B193-FAED-4055-19E6-8D94BA794527}"/>
                </a:ext>
              </a:extLst>
            </p:cNvPr>
            <p:cNvSpPr txBox="1"/>
            <p:nvPr/>
          </p:nvSpPr>
          <p:spPr>
            <a:xfrm>
              <a:off x="4690922" y="1949975"/>
              <a:ext cx="899706" cy="707846"/>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000" i="0" u="none" strike="noStrike" cap="none" dirty="0">
                  <a:solidFill>
                    <a:srgbClr val="121C29"/>
                  </a:solidFill>
                  <a:latin typeface="Space Grotesk"/>
                  <a:ea typeface="Space Grotesk"/>
                  <a:cs typeface="Space Grotesk"/>
                  <a:sym typeface="Space Grotesk"/>
                </a:rPr>
                <a:t>Cert authority and identity</a:t>
              </a:r>
              <a:endParaRPr sz="1000" i="0" u="none" strike="noStrike" cap="none" dirty="0">
                <a:solidFill>
                  <a:srgbClr val="121C29"/>
                </a:solidFill>
                <a:latin typeface="Space Grotesk"/>
                <a:ea typeface="Space Grotesk"/>
                <a:cs typeface="Space Grotesk"/>
                <a:sym typeface="Space Grotesk"/>
              </a:endParaRPr>
            </a:p>
          </p:txBody>
        </p:sp>
        <p:sp>
          <p:nvSpPr>
            <p:cNvPr id="61" name="Google Shape;1600;p116">
              <a:extLst>
                <a:ext uri="{FF2B5EF4-FFF2-40B4-BE49-F238E27FC236}">
                  <a16:creationId xmlns:a16="http://schemas.microsoft.com/office/drawing/2014/main" id="{214011A4-4954-7AAC-ECA7-677BC9DBAE98}"/>
                </a:ext>
              </a:extLst>
            </p:cNvPr>
            <p:cNvSpPr txBox="1"/>
            <p:nvPr/>
          </p:nvSpPr>
          <p:spPr>
            <a:xfrm>
              <a:off x="6757979" y="1942116"/>
              <a:ext cx="899706" cy="553957"/>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000" i="0" u="none" strike="noStrike" cap="none" dirty="0">
                  <a:solidFill>
                    <a:srgbClr val="121C29"/>
                  </a:solidFill>
                  <a:latin typeface="Space Grotesk"/>
                  <a:ea typeface="Space Grotesk"/>
                  <a:cs typeface="Space Grotesk"/>
                  <a:sym typeface="Space Grotesk"/>
                </a:rPr>
                <a:t>Manage component changes</a:t>
              </a:r>
              <a:endParaRPr sz="1000" i="0" u="none" strike="noStrike" cap="none" dirty="0">
                <a:solidFill>
                  <a:srgbClr val="121C29"/>
                </a:solidFill>
                <a:latin typeface="Space Grotesk"/>
                <a:ea typeface="Space Grotesk"/>
                <a:cs typeface="Space Grotesk"/>
                <a:sym typeface="Space Grotesk"/>
              </a:endParaRPr>
            </a:p>
          </p:txBody>
        </p:sp>
      </p:grpSp>
      <p:cxnSp>
        <p:nvCxnSpPr>
          <p:cNvPr id="62" name="Google Shape;1667;p116">
            <a:extLst>
              <a:ext uri="{FF2B5EF4-FFF2-40B4-BE49-F238E27FC236}">
                <a16:creationId xmlns:a16="http://schemas.microsoft.com/office/drawing/2014/main" id="{801A2255-16E2-545C-39FE-A7E9F79C865E}"/>
              </a:ext>
            </a:extLst>
          </p:cNvPr>
          <p:cNvCxnSpPr>
            <a:cxnSpLocks/>
            <a:endCxn id="1682" idx="4"/>
          </p:cNvCxnSpPr>
          <p:nvPr/>
        </p:nvCxnSpPr>
        <p:spPr>
          <a:xfrm rot="10800000">
            <a:off x="5268991" y="5403016"/>
            <a:ext cx="4454942" cy="394689"/>
          </a:xfrm>
          <a:prstGeom prst="bentConnector2">
            <a:avLst/>
          </a:prstGeom>
          <a:noFill/>
          <a:ln w="19050" cap="flat" cmpd="sng">
            <a:solidFill>
              <a:schemeClr val="dk1"/>
            </a:solidFill>
            <a:prstDash val="solid"/>
            <a:miter lim="800000"/>
            <a:headEnd type="triangle" w="lg" len="lg"/>
            <a:tailEnd type="triangle" w="lg" len="lg"/>
          </a:ln>
        </p:spPr>
      </p:cxnSp>
      <p:grpSp>
        <p:nvGrpSpPr>
          <p:cNvPr id="1672" name="Group 1671">
            <a:extLst>
              <a:ext uri="{FF2B5EF4-FFF2-40B4-BE49-F238E27FC236}">
                <a16:creationId xmlns:a16="http://schemas.microsoft.com/office/drawing/2014/main" id="{ACF4FEEB-E3D9-375F-EB34-852C37F06980}"/>
              </a:ext>
            </a:extLst>
          </p:cNvPr>
          <p:cNvGrpSpPr/>
          <p:nvPr/>
        </p:nvGrpSpPr>
        <p:grpSpPr>
          <a:xfrm>
            <a:off x="264994" y="5874264"/>
            <a:ext cx="8908367" cy="882991"/>
            <a:chOff x="264994" y="5778469"/>
            <a:chExt cx="8908367" cy="882991"/>
          </a:xfrm>
        </p:grpSpPr>
        <p:sp>
          <p:nvSpPr>
            <p:cNvPr id="63" name="Google Shape;308;p39">
              <a:extLst>
                <a:ext uri="{FF2B5EF4-FFF2-40B4-BE49-F238E27FC236}">
                  <a16:creationId xmlns:a16="http://schemas.microsoft.com/office/drawing/2014/main" id="{CE85CC3D-1912-AEC8-14F6-44CE7BFCC870}"/>
                </a:ext>
              </a:extLst>
            </p:cNvPr>
            <p:cNvSpPr/>
            <p:nvPr/>
          </p:nvSpPr>
          <p:spPr>
            <a:xfrm>
              <a:off x="264994" y="5987176"/>
              <a:ext cx="8908367" cy="674284"/>
            </a:xfrm>
            <a:prstGeom prst="roundRect">
              <a:avLst>
                <a:gd name="adj" fmla="val 16667"/>
              </a:avLst>
            </a:prstGeom>
            <a:noFill/>
            <a:ln w="19050" cap="flat" cmpd="sng">
              <a:solidFill>
                <a:schemeClr val="accent2"/>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Space Grotesk" pitchFamily="2" charset="0"/>
                <a:cs typeface="Space Grotesk" pitchFamily="2" charset="0"/>
                <a:sym typeface="Arial"/>
              </a:endParaRPr>
            </a:p>
          </p:txBody>
        </p:sp>
        <p:grpSp>
          <p:nvGrpSpPr>
            <p:cNvPr id="1664" name="Google Shape;328;p39">
              <a:extLst>
                <a:ext uri="{FF2B5EF4-FFF2-40B4-BE49-F238E27FC236}">
                  <a16:creationId xmlns:a16="http://schemas.microsoft.com/office/drawing/2014/main" id="{2219A10B-9178-9C95-2C92-5C801B5CBCF8}"/>
                </a:ext>
              </a:extLst>
            </p:cNvPr>
            <p:cNvGrpSpPr/>
            <p:nvPr/>
          </p:nvGrpSpPr>
          <p:grpSpPr>
            <a:xfrm>
              <a:off x="2889777" y="5778469"/>
              <a:ext cx="4050316" cy="343603"/>
              <a:chOff x="8802806" y="862819"/>
              <a:chExt cx="2944846" cy="343603"/>
            </a:xfrm>
          </p:grpSpPr>
          <p:sp>
            <p:nvSpPr>
              <p:cNvPr id="1665" name="Google Shape;329;p39">
                <a:extLst>
                  <a:ext uri="{FF2B5EF4-FFF2-40B4-BE49-F238E27FC236}">
                    <a16:creationId xmlns:a16="http://schemas.microsoft.com/office/drawing/2014/main" id="{4B3A084B-F3D3-1A4C-AF7E-E3D5D862653C}"/>
                  </a:ext>
                </a:extLst>
              </p:cNvPr>
              <p:cNvSpPr/>
              <p:nvPr/>
            </p:nvSpPr>
            <p:spPr>
              <a:xfrm>
                <a:off x="8802806" y="862819"/>
                <a:ext cx="2944846" cy="343603"/>
              </a:xfrm>
              <a:prstGeom prst="roundRect">
                <a:avLst>
                  <a:gd name="adj" fmla="val 30559"/>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Space Grotesk" pitchFamily="2" charset="0"/>
                  <a:cs typeface="Space Grotesk" pitchFamily="2" charset="0"/>
                  <a:sym typeface="Arial"/>
                </a:endParaRPr>
              </a:p>
            </p:txBody>
          </p:sp>
          <p:sp>
            <p:nvSpPr>
              <p:cNvPr id="1666" name="Google Shape;330;p39">
                <a:extLst>
                  <a:ext uri="{FF2B5EF4-FFF2-40B4-BE49-F238E27FC236}">
                    <a16:creationId xmlns:a16="http://schemas.microsoft.com/office/drawing/2014/main" id="{96E7D477-E293-B805-9106-14B976F37A99}"/>
                  </a:ext>
                </a:extLst>
              </p:cNvPr>
              <p:cNvSpPr txBox="1"/>
              <p:nvPr/>
            </p:nvSpPr>
            <p:spPr>
              <a:xfrm>
                <a:off x="8836815" y="884065"/>
                <a:ext cx="2910837"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121C29"/>
                    </a:solidFill>
                    <a:latin typeface="Space Grotesk"/>
                    <a:ea typeface="Space Grotesk"/>
                    <a:cs typeface="Space Grotesk"/>
                    <a:sym typeface="Space Grotesk"/>
                  </a:rPr>
                  <a:t>Host on any cloud or edge infrastructure</a:t>
                </a:r>
                <a:endParaRPr sz="1400" b="0" i="0" u="none" strike="noStrike" cap="none" dirty="0">
                  <a:solidFill>
                    <a:srgbClr val="121C29"/>
                  </a:solidFill>
                  <a:latin typeface="Space Grotesk"/>
                  <a:ea typeface="Space Grotesk"/>
                  <a:cs typeface="Space Grotesk"/>
                  <a:sym typeface="Space Grotesk"/>
                </a:endParaRPr>
              </a:p>
            </p:txBody>
          </p:sp>
        </p:grpSp>
        <p:pic>
          <p:nvPicPr>
            <p:cNvPr id="1667" name="Google Shape;331;p39">
              <a:extLst>
                <a:ext uri="{FF2B5EF4-FFF2-40B4-BE49-F238E27FC236}">
                  <a16:creationId xmlns:a16="http://schemas.microsoft.com/office/drawing/2014/main" id="{6D30DC28-4E9F-150E-7468-0B90215D2120}"/>
                </a:ext>
              </a:extLst>
            </p:cNvPr>
            <p:cNvPicPr preferRelativeResize="0"/>
            <p:nvPr/>
          </p:nvPicPr>
          <p:blipFill rotWithShape="1">
            <a:blip r:embed="rId11">
              <a:alphaModFix/>
            </a:blip>
            <a:srcRect/>
            <a:stretch/>
          </p:blipFill>
          <p:spPr>
            <a:xfrm>
              <a:off x="2197936" y="6228814"/>
              <a:ext cx="535443" cy="319606"/>
            </a:xfrm>
            <a:prstGeom prst="rect">
              <a:avLst/>
            </a:prstGeom>
            <a:noFill/>
            <a:ln>
              <a:noFill/>
            </a:ln>
          </p:spPr>
        </p:pic>
        <p:pic>
          <p:nvPicPr>
            <p:cNvPr id="1668" name="Google Shape;332;p39">
              <a:extLst>
                <a:ext uri="{FF2B5EF4-FFF2-40B4-BE49-F238E27FC236}">
                  <a16:creationId xmlns:a16="http://schemas.microsoft.com/office/drawing/2014/main" id="{EF924553-7947-E627-B089-8535D7A6770D}"/>
                </a:ext>
              </a:extLst>
            </p:cNvPr>
            <p:cNvPicPr preferRelativeResize="0"/>
            <p:nvPr/>
          </p:nvPicPr>
          <p:blipFill rotWithShape="1">
            <a:blip r:embed="rId12">
              <a:alphaModFix/>
            </a:blip>
            <a:srcRect/>
            <a:stretch/>
          </p:blipFill>
          <p:spPr>
            <a:xfrm>
              <a:off x="3236816" y="6265573"/>
              <a:ext cx="1523313" cy="236591"/>
            </a:xfrm>
            <a:prstGeom prst="rect">
              <a:avLst/>
            </a:prstGeom>
            <a:noFill/>
            <a:ln>
              <a:noFill/>
            </a:ln>
          </p:spPr>
        </p:pic>
        <p:pic>
          <p:nvPicPr>
            <p:cNvPr id="1669" name="Google Shape;333;p39">
              <a:extLst>
                <a:ext uri="{FF2B5EF4-FFF2-40B4-BE49-F238E27FC236}">
                  <a16:creationId xmlns:a16="http://schemas.microsoft.com/office/drawing/2014/main" id="{75875726-6533-9A70-14D8-7E8561D44EC6}"/>
                </a:ext>
              </a:extLst>
            </p:cNvPr>
            <p:cNvPicPr preferRelativeResize="0"/>
            <p:nvPr/>
          </p:nvPicPr>
          <p:blipFill rotWithShape="1">
            <a:blip r:embed="rId13">
              <a:alphaModFix/>
            </a:blip>
            <a:srcRect/>
            <a:stretch/>
          </p:blipFill>
          <p:spPr>
            <a:xfrm>
              <a:off x="7398009" y="6250871"/>
              <a:ext cx="1523313" cy="269796"/>
            </a:xfrm>
            <a:prstGeom prst="rect">
              <a:avLst/>
            </a:prstGeom>
            <a:noFill/>
            <a:ln>
              <a:noFill/>
            </a:ln>
          </p:spPr>
        </p:pic>
        <p:pic>
          <p:nvPicPr>
            <p:cNvPr id="1670" name="Google Shape;334;p39">
              <a:extLst>
                <a:ext uri="{FF2B5EF4-FFF2-40B4-BE49-F238E27FC236}">
                  <a16:creationId xmlns:a16="http://schemas.microsoft.com/office/drawing/2014/main" id="{5F57780B-8104-CCF2-F642-85D37D597E53}"/>
                </a:ext>
              </a:extLst>
            </p:cNvPr>
            <p:cNvPicPr preferRelativeResize="0"/>
            <p:nvPr/>
          </p:nvPicPr>
          <p:blipFill rotWithShape="1">
            <a:blip r:embed="rId14">
              <a:alphaModFix/>
            </a:blip>
            <a:srcRect/>
            <a:stretch/>
          </p:blipFill>
          <p:spPr>
            <a:xfrm>
              <a:off x="506861" y="6226977"/>
              <a:ext cx="1120693" cy="323756"/>
            </a:xfrm>
            <a:prstGeom prst="rect">
              <a:avLst/>
            </a:prstGeom>
            <a:noFill/>
            <a:ln>
              <a:noFill/>
            </a:ln>
          </p:spPr>
        </p:pic>
        <p:pic>
          <p:nvPicPr>
            <p:cNvPr id="1671" name="Google Shape;336;p39">
              <a:extLst>
                <a:ext uri="{FF2B5EF4-FFF2-40B4-BE49-F238E27FC236}">
                  <a16:creationId xmlns:a16="http://schemas.microsoft.com/office/drawing/2014/main" id="{8B39C6C6-64F4-71C7-1E22-3CFDFD3DE3D7}"/>
                </a:ext>
              </a:extLst>
            </p:cNvPr>
            <p:cNvPicPr preferRelativeResize="0"/>
            <p:nvPr/>
          </p:nvPicPr>
          <p:blipFill rotWithShape="1">
            <a:blip r:embed="rId15">
              <a:alphaModFix/>
            </a:blip>
            <a:srcRect/>
            <a:stretch/>
          </p:blipFill>
          <p:spPr>
            <a:xfrm>
              <a:off x="5376565" y="6287628"/>
              <a:ext cx="1515012" cy="186783"/>
            </a:xfrm>
            <a:prstGeom prst="rect">
              <a:avLst/>
            </a:prstGeom>
            <a:noFill/>
            <a:ln>
              <a:noFill/>
            </a:ln>
          </p:spPr>
        </p:pic>
      </p:grpSp>
      <p:sp>
        <p:nvSpPr>
          <p:cNvPr id="1675" name="Oval 1674">
            <a:extLst>
              <a:ext uri="{FF2B5EF4-FFF2-40B4-BE49-F238E27FC236}">
                <a16:creationId xmlns:a16="http://schemas.microsoft.com/office/drawing/2014/main" id="{E894F46C-54F8-1B22-CFDA-B8D9F6942FD3}"/>
              </a:ext>
            </a:extLst>
          </p:cNvPr>
          <p:cNvSpPr>
            <a:spLocks noChangeAspect="1"/>
          </p:cNvSpPr>
          <p:nvPr/>
        </p:nvSpPr>
        <p:spPr>
          <a:xfrm>
            <a:off x="8912045" y="3751271"/>
            <a:ext cx="3600" cy="36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dirty="0">
              <a:latin typeface="Space Grotesk" pitchFamily="2" charset="0"/>
            </a:endParaRPr>
          </a:p>
        </p:txBody>
      </p:sp>
      <p:sp>
        <p:nvSpPr>
          <p:cNvPr id="1682" name="Oval 1681">
            <a:extLst>
              <a:ext uri="{FF2B5EF4-FFF2-40B4-BE49-F238E27FC236}">
                <a16:creationId xmlns:a16="http://schemas.microsoft.com/office/drawing/2014/main" id="{FB9E2ED2-10C9-9951-7785-4F8ECF683C14}"/>
              </a:ext>
            </a:extLst>
          </p:cNvPr>
          <p:cNvSpPr/>
          <p:nvPr/>
        </p:nvSpPr>
        <p:spPr>
          <a:xfrm>
            <a:off x="5232991" y="5331015"/>
            <a:ext cx="72000" cy="7200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dirty="0">
              <a:latin typeface="Space Grotesk" pitchFamily="2" charset="0"/>
            </a:endParaRPr>
          </a:p>
        </p:txBody>
      </p:sp>
      <p:sp>
        <p:nvSpPr>
          <p:cNvPr id="1684" name="Google Shape;1600;p116">
            <a:extLst>
              <a:ext uri="{FF2B5EF4-FFF2-40B4-BE49-F238E27FC236}">
                <a16:creationId xmlns:a16="http://schemas.microsoft.com/office/drawing/2014/main" id="{301C37DC-382C-3352-72FD-920D7C062CE0}"/>
              </a:ext>
            </a:extLst>
          </p:cNvPr>
          <p:cNvSpPr txBox="1"/>
          <p:nvPr/>
        </p:nvSpPr>
        <p:spPr>
          <a:xfrm>
            <a:off x="7096773" y="5548335"/>
            <a:ext cx="1332135" cy="24618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000" i="0" u="none" strike="noStrike" cap="none" dirty="0">
                <a:solidFill>
                  <a:srgbClr val="121C29"/>
                </a:solidFill>
                <a:latin typeface="Space Grotesk"/>
                <a:ea typeface="Space Grotesk"/>
                <a:cs typeface="Space Grotesk"/>
                <a:sym typeface="Space Grotesk"/>
              </a:rPr>
              <a:t>Use components</a:t>
            </a:r>
            <a:endParaRPr sz="1000" i="0" u="none" strike="noStrike" cap="none" dirty="0">
              <a:solidFill>
                <a:srgbClr val="121C29"/>
              </a:solidFill>
              <a:latin typeface="Space Grotesk"/>
              <a:ea typeface="Space Grotesk"/>
              <a:cs typeface="Space Grotesk"/>
              <a:sym typeface="Space Grotesk"/>
            </a:endParaRPr>
          </a:p>
        </p:txBody>
      </p:sp>
      <p:sp>
        <p:nvSpPr>
          <p:cNvPr id="1685" name="Google Shape;1600;p116">
            <a:extLst>
              <a:ext uri="{FF2B5EF4-FFF2-40B4-BE49-F238E27FC236}">
                <a16:creationId xmlns:a16="http://schemas.microsoft.com/office/drawing/2014/main" id="{016E965D-7AEE-0038-0493-8A67AAE9A940}"/>
              </a:ext>
            </a:extLst>
          </p:cNvPr>
          <p:cNvSpPr txBox="1"/>
          <p:nvPr/>
        </p:nvSpPr>
        <p:spPr>
          <a:xfrm>
            <a:off x="6561909" y="2930345"/>
            <a:ext cx="1633425" cy="46162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800" i="0" u="none" strike="noStrike" cap="none" dirty="0">
                <a:solidFill>
                  <a:srgbClr val="121C29"/>
                </a:solidFill>
                <a:latin typeface="Space Grotesk"/>
                <a:ea typeface="Space Grotesk"/>
                <a:cs typeface="Space Grotesk"/>
                <a:sym typeface="Space Grotesk"/>
              </a:rPr>
              <a:t>Manage component updates</a:t>
            </a:r>
          </a:p>
          <a:p>
            <a:pPr marL="0" marR="0" lvl="0" indent="0" algn="r" rtl="0">
              <a:lnSpc>
                <a:spcPct val="100000"/>
              </a:lnSpc>
              <a:spcBef>
                <a:spcPts val="0"/>
              </a:spcBef>
              <a:spcAft>
                <a:spcPts val="0"/>
              </a:spcAft>
              <a:buClr>
                <a:srgbClr val="000000"/>
              </a:buClr>
              <a:buSzPts val="1400"/>
              <a:buFont typeface="Arial"/>
              <a:buNone/>
            </a:pPr>
            <a:r>
              <a:rPr lang="en-US" sz="800" dirty="0">
                <a:solidFill>
                  <a:srgbClr val="121C29"/>
                </a:solidFill>
                <a:latin typeface="Space Grotesk"/>
                <a:ea typeface="Space Grotesk"/>
                <a:cs typeface="Space Grotesk"/>
                <a:sym typeface="Space Grotesk"/>
              </a:rPr>
              <a:t>Manage Kubernetes service endpoints</a:t>
            </a:r>
            <a:endParaRPr sz="800" i="0" u="none" strike="noStrike" cap="none" dirty="0">
              <a:solidFill>
                <a:srgbClr val="121C29"/>
              </a:solidFill>
              <a:latin typeface="Space Grotesk"/>
              <a:ea typeface="Space Grotesk"/>
              <a:cs typeface="Space Grotesk"/>
              <a:sym typeface="Space Grotesk"/>
            </a:endParaRPr>
          </a:p>
        </p:txBody>
      </p:sp>
      <p:sp>
        <p:nvSpPr>
          <p:cNvPr id="1686" name="Oval 1685">
            <a:extLst>
              <a:ext uri="{FF2B5EF4-FFF2-40B4-BE49-F238E27FC236}">
                <a16:creationId xmlns:a16="http://schemas.microsoft.com/office/drawing/2014/main" id="{E270DD57-6FA3-0B91-AEF3-C1310192AAA2}"/>
              </a:ext>
            </a:extLst>
          </p:cNvPr>
          <p:cNvSpPr/>
          <p:nvPr/>
        </p:nvSpPr>
        <p:spPr>
          <a:xfrm>
            <a:off x="5595763" y="5139142"/>
            <a:ext cx="72000" cy="7200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dirty="0">
              <a:latin typeface="Space Grotesk" pitchFamily="2" charset="0"/>
            </a:endParaRPr>
          </a:p>
        </p:txBody>
      </p:sp>
      <p:sp>
        <p:nvSpPr>
          <p:cNvPr id="1687" name="Oval 1686">
            <a:extLst>
              <a:ext uri="{FF2B5EF4-FFF2-40B4-BE49-F238E27FC236}">
                <a16:creationId xmlns:a16="http://schemas.microsoft.com/office/drawing/2014/main" id="{0DDF21D0-4929-4A0A-4922-00D279244D74}"/>
              </a:ext>
            </a:extLst>
          </p:cNvPr>
          <p:cNvSpPr/>
          <p:nvPr/>
        </p:nvSpPr>
        <p:spPr>
          <a:xfrm>
            <a:off x="4875456" y="5134480"/>
            <a:ext cx="72000" cy="72000"/>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dirty="0">
              <a:latin typeface="Space Grotesk" pitchFamily="2" charset="0"/>
            </a:endParaRPr>
          </a:p>
        </p:txBody>
      </p:sp>
      <p:grpSp>
        <p:nvGrpSpPr>
          <p:cNvPr id="1705" name="Group 1704">
            <a:extLst>
              <a:ext uri="{FF2B5EF4-FFF2-40B4-BE49-F238E27FC236}">
                <a16:creationId xmlns:a16="http://schemas.microsoft.com/office/drawing/2014/main" id="{B01828C1-E646-C7BF-B285-A86F0806A55B}"/>
              </a:ext>
            </a:extLst>
          </p:cNvPr>
          <p:cNvGrpSpPr/>
          <p:nvPr/>
        </p:nvGrpSpPr>
        <p:grpSpPr>
          <a:xfrm>
            <a:off x="1806629" y="5341461"/>
            <a:ext cx="1012392" cy="269264"/>
            <a:chOff x="1411104" y="4493309"/>
            <a:chExt cx="1012392" cy="269264"/>
          </a:xfrm>
        </p:grpSpPr>
        <p:pic>
          <p:nvPicPr>
            <p:cNvPr id="1688" name="Google Shape;333;p39">
              <a:extLst>
                <a:ext uri="{FF2B5EF4-FFF2-40B4-BE49-F238E27FC236}">
                  <a16:creationId xmlns:a16="http://schemas.microsoft.com/office/drawing/2014/main" id="{F4C9B8D9-FD7A-9304-699F-9B881CBF02AE}"/>
                </a:ext>
              </a:extLst>
            </p:cNvPr>
            <p:cNvPicPr preferRelativeResize="0"/>
            <p:nvPr/>
          </p:nvPicPr>
          <p:blipFill rotWithShape="1">
            <a:blip r:embed="rId13">
              <a:alphaModFix/>
            </a:blip>
            <a:srcRect r="79726" b="3048"/>
            <a:stretch/>
          </p:blipFill>
          <p:spPr>
            <a:xfrm>
              <a:off x="1411104" y="4493309"/>
              <a:ext cx="308839" cy="261571"/>
            </a:xfrm>
            <a:prstGeom prst="rect">
              <a:avLst/>
            </a:prstGeom>
            <a:noFill/>
            <a:ln>
              <a:noFill/>
            </a:ln>
          </p:spPr>
        </p:pic>
        <p:sp>
          <p:nvSpPr>
            <p:cNvPr id="1704" name="Google Shape;1600;p116">
              <a:extLst>
                <a:ext uri="{FF2B5EF4-FFF2-40B4-BE49-F238E27FC236}">
                  <a16:creationId xmlns:a16="http://schemas.microsoft.com/office/drawing/2014/main" id="{35C5BFC4-F926-71A1-C3C8-5AE2131AF330}"/>
                </a:ext>
              </a:extLst>
            </p:cNvPr>
            <p:cNvSpPr txBox="1"/>
            <p:nvPr/>
          </p:nvSpPr>
          <p:spPr>
            <a:xfrm>
              <a:off x="1697688" y="4501003"/>
              <a:ext cx="725808" cy="261570"/>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100" i="0" u="none" strike="noStrike" cap="none" dirty="0" err="1">
                  <a:solidFill>
                    <a:srgbClr val="121C29"/>
                  </a:solidFill>
                  <a:latin typeface="Space Grotesk"/>
                  <a:ea typeface="Space Grotesk"/>
                  <a:cs typeface="Space Grotesk"/>
                  <a:sym typeface="Space Grotesk"/>
                </a:rPr>
                <a:t>Kubelet</a:t>
              </a:r>
              <a:endParaRPr sz="1100" i="0" u="none" strike="noStrike" cap="none" dirty="0">
                <a:solidFill>
                  <a:srgbClr val="121C29"/>
                </a:solidFill>
                <a:latin typeface="Space Grotesk"/>
                <a:ea typeface="Space Grotesk"/>
                <a:cs typeface="Space Grotesk"/>
                <a:sym typeface="Space Grotesk"/>
              </a:endParaRPr>
            </a:p>
          </p:txBody>
        </p:sp>
      </p:grpSp>
      <p:sp>
        <p:nvSpPr>
          <p:cNvPr id="1706" name="Google Shape;1600;p116">
            <a:extLst>
              <a:ext uri="{FF2B5EF4-FFF2-40B4-BE49-F238E27FC236}">
                <a16:creationId xmlns:a16="http://schemas.microsoft.com/office/drawing/2014/main" id="{37707F9E-1B75-DDE0-D152-7E0D4F5B270C}"/>
              </a:ext>
            </a:extLst>
          </p:cNvPr>
          <p:cNvSpPr txBox="1"/>
          <p:nvPr/>
        </p:nvSpPr>
        <p:spPr>
          <a:xfrm>
            <a:off x="1192469" y="2930345"/>
            <a:ext cx="1577638" cy="338514"/>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800" i="0" u="none" strike="noStrike" cap="none" dirty="0">
                <a:solidFill>
                  <a:srgbClr val="121C29"/>
                </a:solidFill>
                <a:latin typeface="Space Grotesk"/>
                <a:ea typeface="Space Grotesk"/>
                <a:cs typeface="Space Grotesk"/>
                <a:sym typeface="Space Grotesk"/>
              </a:rPr>
              <a:t>Create mapping table of actor instance to pods</a:t>
            </a:r>
            <a:endParaRPr sz="800" i="0" u="none" strike="noStrike" cap="none" dirty="0">
              <a:solidFill>
                <a:srgbClr val="121C29"/>
              </a:solidFill>
              <a:latin typeface="Space Grotesk"/>
              <a:ea typeface="Space Grotesk"/>
              <a:cs typeface="Space Grotesk"/>
              <a:sym typeface="Space Grotesk"/>
            </a:endParaRPr>
          </a:p>
        </p:txBody>
      </p:sp>
      <p:sp>
        <p:nvSpPr>
          <p:cNvPr id="1707" name="Google Shape;1600;p116">
            <a:extLst>
              <a:ext uri="{FF2B5EF4-FFF2-40B4-BE49-F238E27FC236}">
                <a16:creationId xmlns:a16="http://schemas.microsoft.com/office/drawing/2014/main" id="{6B9CF2AF-A5CA-6931-C247-ABA3E5AA8AE9}"/>
              </a:ext>
            </a:extLst>
          </p:cNvPr>
          <p:cNvSpPr txBox="1"/>
          <p:nvPr/>
        </p:nvSpPr>
        <p:spPr>
          <a:xfrm>
            <a:off x="3235862" y="2930345"/>
            <a:ext cx="1590044" cy="461624"/>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800" i="0" u="none" strike="noStrike" cap="none" dirty="0">
                <a:solidFill>
                  <a:srgbClr val="121C29"/>
                </a:solidFill>
                <a:latin typeface="Space Grotesk"/>
                <a:ea typeface="Space Grotesk"/>
                <a:cs typeface="Space Grotesk"/>
                <a:sym typeface="Space Grotesk"/>
              </a:rPr>
              <a:t>Inject Dapr sidecar into annotated pods</a:t>
            </a:r>
            <a:endParaRPr lang="en-US" sz="800" dirty="0">
              <a:solidFill>
                <a:srgbClr val="121C29"/>
              </a:solidFill>
              <a:latin typeface="Space Grotesk"/>
              <a:ea typeface="Space Grotesk"/>
              <a:cs typeface="Space Grotesk"/>
              <a:sym typeface="Space Grotesk"/>
            </a:endParaRPr>
          </a:p>
          <a:p>
            <a:pPr marL="0" marR="0" lvl="0" indent="0" rtl="0">
              <a:lnSpc>
                <a:spcPct val="100000"/>
              </a:lnSpc>
              <a:spcBef>
                <a:spcPts val="0"/>
              </a:spcBef>
              <a:spcAft>
                <a:spcPts val="0"/>
              </a:spcAft>
              <a:buClr>
                <a:srgbClr val="000000"/>
              </a:buClr>
              <a:buSzPts val="1400"/>
              <a:buFont typeface="Arial"/>
              <a:buNone/>
            </a:pPr>
            <a:r>
              <a:rPr lang="en-US" sz="800" dirty="0">
                <a:solidFill>
                  <a:srgbClr val="121C29"/>
                </a:solidFill>
                <a:latin typeface="Space Grotesk"/>
                <a:ea typeface="Space Grotesk"/>
                <a:cs typeface="Space Grotesk"/>
                <a:sym typeface="Space Grotesk"/>
              </a:rPr>
              <a:t>Inject env variables</a:t>
            </a:r>
            <a:endParaRPr sz="800" i="0" u="none" strike="noStrike" cap="none" dirty="0">
              <a:solidFill>
                <a:srgbClr val="121C29"/>
              </a:solidFill>
              <a:latin typeface="Space Grotesk"/>
              <a:ea typeface="Space Grotesk"/>
              <a:cs typeface="Space Grotesk"/>
              <a:sym typeface="Space Grotesk"/>
            </a:endParaRPr>
          </a:p>
        </p:txBody>
      </p:sp>
      <p:sp>
        <p:nvSpPr>
          <p:cNvPr id="1708" name="Google Shape;1600;p116">
            <a:extLst>
              <a:ext uri="{FF2B5EF4-FFF2-40B4-BE49-F238E27FC236}">
                <a16:creationId xmlns:a16="http://schemas.microsoft.com/office/drawing/2014/main" id="{AE922952-41B9-1EF8-BD03-D00F4390C471}"/>
              </a:ext>
            </a:extLst>
          </p:cNvPr>
          <p:cNvSpPr txBox="1"/>
          <p:nvPr/>
        </p:nvSpPr>
        <p:spPr>
          <a:xfrm>
            <a:off x="4803003" y="2929701"/>
            <a:ext cx="1308329" cy="46162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800" i="0" u="none" strike="noStrike" cap="none" dirty="0">
                <a:solidFill>
                  <a:srgbClr val="121C29"/>
                </a:solidFill>
                <a:latin typeface="Space Grotesk"/>
                <a:ea typeface="Space Grotesk"/>
                <a:cs typeface="Space Grotesk"/>
                <a:sym typeface="Space Grotesk"/>
              </a:rPr>
              <a:t>Manage </a:t>
            </a:r>
            <a:r>
              <a:rPr lang="en-US" sz="800" i="0" u="none" strike="noStrike" cap="none" dirty="0" err="1">
                <a:solidFill>
                  <a:srgbClr val="121C29"/>
                </a:solidFill>
                <a:latin typeface="Space Grotesk"/>
                <a:ea typeface="Space Grotesk"/>
                <a:cs typeface="Space Grotesk"/>
                <a:sym typeface="Space Grotesk"/>
              </a:rPr>
              <a:t>mTLS</a:t>
            </a:r>
            <a:r>
              <a:rPr lang="en-US" sz="800" dirty="0">
                <a:solidFill>
                  <a:srgbClr val="121C29"/>
                </a:solidFill>
                <a:latin typeface="Space Grotesk"/>
                <a:ea typeface="Space Grotesk"/>
                <a:cs typeface="Space Grotesk"/>
                <a:sym typeface="Space Grotesk"/>
              </a:rPr>
              <a:t> between services</a:t>
            </a:r>
          </a:p>
          <a:p>
            <a:pPr marL="0" marR="0" lvl="0" indent="0" algn="r" rtl="0">
              <a:lnSpc>
                <a:spcPct val="100000"/>
              </a:lnSpc>
              <a:spcBef>
                <a:spcPts val="0"/>
              </a:spcBef>
              <a:spcAft>
                <a:spcPts val="0"/>
              </a:spcAft>
              <a:buClr>
                <a:srgbClr val="000000"/>
              </a:buClr>
              <a:buSzPts val="1400"/>
              <a:buFont typeface="Arial"/>
              <a:buNone/>
            </a:pPr>
            <a:r>
              <a:rPr lang="en-US" sz="800" i="0" u="none" strike="noStrike" cap="none" dirty="0">
                <a:solidFill>
                  <a:srgbClr val="121C29"/>
                </a:solidFill>
                <a:latin typeface="Space Grotesk"/>
                <a:ea typeface="Space Grotesk"/>
                <a:cs typeface="Space Grotesk"/>
                <a:sym typeface="Space Grotesk"/>
              </a:rPr>
              <a:t>Assign </a:t>
            </a:r>
            <a:r>
              <a:rPr lang="en-US" sz="800" i="0" u="none" strike="noStrike" cap="none" dirty="0" err="1">
                <a:solidFill>
                  <a:srgbClr val="121C29"/>
                </a:solidFill>
                <a:latin typeface="Space Grotesk"/>
                <a:ea typeface="Space Grotesk"/>
                <a:cs typeface="Space Grotesk"/>
                <a:sym typeface="Space Grotesk"/>
              </a:rPr>
              <a:t>spiffe</a:t>
            </a:r>
            <a:r>
              <a:rPr lang="en-US" sz="800" i="0" u="none" strike="noStrike" cap="none" dirty="0">
                <a:solidFill>
                  <a:srgbClr val="121C29"/>
                </a:solidFill>
                <a:latin typeface="Space Grotesk"/>
                <a:ea typeface="Space Grotesk"/>
                <a:cs typeface="Space Grotesk"/>
                <a:sym typeface="Space Grotesk"/>
              </a:rPr>
              <a:t> identity</a:t>
            </a:r>
            <a:endParaRPr sz="800" i="0" u="none" strike="noStrike" cap="none" dirty="0">
              <a:solidFill>
                <a:srgbClr val="121C29"/>
              </a:solidFill>
              <a:latin typeface="Space Grotesk"/>
              <a:ea typeface="Space Grotesk"/>
              <a:cs typeface="Space Grotesk"/>
              <a:sym typeface="Space Grotesk"/>
            </a:endParaRPr>
          </a:p>
        </p:txBody>
      </p:sp>
      <p:cxnSp>
        <p:nvCxnSpPr>
          <p:cNvPr id="1710" name="Google Shape;1667;p116">
            <a:extLst>
              <a:ext uri="{FF2B5EF4-FFF2-40B4-BE49-F238E27FC236}">
                <a16:creationId xmlns:a16="http://schemas.microsoft.com/office/drawing/2014/main" id="{0788B441-6B8A-1742-6AD1-AFE592A50CBF}"/>
              </a:ext>
            </a:extLst>
          </p:cNvPr>
          <p:cNvCxnSpPr>
            <a:cxnSpLocks/>
            <a:stCxn id="10" idx="2"/>
            <a:endCxn id="1686" idx="6"/>
          </p:cNvCxnSpPr>
          <p:nvPr/>
        </p:nvCxnSpPr>
        <p:spPr>
          <a:xfrm rot="5400000">
            <a:off x="4638666" y="3694029"/>
            <a:ext cx="2510211" cy="452015"/>
          </a:xfrm>
          <a:prstGeom prst="bentConnector2">
            <a:avLst/>
          </a:prstGeom>
          <a:noFill/>
          <a:ln w="19050" cap="flat" cmpd="sng">
            <a:solidFill>
              <a:schemeClr val="dk1"/>
            </a:solidFill>
            <a:prstDash val="solid"/>
            <a:miter lim="800000"/>
            <a:headEnd type="triangle" w="lg" len="lg"/>
            <a:tailEnd type="triangle" w="lg" len="lg"/>
          </a:ln>
        </p:spPr>
      </p:cxnSp>
      <p:cxnSp>
        <p:nvCxnSpPr>
          <p:cNvPr id="1714" name="Google Shape;1667;p116">
            <a:extLst>
              <a:ext uri="{FF2B5EF4-FFF2-40B4-BE49-F238E27FC236}">
                <a16:creationId xmlns:a16="http://schemas.microsoft.com/office/drawing/2014/main" id="{B5BAC564-8F6C-2136-A996-1F19EFF84177}"/>
              </a:ext>
            </a:extLst>
          </p:cNvPr>
          <p:cNvCxnSpPr>
            <a:cxnSpLocks/>
            <a:stCxn id="20" idx="2"/>
            <a:endCxn id="1686" idx="6"/>
          </p:cNvCxnSpPr>
          <p:nvPr/>
        </p:nvCxnSpPr>
        <p:spPr>
          <a:xfrm rot="5400000">
            <a:off x="5686254" y="2652598"/>
            <a:ext cx="2504053" cy="2541034"/>
          </a:xfrm>
          <a:prstGeom prst="bentConnector2">
            <a:avLst/>
          </a:prstGeom>
          <a:noFill/>
          <a:ln w="19050" cap="flat" cmpd="sng">
            <a:solidFill>
              <a:schemeClr val="dk1"/>
            </a:solidFill>
            <a:prstDash val="solid"/>
            <a:miter lim="800000"/>
            <a:headEnd type="triangle" w="lg" len="lg"/>
            <a:tailEnd type="triangle" w="lg" len="lg"/>
          </a:ln>
        </p:spPr>
      </p:cxnSp>
      <p:cxnSp>
        <p:nvCxnSpPr>
          <p:cNvPr id="1717" name="Google Shape;1667;p116">
            <a:extLst>
              <a:ext uri="{FF2B5EF4-FFF2-40B4-BE49-F238E27FC236}">
                <a16:creationId xmlns:a16="http://schemas.microsoft.com/office/drawing/2014/main" id="{82857C1D-35E9-8A97-500F-8CDC6D605530}"/>
              </a:ext>
            </a:extLst>
          </p:cNvPr>
          <p:cNvCxnSpPr>
            <a:cxnSpLocks/>
            <a:stCxn id="15" idx="2"/>
            <a:endCxn id="1687" idx="2"/>
          </p:cNvCxnSpPr>
          <p:nvPr/>
        </p:nvCxnSpPr>
        <p:spPr>
          <a:xfrm rot="16200000" flipH="1">
            <a:off x="2814109" y="3109132"/>
            <a:ext cx="2504841" cy="1617853"/>
          </a:xfrm>
          <a:prstGeom prst="bentConnector2">
            <a:avLst/>
          </a:prstGeom>
          <a:noFill/>
          <a:ln w="19050" cap="flat" cmpd="sng">
            <a:solidFill>
              <a:schemeClr val="dk1"/>
            </a:solidFill>
            <a:prstDash val="solid"/>
            <a:miter lim="800000"/>
            <a:headEnd type="triangle" w="lg" len="lg"/>
            <a:tailEnd type="triangle" w="lg" len="lg"/>
          </a:ln>
        </p:spPr>
      </p:cxnSp>
      <p:cxnSp>
        <p:nvCxnSpPr>
          <p:cNvPr id="1720" name="Google Shape;1667;p116">
            <a:extLst>
              <a:ext uri="{FF2B5EF4-FFF2-40B4-BE49-F238E27FC236}">
                <a16:creationId xmlns:a16="http://schemas.microsoft.com/office/drawing/2014/main" id="{06EBB563-39D5-A4CC-8C25-C0C58D2FBEA3}"/>
              </a:ext>
            </a:extLst>
          </p:cNvPr>
          <p:cNvCxnSpPr>
            <a:cxnSpLocks/>
            <a:stCxn id="5" idx="2"/>
            <a:endCxn id="1687" idx="2"/>
          </p:cNvCxnSpPr>
          <p:nvPr/>
        </p:nvCxnSpPr>
        <p:spPr>
          <a:xfrm rot="16200000" flipH="1">
            <a:off x="1776617" y="2071640"/>
            <a:ext cx="2504841" cy="3692837"/>
          </a:xfrm>
          <a:prstGeom prst="bentConnector2">
            <a:avLst/>
          </a:prstGeom>
          <a:noFill/>
          <a:ln w="19050" cap="flat" cmpd="sng">
            <a:solidFill>
              <a:schemeClr val="dk1"/>
            </a:solidFill>
            <a:prstDash val="solid"/>
            <a:miter lim="800000"/>
            <a:headEnd type="triangle" w="lg" len="lg"/>
            <a:tailEnd type="triangle" w="lg" len="lg"/>
          </a:ln>
        </p:spPr>
      </p:cxnSp>
      <p:sp>
        <p:nvSpPr>
          <p:cNvPr id="1723" name="Google Shape;1600;p116">
            <a:extLst>
              <a:ext uri="{FF2B5EF4-FFF2-40B4-BE49-F238E27FC236}">
                <a16:creationId xmlns:a16="http://schemas.microsoft.com/office/drawing/2014/main" id="{0FCAE591-DBAA-7139-10E3-59597B16914D}"/>
              </a:ext>
            </a:extLst>
          </p:cNvPr>
          <p:cNvSpPr txBox="1"/>
          <p:nvPr/>
        </p:nvSpPr>
        <p:spPr>
          <a:xfrm>
            <a:off x="643128" y="5600426"/>
            <a:ext cx="2327002" cy="338514"/>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800" i="0" u="none" strike="noStrike" cap="none" dirty="0">
                <a:solidFill>
                  <a:srgbClr val="121C29"/>
                </a:solidFill>
                <a:latin typeface="Space Grotesk"/>
                <a:ea typeface="Space Grotesk"/>
                <a:cs typeface="Space Grotesk"/>
                <a:sym typeface="Space Grotesk"/>
              </a:rPr>
              <a:t>Readiness and liveness probe on </a:t>
            </a:r>
            <a:r>
              <a:rPr lang="en-US" sz="800" i="0" u="none" strike="noStrike" cap="none" dirty="0" err="1">
                <a:solidFill>
                  <a:srgbClr val="121C29"/>
                </a:solidFill>
                <a:latin typeface="Space Grotesk"/>
                <a:ea typeface="Space Grotesk"/>
                <a:cs typeface="Space Grotesk"/>
                <a:sym typeface="Space Grotesk"/>
              </a:rPr>
              <a:t>healthz</a:t>
            </a:r>
            <a:r>
              <a:rPr lang="en-US" sz="800" i="0" u="none" strike="noStrike" cap="none" dirty="0">
                <a:solidFill>
                  <a:srgbClr val="121C29"/>
                </a:solidFill>
                <a:latin typeface="Space Grotesk"/>
                <a:ea typeface="Space Grotesk"/>
                <a:cs typeface="Space Grotesk"/>
                <a:sym typeface="Space Grotesk"/>
              </a:rPr>
              <a:t> API to determine Dapr health state</a:t>
            </a:r>
            <a:endParaRPr sz="800" i="0" u="none" strike="noStrike" cap="none" dirty="0">
              <a:solidFill>
                <a:srgbClr val="121C29"/>
              </a:solidFill>
              <a:latin typeface="Space Grotesk"/>
              <a:ea typeface="Space Grotesk"/>
              <a:cs typeface="Space Grotesk"/>
              <a:sym typeface="Space Grotesk"/>
            </a:endParaRPr>
          </a:p>
        </p:txBody>
      </p:sp>
      <p:cxnSp>
        <p:nvCxnSpPr>
          <p:cNvPr id="1724" name="Google Shape;1667;p116">
            <a:extLst>
              <a:ext uri="{FF2B5EF4-FFF2-40B4-BE49-F238E27FC236}">
                <a16:creationId xmlns:a16="http://schemas.microsoft.com/office/drawing/2014/main" id="{71F7C45E-872B-500A-43AD-1872FF118311}"/>
              </a:ext>
            </a:extLst>
          </p:cNvPr>
          <p:cNvCxnSpPr>
            <a:cxnSpLocks/>
            <a:stCxn id="1704" idx="0"/>
            <a:endCxn id="1687" idx="2"/>
          </p:cNvCxnSpPr>
          <p:nvPr/>
        </p:nvCxnSpPr>
        <p:spPr>
          <a:xfrm rot="5400000" flipH="1" flipV="1">
            <a:off x="3576449" y="4050149"/>
            <a:ext cx="178675" cy="2419339"/>
          </a:xfrm>
          <a:prstGeom prst="bentConnector2">
            <a:avLst/>
          </a:prstGeom>
          <a:noFill/>
          <a:ln w="19050" cap="flat" cmpd="sng">
            <a:solidFill>
              <a:schemeClr val="dk1"/>
            </a:solidFill>
            <a:prstDash val="solid"/>
            <a:miter lim="800000"/>
            <a:headEnd type="triangle" w="lg" len="lg"/>
            <a:tailEnd type="triangle" w="lg" len="lg"/>
          </a:ln>
        </p:spPr>
      </p:cxnSp>
      <p:cxnSp>
        <p:nvCxnSpPr>
          <p:cNvPr id="1731" name="Google Shape;1667;p116">
            <a:extLst>
              <a:ext uri="{FF2B5EF4-FFF2-40B4-BE49-F238E27FC236}">
                <a16:creationId xmlns:a16="http://schemas.microsoft.com/office/drawing/2014/main" id="{20CAD66D-C17C-11C7-DB78-317666AF5CC6}"/>
              </a:ext>
            </a:extLst>
          </p:cNvPr>
          <p:cNvCxnSpPr>
            <a:cxnSpLocks/>
            <a:endCxn id="20" idx="2"/>
          </p:cNvCxnSpPr>
          <p:nvPr/>
        </p:nvCxnSpPr>
        <p:spPr>
          <a:xfrm rot="10800000">
            <a:off x="8208797" y="2671089"/>
            <a:ext cx="1515136" cy="1080182"/>
          </a:xfrm>
          <a:prstGeom prst="bentConnector2">
            <a:avLst/>
          </a:prstGeom>
          <a:noFill/>
          <a:ln w="19050" cap="flat" cmpd="sng">
            <a:solidFill>
              <a:schemeClr val="dk1"/>
            </a:solidFill>
            <a:prstDash val="solid"/>
            <a:miter lim="800000"/>
            <a:headEnd type="triangle" w="lg" len="lg"/>
            <a:tailEnd type="triangle" w="lg" len="lg"/>
          </a:ln>
        </p:spPr>
      </p:cxn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542">
          <a:extLst>
            <a:ext uri="{FF2B5EF4-FFF2-40B4-BE49-F238E27FC236}">
              <a16:creationId xmlns:a16="http://schemas.microsoft.com/office/drawing/2014/main" id="{5CBF4DBC-E4C7-1F74-6C6B-795A3F0541B1}"/>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C98DA0B2-2E1B-F147-0BAB-045DE1C19A01}"/>
              </a:ext>
            </a:extLst>
          </p:cNvPr>
          <p:cNvGrpSpPr/>
          <p:nvPr/>
        </p:nvGrpSpPr>
        <p:grpSpPr>
          <a:xfrm>
            <a:off x="4633975" y="3382876"/>
            <a:ext cx="1478559" cy="299727"/>
            <a:chOff x="7478785" y="3353724"/>
            <a:chExt cx="1478559" cy="338075"/>
          </a:xfrm>
        </p:grpSpPr>
        <p:sp>
          <p:nvSpPr>
            <p:cNvPr id="18" name="Rectangle: Rounded Corners 17">
              <a:extLst>
                <a:ext uri="{FF2B5EF4-FFF2-40B4-BE49-F238E27FC236}">
                  <a16:creationId xmlns:a16="http://schemas.microsoft.com/office/drawing/2014/main" id="{1C4A4D8A-07D0-6000-6692-C0AED26DACC4}"/>
                </a:ext>
              </a:extLst>
            </p:cNvPr>
            <p:cNvSpPr/>
            <p:nvPr/>
          </p:nvSpPr>
          <p:spPr>
            <a:xfrm>
              <a:off x="7478785" y="3353724"/>
              <a:ext cx="1405156" cy="32484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dirty="0">
                <a:latin typeface="Space Grotesk" pitchFamily="2" charset="0"/>
              </a:endParaRPr>
            </a:p>
          </p:txBody>
        </p:sp>
        <p:sp>
          <p:nvSpPr>
            <p:cNvPr id="19" name="Google Shape;1571;p49">
              <a:extLst>
                <a:ext uri="{FF2B5EF4-FFF2-40B4-BE49-F238E27FC236}">
                  <a16:creationId xmlns:a16="http://schemas.microsoft.com/office/drawing/2014/main" id="{F780FA3C-5789-EDBC-447E-AB50A4CD7BC5}"/>
                </a:ext>
              </a:extLst>
            </p:cNvPr>
            <p:cNvSpPr txBox="1"/>
            <p:nvPr/>
          </p:nvSpPr>
          <p:spPr>
            <a:xfrm>
              <a:off x="7517344" y="3379405"/>
              <a:ext cx="1440000" cy="31239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rgbClr val="121C29"/>
                  </a:solidFill>
                  <a:latin typeface="Space Grotesk"/>
                  <a:ea typeface="Space Grotesk"/>
                  <a:cs typeface="Space Grotesk"/>
                  <a:sym typeface="Space Grotesk"/>
                </a:rPr>
                <a:t>Dapr API*</a:t>
              </a:r>
              <a:endParaRPr sz="1200" b="0" i="0" u="none" strike="noStrike" cap="none" dirty="0">
                <a:solidFill>
                  <a:srgbClr val="121C29"/>
                </a:solidFill>
                <a:latin typeface="Space Grotesk"/>
                <a:ea typeface="Space Grotesk"/>
                <a:cs typeface="Space Grotesk"/>
                <a:sym typeface="Space Grotesk"/>
              </a:endParaRPr>
            </a:p>
          </p:txBody>
        </p:sp>
      </p:grpSp>
      <p:pic>
        <p:nvPicPr>
          <p:cNvPr id="20" name="Google Shape;2017;p13">
            <a:extLst>
              <a:ext uri="{FF2B5EF4-FFF2-40B4-BE49-F238E27FC236}">
                <a16:creationId xmlns:a16="http://schemas.microsoft.com/office/drawing/2014/main" id="{FCB21A30-E610-3CA6-8653-10078E06E40F}"/>
              </a:ext>
            </a:extLst>
          </p:cNvPr>
          <p:cNvPicPr preferRelativeResize="0"/>
          <p:nvPr/>
        </p:nvPicPr>
        <p:blipFill rotWithShape="1">
          <a:blip r:embed="rId3">
            <a:alphaModFix/>
          </a:blip>
          <a:srcRect/>
          <a:stretch/>
        </p:blipFill>
        <p:spPr>
          <a:xfrm>
            <a:off x="6242190" y="3235293"/>
            <a:ext cx="1039176" cy="1039176"/>
          </a:xfrm>
          <a:prstGeom prst="rect">
            <a:avLst/>
          </a:prstGeom>
          <a:noFill/>
          <a:ln>
            <a:noFill/>
          </a:ln>
        </p:spPr>
      </p:pic>
      <p:grpSp>
        <p:nvGrpSpPr>
          <p:cNvPr id="30" name="Google Shape;1876;p6">
            <a:extLst>
              <a:ext uri="{FF2B5EF4-FFF2-40B4-BE49-F238E27FC236}">
                <a16:creationId xmlns:a16="http://schemas.microsoft.com/office/drawing/2014/main" id="{6504CDE7-8BC0-A593-8F40-B3F9BEF7FAAE}"/>
              </a:ext>
            </a:extLst>
          </p:cNvPr>
          <p:cNvGrpSpPr/>
          <p:nvPr/>
        </p:nvGrpSpPr>
        <p:grpSpPr>
          <a:xfrm>
            <a:off x="3134178" y="3034881"/>
            <a:ext cx="1440000" cy="1440000"/>
            <a:chOff x="3003814" y="1521794"/>
            <a:chExt cx="1440000" cy="1440000"/>
          </a:xfrm>
        </p:grpSpPr>
        <p:pic>
          <p:nvPicPr>
            <p:cNvPr id="31" name="Google Shape;1877;p6">
              <a:extLst>
                <a:ext uri="{FF2B5EF4-FFF2-40B4-BE49-F238E27FC236}">
                  <a16:creationId xmlns:a16="http://schemas.microsoft.com/office/drawing/2014/main" id="{F1DA85C0-AED8-6776-CF5E-7F5D0F94FD05}"/>
                </a:ext>
              </a:extLst>
            </p:cNvPr>
            <p:cNvPicPr preferRelativeResize="0"/>
            <p:nvPr/>
          </p:nvPicPr>
          <p:blipFill rotWithShape="1">
            <a:blip r:embed="rId4">
              <a:alphaModFix/>
            </a:blip>
            <a:srcRect/>
            <a:stretch/>
          </p:blipFill>
          <p:spPr>
            <a:xfrm>
              <a:off x="3003814" y="1521794"/>
              <a:ext cx="1440000" cy="1440000"/>
            </a:xfrm>
            <a:prstGeom prst="rect">
              <a:avLst/>
            </a:prstGeom>
            <a:noFill/>
            <a:ln>
              <a:noFill/>
            </a:ln>
          </p:spPr>
        </p:pic>
        <p:sp>
          <p:nvSpPr>
            <p:cNvPr id="32" name="Google Shape;1878;p6">
              <a:extLst>
                <a:ext uri="{FF2B5EF4-FFF2-40B4-BE49-F238E27FC236}">
                  <a16:creationId xmlns:a16="http://schemas.microsoft.com/office/drawing/2014/main" id="{6A05F515-A413-8F53-03DB-01DD1411B4A9}"/>
                </a:ext>
              </a:extLst>
            </p:cNvPr>
            <p:cNvSpPr txBox="1"/>
            <p:nvPr/>
          </p:nvSpPr>
          <p:spPr>
            <a:xfrm>
              <a:off x="3149091" y="2087926"/>
              <a:ext cx="114944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Space Grotesk"/>
                  <a:ea typeface="Space Grotesk"/>
                  <a:cs typeface="Space Grotesk"/>
                  <a:sym typeface="Space Grotesk"/>
                </a:rPr>
                <a:t>App</a:t>
              </a:r>
              <a:endParaRPr sz="1400" b="1" i="0" u="none" strike="noStrike" cap="none" dirty="0">
                <a:solidFill>
                  <a:schemeClr val="dk1"/>
                </a:solidFill>
                <a:latin typeface="Space Grotesk"/>
                <a:ea typeface="Space Grotesk"/>
                <a:cs typeface="Space Grotesk"/>
                <a:sym typeface="Space Grotesk"/>
              </a:endParaRPr>
            </a:p>
          </p:txBody>
        </p:sp>
      </p:grpSp>
      <p:cxnSp>
        <p:nvCxnSpPr>
          <p:cNvPr id="33" name="Google Shape;1570;p49">
            <a:extLst>
              <a:ext uri="{FF2B5EF4-FFF2-40B4-BE49-F238E27FC236}">
                <a16:creationId xmlns:a16="http://schemas.microsoft.com/office/drawing/2014/main" id="{3045EFC0-FF6E-0E1A-19CF-28D606F707C5}"/>
              </a:ext>
            </a:extLst>
          </p:cNvPr>
          <p:cNvCxnSpPr>
            <a:cxnSpLocks/>
            <a:stCxn id="31" idx="3"/>
            <a:endCxn id="20" idx="1"/>
          </p:cNvCxnSpPr>
          <p:nvPr/>
        </p:nvCxnSpPr>
        <p:spPr>
          <a:xfrm>
            <a:off x="4574178" y="3754881"/>
            <a:ext cx="1668012" cy="0"/>
          </a:xfrm>
          <a:prstGeom prst="straightConnector1">
            <a:avLst/>
          </a:prstGeom>
          <a:noFill/>
          <a:ln w="19050" cap="flat" cmpd="sng">
            <a:solidFill>
              <a:schemeClr val="dk1"/>
            </a:solidFill>
            <a:prstDash val="solid"/>
            <a:miter lim="800000"/>
            <a:headEnd type="triangle" w="lg" len="lg"/>
            <a:tailEnd type="triangle" w="lg" len="lg"/>
          </a:ln>
        </p:spPr>
      </p:cxnSp>
      <p:sp>
        <p:nvSpPr>
          <p:cNvPr id="35" name="Google Shape;308;p39">
            <a:extLst>
              <a:ext uri="{FF2B5EF4-FFF2-40B4-BE49-F238E27FC236}">
                <a16:creationId xmlns:a16="http://schemas.microsoft.com/office/drawing/2014/main" id="{4035F39E-FB4B-6F1A-392C-A03CCDFF2305}"/>
              </a:ext>
            </a:extLst>
          </p:cNvPr>
          <p:cNvSpPr/>
          <p:nvPr/>
        </p:nvSpPr>
        <p:spPr>
          <a:xfrm>
            <a:off x="2613078" y="2569622"/>
            <a:ext cx="5423575" cy="2302610"/>
          </a:xfrm>
          <a:prstGeom prst="roundRect">
            <a:avLst>
              <a:gd name="adj" fmla="val 2902"/>
            </a:avLst>
          </a:prstGeom>
          <a:noFill/>
          <a:ln w="19050" cap="flat" cmpd="sng">
            <a:solidFill>
              <a:schemeClr val="accent2"/>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Space Grotesk" pitchFamily="2" charset="0"/>
              <a:cs typeface="Space Grotesk" pitchFamily="2" charset="0"/>
              <a:sym typeface="Arial"/>
            </a:endParaRPr>
          </a:p>
        </p:txBody>
      </p:sp>
      <p:grpSp>
        <p:nvGrpSpPr>
          <p:cNvPr id="42" name="Group 41">
            <a:extLst>
              <a:ext uri="{FF2B5EF4-FFF2-40B4-BE49-F238E27FC236}">
                <a16:creationId xmlns:a16="http://schemas.microsoft.com/office/drawing/2014/main" id="{1B2468F0-7D4B-354A-7429-01AFFF25CF7C}"/>
              </a:ext>
            </a:extLst>
          </p:cNvPr>
          <p:cNvGrpSpPr/>
          <p:nvPr/>
        </p:nvGrpSpPr>
        <p:grpSpPr>
          <a:xfrm>
            <a:off x="4301408" y="2364468"/>
            <a:ext cx="2055303" cy="495454"/>
            <a:chOff x="3678572" y="946112"/>
            <a:chExt cx="2055303" cy="495454"/>
          </a:xfrm>
        </p:grpSpPr>
        <p:sp>
          <p:nvSpPr>
            <p:cNvPr id="37" name="Google Shape;329;p39">
              <a:extLst>
                <a:ext uri="{FF2B5EF4-FFF2-40B4-BE49-F238E27FC236}">
                  <a16:creationId xmlns:a16="http://schemas.microsoft.com/office/drawing/2014/main" id="{88D669B5-45ED-B33E-F261-54A841809EA8}"/>
                </a:ext>
              </a:extLst>
            </p:cNvPr>
            <p:cNvSpPr/>
            <p:nvPr/>
          </p:nvSpPr>
          <p:spPr>
            <a:xfrm>
              <a:off x="3678572" y="946112"/>
              <a:ext cx="2055303" cy="389839"/>
            </a:xfrm>
            <a:prstGeom prst="roundRect">
              <a:avLst>
                <a:gd name="adj" fmla="val 30559"/>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Space Grotesk" pitchFamily="2" charset="0"/>
                <a:cs typeface="Space Grotesk" pitchFamily="2" charset="0"/>
                <a:sym typeface="Arial"/>
              </a:endParaRPr>
            </a:p>
          </p:txBody>
        </p:sp>
        <p:grpSp>
          <p:nvGrpSpPr>
            <p:cNvPr id="39" name="Group 38">
              <a:extLst>
                <a:ext uri="{FF2B5EF4-FFF2-40B4-BE49-F238E27FC236}">
                  <a16:creationId xmlns:a16="http://schemas.microsoft.com/office/drawing/2014/main" id="{17DE3947-86D0-9CAA-A28C-BEB0378CFBD8}"/>
                </a:ext>
              </a:extLst>
            </p:cNvPr>
            <p:cNvGrpSpPr/>
            <p:nvPr/>
          </p:nvGrpSpPr>
          <p:grpSpPr>
            <a:xfrm>
              <a:off x="3859789" y="1018079"/>
              <a:ext cx="1817926" cy="423487"/>
              <a:chOff x="2888417" y="1357007"/>
              <a:chExt cx="3000723" cy="699023"/>
            </a:xfrm>
          </p:grpSpPr>
          <p:sp>
            <p:nvSpPr>
              <p:cNvPr id="40" name="TextBox 39">
                <a:extLst>
                  <a:ext uri="{FF2B5EF4-FFF2-40B4-BE49-F238E27FC236}">
                    <a16:creationId xmlns:a16="http://schemas.microsoft.com/office/drawing/2014/main" id="{9B8E1445-EC39-2602-9935-AD96BD825A44}"/>
                  </a:ext>
                </a:extLst>
              </p:cNvPr>
              <p:cNvSpPr txBox="1"/>
              <p:nvPr/>
            </p:nvSpPr>
            <p:spPr>
              <a:xfrm>
                <a:off x="3406281" y="1370194"/>
                <a:ext cx="2482859" cy="685836"/>
              </a:xfrm>
              <a:prstGeom prst="rect">
                <a:avLst/>
              </a:prstGeom>
              <a:noFill/>
            </p:spPr>
            <p:txBody>
              <a:bodyPr wrap="square" rtlCol="0">
                <a:spAutoFit/>
              </a:bodyPr>
              <a:lstStyle/>
              <a:p>
                <a:r>
                  <a:rPr lang="en-GB" sz="1050" dirty="0">
                    <a:latin typeface="Space Grotesk" pitchFamily="2" charset="0"/>
                    <a:cs typeface="Space Grotesk" pitchFamily="2" charset="0"/>
                  </a:rPr>
                  <a:t>Azure Container Apps</a:t>
                </a:r>
                <a:endParaRPr lang="en-NL" sz="1050" dirty="0">
                  <a:latin typeface="Space Grotesk" pitchFamily="2" charset="0"/>
                  <a:cs typeface="Space Grotesk" pitchFamily="2" charset="0"/>
                </a:endParaRPr>
              </a:p>
            </p:txBody>
          </p:sp>
          <p:pic>
            <p:nvPicPr>
              <p:cNvPr id="41" name="Picture 2">
                <a:extLst>
                  <a:ext uri="{FF2B5EF4-FFF2-40B4-BE49-F238E27FC236}">
                    <a16:creationId xmlns:a16="http://schemas.microsoft.com/office/drawing/2014/main" id="{7B405ADC-D9C0-9A6B-0BEC-8733DCC0A6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8417" y="1357007"/>
                <a:ext cx="431823" cy="43182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543" name="Google Shape;1543;p49">
            <a:extLst>
              <a:ext uri="{FF2B5EF4-FFF2-40B4-BE49-F238E27FC236}">
                <a16:creationId xmlns:a16="http://schemas.microsoft.com/office/drawing/2014/main" id="{8734B9A3-BA6A-4DCE-C609-880FAE1F7B7D}"/>
              </a:ext>
            </a:extLst>
          </p:cNvPr>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dirty="0"/>
              <a:t>Serverless</a:t>
            </a:r>
            <a:endParaRPr dirty="0"/>
          </a:p>
        </p:txBody>
      </p:sp>
      <p:sp>
        <p:nvSpPr>
          <p:cNvPr id="1548" name="Google Shape;1548;p49">
            <a:hlinkClick r:id="rId6"/>
            <a:extLst>
              <a:ext uri="{FF2B5EF4-FFF2-40B4-BE49-F238E27FC236}">
                <a16:creationId xmlns:a16="http://schemas.microsoft.com/office/drawing/2014/main" id="{E0C10163-A607-FD7C-5F1C-873C225783D8}"/>
              </a:ext>
            </a:extLst>
          </p:cNvPr>
          <p:cNvSpPr txBox="1"/>
          <p:nvPr/>
        </p:nvSpPr>
        <p:spPr>
          <a:xfrm>
            <a:off x="3048485" y="6388561"/>
            <a:ext cx="6095028"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rgbClr val="000000"/>
                </a:solidFill>
                <a:latin typeface="Space Grotesk"/>
                <a:ea typeface="Space Grotesk"/>
                <a:cs typeface="Space Grotesk"/>
                <a:sym typeface="Space Grotesk"/>
              </a:rPr>
              <a:t>https://docs.dapr.io/operations/hosting/serverless/</a:t>
            </a:r>
            <a:endParaRPr sz="1400" b="0" i="0" u="none" strike="noStrike" cap="none" dirty="0">
              <a:solidFill>
                <a:srgbClr val="000000"/>
              </a:solidFill>
              <a:latin typeface="Space Grotesk" pitchFamily="2" charset="0"/>
              <a:cs typeface="Space Grotesk" pitchFamily="2" charset="0"/>
              <a:sym typeface="Arial"/>
            </a:endParaRPr>
          </a:p>
        </p:txBody>
      </p:sp>
      <p:pic>
        <p:nvPicPr>
          <p:cNvPr id="1556" name="Google Shape;1556;p49">
            <a:extLst>
              <a:ext uri="{FF2B5EF4-FFF2-40B4-BE49-F238E27FC236}">
                <a16:creationId xmlns:a16="http://schemas.microsoft.com/office/drawing/2014/main" id="{259949AE-1EA0-7B6D-8770-E5DECB2AE81C}"/>
              </a:ext>
            </a:extLst>
          </p:cNvPr>
          <p:cNvPicPr preferRelativeResize="0"/>
          <p:nvPr/>
        </p:nvPicPr>
        <p:blipFill rotWithShape="1">
          <a:blip r:embed="rId7">
            <a:alphaModFix/>
          </a:blip>
          <a:srcRect/>
          <a:stretch/>
        </p:blipFill>
        <p:spPr>
          <a:xfrm>
            <a:off x="10527676" y="983862"/>
            <a:ext cx="1080000" cy="1080000"/>
          </a:xfrm>
          <a:prstGeom prst="rect">
            <a:avLst/>
          </a:prstGeom>
          <a:noFill/>
          <a:ln>
            <a:noFill/>
          </a:ln>
        </p:spPr>
      </p:pic>
      <p:pic>
        <p:nvPicPr>
          <p:cNvPr id="1557" name="Google Shape;1557;p49">
            <a:extLst>
              <a:ext uri="{FF2B5EF4-FFF2-40B4-BE49-F238E27FC236}">
                <a16:creationId xmlns:a16="http://schemas.microsoft.com/office/drawing/2014/main" id="{2DDA73A7-8AFA-ED8E-CE9F-9BFB7353767A}"/>
              </a:ext>
            </a:extLst>
          </p:cNvPr>
          <p:cNvPicPr preferRelativeResize="0"/>
          <p:nvPr/>
        </p:nvPicPr>
        <p:blipFill rotWithShape="1">
          <a:blip r:embed="rId8">
            <a:alphaModFix/>
          </a:blip>
          <a:srcRect/>
          <a:stretch/>
        </p:blipFill>
        <p:spPr>
          <a:xfrm>
            <a:off x="10527676" y="5445165"/>
            <a:ext cx="1080000" cy="1080000"/>
          </a:xfrm>
          <a:prstGeom prst="rect">
            <a:avLst/>
          </a:prstGeom>
          <a:noFill/>
          <a:ln>
            <a:noFill/>
          </a:ln>
        </p:spPr>
      </p:pic>
      <p:pic>
        <p:nvPicPr>
          <p:cNvPr id="1558" name="Google Shape;1558;p49">
            <a:extLst>
              <a:ext uri="{FF2B5EF4-FFF2-40B4-BE49-F238E27FC236}">
                <a16:creationId xmlns:a16="http://schemas.microsoft.com/office/drawing/2014/main" id="{AB7063DB-6EB9-4C98-9003-9436349CEA15}"/>
              </a:ext>
            </a:extLst>
          </p:cNvPr>
          <p:cNvPicPr preferRelativeResize="0"/>
          <p:nvPr/>
        </p:nvPicPr>
        <p:blipFill rotWithShape="1">
          <a:blip r:embed="rId9">
            <a:alphaModFix/>
          </a:blip>
          <a:srcRect/>
          <a:stretch/>
        </p:blipFill>
        <p:spPr>
          <a:xfrm>
            <a:off x="10527676" y="3214514"/>
            <a:ext cx="1080000" cy="1080000"/>
          </a:xfrm>
          <a:prstGeom prst="rect">
            <a:avLst/>
          </a:prstGeom>
          <a:noFill/>
          <a:ln>
            <a:noFill/>
          </a:ln>
        </p:spPr>
      </p:pic>
      <p:pic>
        <p:nvPicPr>
          <p:cNvPr id="1559" name="Google Shape;1559;p49">
            <a:extLst>
              <a:ext uri="{FF2B5EF4-FFF2-40B4-BE49-F238E27FC236}">
                <a16:creationId xmlns:a16="http://schemas.microsoft.com/office/drawing/2014/main" id="{A54E0139-10B0-F68E-4A4B-2BE334603B3D}"/>
              </a:ext>
            </a:extLst>
          </p:cNvPr>
          <p:cNvPicPr preferRelativeResize="0"/>
          <p:nvPr/>
        </p:nvPicPr>
        <p:blipFill rotWithShape="1">
          <a:blip r:embed="rId10">
            <a:alphaModFix/>
          </a:blip>
          <a:srcRect/>
          <a:stretch/>
        </p:blipFill>
        <p:spPr>
          <a:xfrm>
            <a:off x="10527676" y="2099188"/>
            <a:ext cx="1080000" cy="1080000"/>
          </a:xfrm>
          <a:prstGeom prst="rect">
            <a:avLst/>
          </a:prstGeom>
          <a:noFill/>
          <a:ln>
            <a:noFill/>
          </a:ln>
        </p:spPr>
      </p:pic>
      <p:pic>
        <p:nvPicPr>
          <p:cNvPr id="1560" name="Google Shape;1560;p49">
            <a:extLst>
              <a:ext uri="{FF2B5EF4-FFF2-40B4-BE49-F238E27FC236}">
                <a16:creationId xmlns:a16="http://schemas.microsoft.com/office/drawing/2014/main" id="{0BBB6431-2B87-E60F-F0FB-EADF9F4902E5}"/>
              </a:ext>
            </a:extLst>
          </p:cNvPr>
          <p:cNvPicPr preferRelativeResize="0"/>
          <p:nvPr/>
        </p:nvPicPr>
        <p:blipFill rotWithShape="1">
          <a:blip r:embed="rId11">
            <a:alphaModFix/>
          </a:blip>
          <a:srcRect/>
          <a:stretch/>
        </p:blipFill>
        <p:spPr>
          <a:xfrm>
            <a:off x="10527676" y="4329840"/>
            <a:ext cx="1080000" cy="1080000"/>
          </a:xfrm>
          <a:prstGeom prst="rect">
            <a:avLst/>
          </a:prstGeom>
          <a:noFill/>
          <a:ln>
            <a:noFill/>
          </a:ln>
        </p:spPr>
      </p:pic>
      <p:cxnSp>
        <p:nvCxnSpPr>
          <p:cNvPr id="1565" name="Google Shape;1565;p49">
            <a:extLst>
              <a:ext uri="{FF2B5EF4-FFF2-40B4-BE49-F238E27FC236}">
                <a16:creationId xmlns:a16="http://schemas.microsoft.com/office/drawing/2014/main" id="{5EDC7387-0638-4E3E-AB7F-9F195A5B84C0}"/>
              </a:ext>
            </a:extLst>
          </p:cNvPr>
          <p:cNvCxnSpPr>
            <a:cxnSpLocks/>
            <a:stCxn id="20" idx="3"/>
            <a:endCxn id="1556" idx="1"/>
          </p:cNvCxnSpPr>
          <p:nvPr/>
        </p:nvCxnSpPr>
        <p:spPr>
          <a:xfrm flipV="1">
            <a:off x="7281366" y="1523862"/>
            <a:ext cx="3246310" cy="2231019"/>
          </a:xfrm>
          <a:prstGeom prst="bentConnector3">
            <a:avLst>
              <a:gd name="adj1" fmla="val 50000"/>
            </a:avLst>
          </a:prstGeom>
          <a:noFill/>
          <a:ln w="19050" cap="flat" cmpd="sng">
            <a:solidFill>
              <a:schemeClr val="dk1"/>
            </a:solidFill>
            <a:prstDash val="solid"/>
            <a:miter lim="800000"/>
            <a:headEnd type="triangle" w="lg" len="lg"/>
            <a:tailEnd type="triangle" w="lg" len="lg"/>
          </a:ln>
        </p:spPr>
      </p:cxnSp>
      <p:cxnSp>
        <p:nvCxnSpPr>
          <p:cNvPr id="1567" name="Google Shape;1567;p49">
            <a:extLst>
              <a:ext uri="{FF2B5EF4-FFF2-40B4-BE49-F238E27FC236}">
                <a16:creationId xmlns:a16="http://schemas.microsoft.com/office/drawing/2014/main" id="{6C307830-F04B-1CB1-38DE-4F691729E173}"/>
              </a:ext>
            </a:extLst>
          </p:cNvPr>
          <p:cNvCxnSpPr>
            <a:cxnSpLocks/>
            <a:stCxn id="20" idx="3"/>
            <a:endCxn id="1559" idx="1"/>
          </p:cNvCxnSpPr>
          <p:nvPr/>
        </p:nvCxnSpPr>
        <p:spPr>
          <a:xfrm flipV="1">
            <a:off x="7281366" y="2639188"/>
            <a:ext cx="3246310" cy="1115693"/>
          </a:xfrm>
          <a:prstGeom prst="bentConnector3">
            <a:avLst>
              <a:gd name="adj1" fmla="val 50000"/>
            </a:avLst>
          </a:prstGeom>
          <a:noFill/>
          <a:ln w="19050" cap="flat" cmpd="sng">
            <a:solidFill>
              <a:schemeClr val="dk1"/>
            </a:solidFill>
            <a:prstDash val="solid"/>
            <a:miter lim="800000"/>
            <a:headEnd type="triangle" w="lg" len="lg"/>
            <a:tailEnd type="triangle" w="lg" len="lg"/>
          </a:ln>
        </p:spPr>
      </p:cxnSp>
      <p:cxnSp>
        <p:nvCxnSpPr>
          <p:cNvPr id="1568" name="Google Shape;1568;p49">
            <a:extLst>
              <a:ext uri="{FF2B5EF4-FFF2-40B4-BE49-F238E27FC236}">
                <a16:creationId xmlns:a16="http://schemas.microsoft.com/office/drawing/2014/main" id="{33FE7720-F8DC-896B-4FFF-F8D01B5F1416}"/>
              </a:ext>
            </a:extLst>
          </p:cNvPr>
          <p:cNvCxnSpPr>
            <a:cxnSpLocks/>
            <a:stCxn id="1558" idx="1"/>
            <a:endCxn id="20" idx="3"/>
          </p:cNvCxnSpPr>
          <p:nvPr/>
        </p:nvCxnSpPr>
        <p:spPr>
          <a:xfrm rot="10800000" flipV="1">
            <a:off x="7281366" y="3754513"/>
            <a:ext cx="3246310" cy="367"/>
          </a:xfrm>
          <a:prstGeom prst="bentConnector3">
            <a:avLst>
              <a:gd name="adj1" fmla="val 50000"/>
            </a:avLst>
          </a:prstGeom>
          <a:noFill/>
          <a:ln w="19050" cap="flat" cmpd="sng">
            <a:solidFill>
              <a:schemeClr val="dk1"/>
            </a:solidFill>
            <a:prstDash val="solid"/>
            <a:miter lim="800000"/>
            <a:headEnd type="triangle" w="lg" len="lg"/>
            <a:tailEnd type="triangle" w="lg" len="lg"/>
          </a:ln>
        </p:spPr>
      </p:cxnSp>
      <p:cxnSp>
        <p:nvCxnSpPr>
          <p:cNvPr id="1569" name="Google Shape;1569;p49">
            <a:extLst>
              <a:ext uri="{FF2B5EF4-FFF2-40B4-BE49-F238E27FC236}">
                <a16:creationId xmlns:a16="http://schemas.microsoft.com/office/drawing/2014/main" id="{25CC0E41-FF61-AE61-B34D-A84FAD6F644C}"/>
              </a:ext>
            </a:extLst>
          </p:cNvPr>
          <p:cNvCxnSpPr>
            <a:cxnSpLocks/>
            <a:stCxn id="20" idx="3"/>
            <a:endCxn id="1560" idx="1"/>
          </p:cNvCxnSpPr>
          <p:nvPr/>
        </p:nvCxnSpPr>
        <p:spPr>
          <a:xfrm>
            <a:off x="7281366" y="3754881"/>
            <a:ext cx="3246310" cy="1114959"/>
          </a:xfrm>
          <a:prstGeom prst="bentConnector3">
            <a:avLst>
              <a:gd name="adj1" fmla="val 50000"/>
            </a:avLst>
          </a:prstGeom>
          <a:noFill/>
          <a:ln w="19050" cap="flat" cmpd="sng">
            <a:solidFill>
              <a:schemeClr val="dk1"/>
            </a:solidFill>
            <a:prstDash val="solid"/>
            <a:miter lim="800000"/>
            <a:headEnd type="triangle" w="lg" len="lg"/>
            <a:tailEnd type="triangle" w="lg" len="lg"/>
          </a:ln>
        </p:spPr>
      </p:cxnSp>
      <p:cxnSp>
        <p:nvCxnSpPr>
          <p:cNvPr id="1570" name="Google Shape;1570;p49">
            <a:extLst>
              <a:ext uri="{FF2B5EF4-FFF2-40B4-BE49-F238E27FC236}">
                <a16:creationId xmlns:a16="http://schemas.microsoft.com/office/drawing/2014/main" id="{B09B3A9F-D4B3-3D8F-8444-244D22E62343}"/>
              </a:ext>
            </a:extLst>
          </p:cNvPr>
          <p:cNvCxnSpPr>
            <a:cxnSpLocks/>
            <a:stCxn id="20" idx="3"/>
            <a:endCxn id="1557" idx="1"/>
          </p:cNvCxnSpPr>
          <p:nvPr/>
        </p:nvCxnSpPr>
        <p:spPr>
          <a:xfrm>
            <a:off x="7281366" y="3754881"/>
            <a:ext cx="3246310" cy="2230284"/>
          </a:xfrm>
          <a:prstGeom prst="bentConnector3">
            <a:avLst>
              <a:gd name="adj1" fmla="val 50000"/>
            </a:avLst>
          </a:prstGeom>
          <a:noFill/>
          <a:ln w="19050" cap="flat" cmpd="sng">
            <a:solidFill>
              <a:schemeClr val="dk1"/>
            </a:solidFill>
            <a:prstDash val="solid"/>
            <a:miter lim="800000"/>
            <a:headEnd type="triangle" w="lg" len="lg"/>
            <a:tailEnd type="triangle" w="lg" len="lg"/>
          </a:ln>
        </p:spPr>
      </p:cxnSp>
      <p:grpSp>
        <p:nvGrpSpPr>
          <p:cNvPr id="23" name="Group 22">
            <a:extLst>
              <a:ext uri="{FF2B5EF4-FFF2-40B4-BE49-F238E27FC236}">
                <a16:creationId xmlns:a16="http://schemas.microsoft.com/office/drawing/2014/main" id="{34F91AC1-4216-5BB4-B9C2-E553C2C51CA6}"/>
              </a:ext>
            </a:extLst>
          </p:cNvPr>
          <p:cNvGrpSpPr/>
          <p:nvPr/>
        </p:nvGrpSpPr>
        <p:grpSpPr>
          <a:xfrm>
            <a:off x="7385858" y="3382049"/>
            <a:ext cx="1440807" cy="307371"/>
            <a:chOff x="7478785" y="3353724"/>
            <a:chExt cx="1440807" cy="307371"/>
          </a:xfrm>
        </p:grpSpPr>
        <p:sp>
          <p:nvSpPr>
            <p:cNvPr id="24" name="Rectangle: Rounded Corners 23">
              <a:extLst>
                <a:ext uri="{FF2B5EF4-FFF2-40B4-BE49-F238E27FC236}">
                  <a16:creationId xmlns:a16="http://schemas.microsoft.com/office/drawing/2014/main" id="{D51CF2EA-8C55-05A3-169D-A786B9123A0B}"/>
                </a:ext>
              </a:extLst>
            </p:cNvPr>
            <p:cNvSpPr/>
            <p:nvPr/>
          </p:nvSpPr>
          <p:spPr>
            <a:xfrm>
              <a:off x="7478785" y="3353724"/>
              <a:ext cx="1405156" cy="28800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dirty="0">
                <a:latin typeface="Space Grotesk" pitchFamily="2" charset="0"/>
              </a:endParaRPr>
            </a:p>
          </p:txBody>
        </p:sp>
        <p:sp>
          <p:nvSpPr>
            <p:cNvPr id="25" name="Google Shape;1571;p49">
              <a:extLst>
                <a:ext uri="{FF2B5EF4-FFF2-40B4-BE49-F238E27FC236}">
                  <a16:creationId xmlns:a16="http://schemas.microsoft.com/office/drawing/2014/main" id="{36198EC9-F710-A47A-86C3-7F9C1DC3FDA1}"/>
                </a:ext>
              </a:extLst>
            </p:cNvPr>
            <p:cNvSpPr txBox="1"/>
            <p:nvPr/>
          </p:nvSpPr>
          <p:spPr>
            <a:xfrm>
              <a:off x="7479592" y="3384136"/>
              <a:ext cx="1440000"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rgbClr val="121C29"/>
                  </a:solidFill>
                  <a:latin typeface="Space Grotesk"/>
                  <a:ea typeface="Space Grotesk"/>
                  <a:cs typeface="Space Grotesk"/>
                  <a:sym typeface="Space Grotesk"/>
                </a:rPr>
                <a:t>Use components</a:t>
              </a:r>
              <a:endParaRPr sz="1200" b="0" i="0" u="none" strike="noStrike" cap="none" dirty="0">
                <a:solidFill>
                  <a:srgbClr val="121C29"/>
                </a:solidFill>
                <a:latin typeface="Space Grotesk"/>
                <a:ea typeface="Space Grotesk"/>
                <a:cs typeface="Space Grotesk"/>
                <a:sym typeface="Space Grotesk"/>
              </a:endParaRPr>
            </a:p>
          </p:txBody>
        </p:sp>
      </p:grpSp>
      <p:sp>
        <p:nvSpPr>
          <p:cNvPr id="7" name="Google Shape;1571;p49">
            <a:extLst>
              <a:ext uri="{FF2B5EF4-FFF2-40B4-BE49-F238E27FC236}">
                <a16:creationId xmlns:a16="http://schemas.microsoft.com/office/drawing/2014/main" id="{0488B0B0-5307-2E1C-542B-99304A74D97D}"/>
              </a:ext>
            </a:extLst>
          </p:cNvPr>
          <p:cNvSpPr txBox="1"/>
          <p:nvPr/>
        </p:nvSpPr>
        <p:spPr>
          <a:xfrm>
            <a:off x="4125446" y="5070986"/>
            <a:ext cx="2565475"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000" b="0" i="0" u="none" strike="noStrike" cap="none" dirty="0">
                <a:solidFill>
                  <a:srgbClr val="121C29"/>
                </a:solidFill>
                <a:latin typeface="Space Grotesk"/>
                <a:ea typeface="Space Grotesk"/>
                <a:cs typeface="Space Grotesk"/>
                <a:sym typeface="Space Grotesk"/>
              </a:rPr>
              <a:t>* The number of Dapr APIs offered by serverless platforms can deviate from the APIs in Dapr OSS.</a:t>
            </a:r>
            <a:endParaRPr sz="1000" b="0" i="0" u="none" strike="noStrike" cap="none" dirty="0">
              <a:solidFill>
                <a:srgbClr val="121C29"/>
              </a:solidFill>
              <a:latin typeface="Space Grotesk"/>
              <a:ea typeface="Space Grotesk"/>
              <a:cs typeface="Space Grotesk"/>
              <a:sym typeface="Space Grotesk"/>
            </a:endParaRPr>
          </a:p>
        </p:txBody>
      </p:sp>
      <p:sp>
        <p:nvSpPr>
          <p:cNvPr id="62" name="Google Shape;1571;p49">
            <a:extLst>
              <a:ext uri="{FF2B5EF4-FFF2-40B4-BE49-F238E27FC236}">
                <a16:creationId xmlns:a16="http://schemas.microsoft.com/office/drawing/2014/main" id="{AC472950-9C33-0908-EE60-D1FCD0D0FC94}"/>
              </a:ext>
            </a:extLst>
          </p:cNvPr>
          <p:cNvSpPr txBox="1"/>
          <p:nvPr/>
        </p:nvSpPr>
        <p:spPr>
          <a:xfrm>
            <a:off x="6024370" y="4337687"/>
            <a:ext cx="1440000"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rgbClr val="121C29"/>
                </a:solidFill>
                <a:latin typeface="Space Grotesk"/>
                <a:ea typeface="Space Grotesk"/>
                <a:cs typeface="Space Grotesk"/>
                <a:sym typeface="Space Grotesk"/>
              </a:rPr>
              <a:t>Managed</a:t>
            </a:r>
            <a:endParaRPr sz="1200" b="0" i="0" u="none" strike="noStrike" cap="none" dirty="0">
              <a:solidFill>
                <a:srgbClr val="121C29"/>
              </a:solidFill>
              <a:latin typeface="Space Grotesk"/>
              <a:ea typeface="Space Grotesk"/>
              <a:cs typeface="Space Grotesk"/>
              <a:sym typeface="Space Grotesk"/>
            </a:endParaRPr>
          </a:p>
        </p:txBody>
      </p:sp>
    </p:spTree>
    <p:extLst>
      <p:ext uri="{BB962C8B-B14F-4D97-AF65-F5344CB8AC3E}">
        <p14:creationId xmlns:p14="http://schemas.microsoft.com/office/powerpoint/2010/main" val="126883814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542">
          <a:extLst>
            <a:ext uri="{FF2B5EF4-FFF2-40B4-BE49-F238E27FC236}">
              <a16:creationId xmlns:a16="http://schemas.microsoft.com/office/drawing/2014/main" id="{F86A5983-2F47-2903-D01B-FF0584C4D8CD}"/>
            </a:ext>
          </a:extLst>
        </p:cNvPr>
        <p:cNvGrpSpPr/>
        <p:nvPr/>
      </p:nvGrpSpPr>
      <p:grpSpPr>
        <a:xfrm>
          <a:off x="0" y="0"/>
          <a:ext cx="0" cy="0"/>
          <a:chOff x="0" y="0"/>
          <a:chExt cx="0" cy="0"/>
        </a:xfrm>
      </p:grpSpPr>
      <p:sp>
        <p:nvSpPr>
          <p:cNvPr id="14" name="Google Shape;308;p39">
            <a:extLst>
              <a:ext uri="{FF2B5EF4-FFF2-40B4-BE49-F238E27FC236}">
                <a16:creationId xmlns:a16="http://schemas.microsoft.com/office/drawing/2014/main" id="{9EAF573C-10F3-4DEB-8F33-868A491D5E0C}"/>
              </a:ext>
            </a:extLst>
          </p:cNvPr>
          <p:cNvSpPr/>
          <p:nvPr/>
        </p:nvSpPr>
        <p:spPr>
          <a:xfrm>
            <a:off x="2583723" y="2567357"/>
            <a:ext cx="2575420" cy="2302610"/>
          </a:xfrm>
          <a:prstGeom prst="roundRect">
            <a:avLst>
              <a:gd name="adj" fmla="val 2902"/>
            </a:avLst>
          </a:prstGeom>
          <a:noFill/>
          <a:ln w="19050" cap="flat" cmpd="sng">
            <a:solidFill>
              <a:schemeClr val="accent4"/>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Space Grotesk" pitchFamily="2" charset="0"/>
              <a:cs typeface="Space Grotesk" pitchFamily="2" charset="0"/>
              <a:sym typeface="Arial"/>
            </a:endParaRPr>
          </a:p>
        </p:txBody>
      </p:sp>
      <p:sp>
        <p:nvSpPr>
          <p:cNvPr id="10" name="Google Shape;308;p39">
            <a:extLst>
              <a:ext uri="{FF2B5EF4-FFF2-40B4-BE49-F238E27FC236}">
                <a16:creationId xmlns:a16="http://schemas.microsoft.com/office/drawing/2014/main" id="{C1DCF240-069B-F57B-F1D2-81D1C963A496}"/>
              </a:ext>
            </a:extLst>
          </p:cNvPr>
          <p:cNvSpPr/>
          <p:nvPr/>
        </p:nvSpPr>
        <p:spPr>
          <a:xfrm>
            <a:off x="5457042" y="2567357"/>
            <a:ext cx="2575420" cy="2285696"/>
          </a:xfrm>
          <a:prstGeom prst="roundRect">
            <a:avLst>
              <a:gd name="adj" fmla="val 2902"/>
            </a:avLst>
          </a:prstGeom>
          <a:noFill/>
          <a:ln w="19050" cap="flat" cmpd="sng">
            <a:solidFill>
              <a:schemeClr val="accent4"/>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Space Grotesk" pitchFamily="2" charset="0"/>
              <a:cs typeface="Space Grotesk" pitchFamily="2" charset="0"/>
              <a:sym typeface="Arial"/>
            </a:endParaRPr>
          </a:p>
        </p:txBody>
      </p:sp>
      <p:sp>
        <p:nvSpPr>
          <p:cNvPr id="1543" name="Google Shape;1543;p49">
            <a:extLst>
              <a:ext uri="{FF2B5EF4-FFF2-40B4-BE49-F238E27FC236}">
                <a16:creationId xmlns:a16="http://schemas.microsoft.com/office/drawing/2014/main" id="{60B7DDB2-1E87-E487-B726-F7BCDF5C9817}"/>
              </a:ext>
            </a:extLst>
          </p:cNvPr>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dirty="0"/>
              <a:t>Serverless</a:t>
            </a:r>
            <a:endParaRPr dirty="0"/>
          </a:p>
        </p:txBody>
      </p:sp>
      <p:sp>
        <p:nvSpPr>
          <p:cNvPr id="1548" name="Google Shape;1548;p49">
            <a:hlinkClick r:id="rId3"/>
            <a:extLst>
              <a:ext uri="{FF2B5EF4-FFF2-40B4-BE49-F238E27FC236}">
                <a16:creationId xmlns:a16="http://schemas.microsoft.com/office/drawing/2014/main" id="{B3C696E8-C730-083B-DF7B-F7CFB6DAD884}"/>
              </a:ext>
            </a:extLst>
          </p:cNvPr>
          <p:cNvSpPr txBox="1"/>
          <p:nvPr/>
        </p:nvSpPr>
        <p:spPr>
          <a:xfrm>
            <a:off x="3048485" y="6388561"/>
            <a:ext cx="6095028"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rgbClr val="000000"/>
                </a:solidFill>
                <a:latin typeface="Space Grotesk"/>
                <a:ea typeface="Space Grotesk"/>
                <a:cs typeface="Space Grotesk"/>
                <a:sym typeface="Space Grotesk"/>
              </a:rPr>
              <a:t>https://docs.dapr.io/operations/hosting/serverless/</a:t>
            </a:r>
            <a:endParaRPr sz="1400" b="0" i="0" u="none" strike="noStrike" cap="none" dirty="0">
              <a:solidFill>
                <a:srgbClr val="000000"/>
              </a:solidFill>
              <a:latin typeface="Space Grotesk" pitchFamily="2" charset="0"/>
              <a:cs typeface="Space Grotesk" pitchFamily="2" charset="0"/>
              <a:sym typeface="Arial"/>
            </a:endParaRPr>
          </a:p>
        </p:txBody>
      </p:sp>
      <p:pic>
        <p:nvPicPr>
          <p:cNvPr id="1556" name="Google Shape;1556;p49">
            <a:extLst>
              <a:ext uri="{FF2B5EF4-FFF2-40B4-BE49-F238E27FC236}">
                <a16:creationId xmlns:a16="http://schemas.microsoft.com/office/drawing/2014/main" id="{D275190A-894A-CFF9-DEA2-955FF7E3D77F}"/>
              </a:ext>
            </a:extLst>
          </p:cNvPr>
          <p:cNvPicPr preferRelativeResize="0"/>
          <p:nvPr/>
        </p:nvPicPr>
        <p:blipFill rotWithShape="1">
          <a:blip r:embed="rId4">
            <a:alphaModFix/>
          </a:blip>
          <a:srcRect/>
          <a:stretch/>
        </p:blipFill>
        <p:spPr>
          <a:xfrm>
            <a:off x="10527676" y="983862"/>
            <a:ext cx="1080000" cy="1080000"/>
          </a:xfrm>
          <a:prstGeom prst="rect">
            <a:avLst/>
          </a:prstGeom>
          <a:noFill/>
          <a:ln>
            <a:noFill/>
          </a:ln>
        </p:spPr>
      </p:pic>
      <p:pic>
        <p:nvPicPr>
          <p:cNvPr id="1557" name="Google Shape;1557;p49">
            <a:extLst>
              <a:ext uri="{FF2B5EF4-FFF2-40B4-BE49-F238E27FC236}">
                <a16:creationId xmlns:a16="http://schemas.microsoft.com/office/drawing/2014/main" id="{42E0CAA9-41B8-B5BD-CF48-067081205630}"/>
              </a:ext>
            </a:extLst>
          </p:cNvPr>
          <p:cNvPicPr preferRelativeResize="0"/>
          <p:nvPr/>
        </p:nvPicPr>
        <p:blipFill rotWithShape="1">
          <a:blip r:embed="rId5">
            <a:alphaModFix/>
          </a:blip>
          <a:srcRect/>
          <a:stretch/>
        </p:blipFill>
        <p:spPr>
          <a:xfrm>
            <a:off x="10527676" y="5445165"/>
            <a:ext cx="1080000" cy="1080000"/>
          </a:xfrm>
          <a:prstGeom prst="rect">
            <a:avLst/>
          </a:prstGeom>
          <a:noFill/>
          <a:ln>
            <a:noFill/>
          </a:ln>
        </p:spPr>
      </p:pic>
      <p:pic>
        <p:nvPicPr>
          <p:cNvPr id="1558" name="Google Shape;1558;p49">
            <a:extLst>
              <a:ext uri="{FF2B5EF4-FFF2-40B4-BE49-F238E27FC236}">
                <a16:creationId xmlns:a16="http://schemas.microsoft.com/office/drawing/2014/main" id="{B8515CEB-ABB3-4ACE-9AB9-4A0C05C68521}"/>
              </a:ext>
            </a:extLst>
          </p:cNvPr>
          <p:cNvPicPr preferRelativeResize="0"/>
          <p:nvPr/>
        </p:nvPicPr>
        <p:blipFill rotWithShape="1">
          <a:blip r:embed="rId6">
            <a:alphaModFix/>
          </a:blip>
          <a:srcRect/>
          <a:stretch/>
        </p:blipFill>
        <p:spPr>
          <a:xfrm>
            <a:off x="10527676" y="3214514"/>
            <a:ext cx="1080000" cy="1080000"/>
          </a:xfrm>
          <a:prstGeom prst="rect">
            <a:avLst/>
          </a:prstGeom>
          <a:noFill/>
          <a:ln>
            <a:noFill/>
          </a:ln>
        </p:spPr>
      </p:pic>
      <p:pic>
        <p:nvPicPr>
          <p:cNvPr id="1559" name="Google Shape;1559;p49">
            <a:extLst>
              <a:ext uri="{FF2B5EF4-FFF2-40B4-BE49-F238E27FC236}">
                <a16:creationId xmlns:a16="http://schemas.microsoft.com/office/drawing/2014/main" id="{61C698C7-281B-041E-66A4-99134DBA48B8}"/>
              </a:ext>
            </a:extLst>
          </p:cNvPr>
          <p:cNvPicPr preferRelativeResize="0"/>
          <p:nvPr/>
        </p:nvPicPr>
        <p:blipFill rotWithShape="1">
          <a:blip r:embed="rId7">
            <a:alphaModFix/>
          </a:blip>
          <a:srcRect/>
          <a:stretch/>
        </p:blipFill>
        <p:spPr>
          <a:xfrm>
            <a:off x="10527676" y="2099188"/>
            <a:ext cx="1080000" cy="1080000"/>
          </a:xfrm>
          <a:prstGeom prst="rect">
            <a:avLst/>
          </a:prstGeom>
          <a:noFill/>
          <a:ln>
            <a:noFill/>
          </a:ln>
        </p:spPr>
      </p:pic>
      <p:pic>
        <p:nvPicPr>
          <p:cNvPr id="1560" name="Google Shape;1560;p49">
            <a:extLst>
              <a:ext uri="{FF2B5EF4-FFF2-40B4-BE49-F238E27FC236}">
                <a16:creationId xmlns:a16="http://schemas.microsoft.com/office/drawing/2014/main" id="{B7F17739-94D8-3C5E-6947-941D42F50543}"/>
              </a:ext>
            </a:extLst>
          </p:cNvPr>
          <p:cNvPicPr preferRelativeResize="0"/>
          <p:nvPr/>
        </p:nvPicPr>
        <p:blipFill rotWithShape="1">
          <a:blip r:embed="rId8">
            <a:alphaModFix/>
          </a:blip>
          <a:srcRect/>
          <a:stretch/>
        </p:blipFill>
        <p:spPr>
          <a:xfrm>
            <a:off x="10527676" y="4329840"/>
            <a:ext cx="1080000" cy="1080000"/>
          </a:xfrm>
          <a:prstGeom prst="rect">
            <a:avLst/>
          </a:prstGeom>
          <a:noFill/>
          <a:ln>
            <a:noFill/>
          </a:ln>
        </p:spPr>
      </p:pic>
      <p:cxnSp>
        <p:nvCxnSpPr>
          <p:cNvPr id="1565" name="Google Shape;1565;p49">
            <a:extLst>
              <a:ext uri="{FF2B5EF4-FFF2-40B4-BE49-F238E27FC236}">
                <a16:creationId xmlns:a16="http://schemas.microsoft.com/office/drawing/2014/main" id="{EAC946D2-406C-4EDA-B49C-6AFC485F9929}"/>
              </a:ext>
            </a:extLst>
          </p:cNvPr>
          <p:cNvCxnSpPr>
            <a:cxnSpLocks/>
            <a:stCxn id="2" idx="3"/>
            <a:endCxn id="1556" idx="1"/>
          </p:cNvCxnSpPr>
          <p:nvPr/>
        </p:nvCxnSpPr>
        <p:spPr>
          <a:xfrm flipV="1">
            <a:off x="7276922" y="1523862"/>
            <a:ext cx="3250754" cy="2230409"/>
          </a:xfrm>
          <a:prstGeom prst="bentConnector3">
            <a:avLst>
              <a:gd name="adj1" fmla="val 50000"/>
            </a:avLst>
          </a:prstGeom>
          <a:noFill/>
          <a:ln w="19050" cap="flat" cmpd="sng">
            <a:solidFill>
              <a:schemeClr val="dk1"/>
            </a:solidFill>
            <a:prstDash val="solid"/>
            <a:miter lim="800000"/>
            <a:headEnd type="triangle" w="lg" len="lg"/>
            <a:tailEnd type="triangle" w="lg" len="lg"/>
          </a:ln>
        </p:spPr>
      </p:cxnSp>
      <p:cxnSp>
        <p:nvCxnSpPr>
          <p:cNvPr id="1567" name="Google Shape;1567;p49">
            <a:extLst>
              <a:ext uri="{FF2B5EF4-FFF2-40B4-BE49-F238E27FC236}">
                <a16:creationId xmlns:a16="http://schemas.microsoft.com/office/drawing/2014/main" id="{A5CB9DEA-CBA2-EA75-D502-04F83173242F}"/>
              </a:ext>
            </a:extLst>
          </p:cNvPr>
          <p:cNvCxnSpPr>
            <a:cxnSpLocks/>
            <a:stCxn id="2" idx="3"/>
            <a:endCxn id="1559" idx="1"/>
          </p:cNvCxnSpPr>
          <p:nvPr/>
        </p:nvCxnSpPr>
        <p:spPr>
          <a:xfrm flipV="1">
            <a:off x="7276922" y="2639188"/>
            <a:ext cx="3250754" cy="1115083"/>
          </a:xfrm>
          <a:prstGeom prst="bentConnector3">
            <a:avLst>
              <a:gd name="adj1" fmla="val 50000"/>
            </a:avLst>
          </a:prstGeom>
          <a:noFill/>
          <a:ln w="19050" cap="flat" cmpd="sng">
            <a:solidFill>
              <a:schemeClr val="dk1"/>
            </a:solidFill>
            <a:prstDash val="solid"/>
            <a:miter lim="800000"/>
            <a:headEnd type="triangle" w="lg" len="lg"/>
            <a:tailEnd type="triangle" w="lg" len="lg"/>
          </a:ln>
        </p:spPr>
      </p:cxnSp>
      <p:cxnSp>
        <p:nvCxnSpPr>
          <p:cNvPr id="1568" name="Google Shape;1568;p49">
            <a:extLst>
              <a:ext uri="{FF2B5EF4-FFF2-40B4-BE49-F238E27FC236}">
                <a16:creationId xmlns:a16="http://schemas.microsoft.com/office/drawing/2014/main" id="{2EE139D5-46F6-08AB-7864-E8DDCDA41A0E}"/>
              </a:ext>
            </a:extLst>
          </p:cNvPr>
          <p:cNvCxnSpPr>
            <a:cxnSpLocks/>
            <a:stCxn id="1558" idx="1"/>
            <a:endCxn id="2" idx="3"/>
          </p:cNvCxnSpPr>
          <p:nvPr/>
        </p:nvCxnSpPr>
        <p:spPr>
          <a:xfrm rot="10800000">
            <a:off x="7276922" y="3754272"/>
            <a:ext cx="3250754" cy="243"/>
          </a:xfrm>
          <a:prstGeom prst="bentConnector3">
            <a:avLst>
              <a:gd name="adj1" fmla="val 50000"/>
            </a:avLst>
          </a:prstGeom>
          <a:noFill/>
          <a:ln w="19050" cap="flat" cmpd="sng">
            <a:solidFill>
              <a:schemeClr val="dk1"/>
            </a:solidFill>
            <a:prstDash val="solid"/>
            <a:miter lim="800000"/>
            <a:headEnd type="triangle" w="lg" len="lg"/>
            <a:tailEnd type="triangle" w="lg" len="lg"/>
          </a:ln>
        </p:spPr>
      </p:cxnSp>
      <p:cxnSp>
        <p:nvCxnSpPr>
          <p:cNvPr id="1569" name="Google Shape;1569;p49">
            <a:extLst>
              <a:ext uri="{FF2B5EF4-FFF2-40B4-BE49-F238E27FC236}">
                <a16:creationId xmlns:a16="http://schemas.microsoft.com/office/drawing/2014/main" id="{168F1B4E-A357-000C-9FD6-FA68FA68AF6F}"/>
              </a:ext>
            </a:extLst>
          </p:cNvPr>
          <p:cNvCxnSpPr>
            <a:cxnSpLocks/>
            <a:stCxn id="2" idx="3"/>
            <a:endCxn id="1560" idx="1"/>
          </p:cNvCxnSpPr>
          <p:nvPr/>
        </p:nvCxnSpPr>
        <p:spPr>
          <a:xfrm>
            <a:off x="7276922" y="3754271"/>
            <a:ext cx="3250754" cy="1115569"/>
          </a:xfrm>
          <a:prstGeom prst="bentConnector3">
            <a:avLst>
              <a:gd name="adj1" fmla="val 50000"/>
            </a:avLst>
          </a:prstGeom>
          <a:noFill/>
          <a:ln w="19050" cap="flat" cmpd="sng">
            <a:solidFill>
              <a:schemeClr val="dk1"/>
            </a:solidFill>
            <a:prstDash val="solid"/>
            <a:miter lim="800000"/>
            <a:headEnd type="triangle" w="lg" len="lg"/>
            <a:tailEnd type="triangle" w="lg" len="lg"/>
          </a:ln>
        </p:spPr>
      </p:cxnSp>
      <p:cxnSp>
        <p:nvCxnSpPr>
          <p:cNvPr id="1570" name="Google Shape;1570;p49">
            <a:extLst>
              <a:ext uri="{FF2B5EF4-FFF2-40B4-BE49-F238E27FC236}">
                <a16:creationId xmlns:a16="http://schemas.microsoft.com/office/drawing/2014/main" id="{F8E8E05E-6B63-F9E7-65B2-22C3D320296A}"/>
              </a:ext>
            </a:extLst>
          </p:cNvPr>
          <p:cNvCxnSpPr>
            <a:cxnSpLocks/>
            <a:stCxn id="2" idx="3"/>
            <a:endCxn id="1557" idx="1"/>
          </p:cNvCxnSpPr>
          <p:nvPr/>
        </p:nvCxnSpPr>
        <p:spPr>
          <a:xfrm>
            <a:off x="7276922" y="3754271"/>
            <a:ext cx="3250754" cy="2230894"/>
          </a:xfrm>
          <a:prstGeom prst="bentConnector3">
            <a:avLst>
              <a:gd name="adj1" fmla="val 50000"/>
            </a:avLst>
          </a:prstGeom>
          <a:noFill/>
          <a:ln w="19050" cap="flat" cmpd="sng">
            <a:solidFill>
              <a:schemeClr val="dk1"/>
            </a:solidFill>
            <a:prstDash val="solid"/>
            <a:miter lim="800000"/>
            <a:headEnd type="triangle" w="lg" len="lg"/>
            <a:tailEnd type="triangle" w="lg" len="lg"/>
          </a:ln>
        </p:spPr>
      </p:cxnSp>
      <p:sp>
        <p:nvSpPr>
          <p:cNvPr id="1554" name="Google Shape;1554;p49">
            <a:extLst>
              <a:ext uri="{FF2B5EF4-FFF2-40B4-BE49-F238E27FC236}">
                <a16:creationId xmlns:a16="http://schemas.microsoft.com/office/drawing/2014/main" id="{C4A0B168-5730-3DAF-371F-A2ED209387B6}"/>
              </a:ext>
            </a:extLst>
          </p:cNvPr>
          <p:cNvSpPr/>
          <p:nvPr/>
        </p:nvSpPr>
        <p:spPr>
          <a:xfrm>
            <a:off x="6342770" y="2842004"/>
            <a:ext cx="68580" cy="6858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Space Grotesk" pitchFamily="2" charset="0"/>
              <a:cs typeface="Space Grotesk" pitchFamily="2" charset="0"/>
              <a:sym typeface="Arial"/>
            </a:endParaRPr>
          </a:p>
        </p:txBody>
      </p:sp>
      <p:pic>
        <p:nvPicPr>
          <p:cNvPr id="2" name="Google Shape;2017;p13">
            <a:extLst>
              <a:ext uri="{FF2B5EF4-FFF2-40B4-BE49-F238E27FC236}">
                <a16:creationId xmlns:a16="http://schemas.microsoft.com/office/drawing/2014/main" id="{5B5A47A3-69B5-3EC8-5622-CDDE159DCA73}"/>
              </a:ext>
            </a:extLst>
          </p:cNvPr>
          <p:cNvPicPr preferRelativeResize="0"/>
          <p:nvPr/>
        </p:nvPicPr>
        <p:blipFill rotWithShape="1">
          <a:blip r:embed="rId9">
            <a:alphaModFix/>
          </a:blip>
          <a:srcRect/>
          <a:stretch/>
        </p:blipFill>
        <p:spPr>
          <a:xfrm>
            <a:off x="6237746" y="3234683"/>
            <a:ext cx="1039176" cy="1039176"/>
          </a:xfrm>
          <a:prstGeom prst="rect">
            <a:avLst/>
          </a:prstGeom>
          <a:noFill/>
          <a:ln>
            <a:noFill/>
          </a:ln>
        </p:spPr>
      </p:pic>
      <p:grpSp>
        <p:nvGrpSpPr>
          <p:cNvPr id="3" name="Google Shape;1876;p6">
            <a:extLst>
              <a:ext uri="{FF2B5EF4-FFF2-40B4-BE49-F238E27FC236}">
                <a16:creationId xmlns:a16="http://schemas.microsoft.com/office/drawing/2014/main" id="{07B463DB-05BE-3279-BB00-06D9B135D8CB}"/>
              </a:ext>
            </a:extLst>
          </p:cNvPr>
          <p:cNvGrpSpPr/>
          <p:nvPr/>
        </p:nvGrpSpPr>
        <p:grpSpPr>
          <a:xfrm>
            <a:off x="3133928" y="3034271"/>
            <a:ext cx="1440000" cy="1440000"/>
            <a:chOff x="3003814" y="1521794"/>
            <a:chExt cx="1440000" cy="1440000"/>
          </a:xfrm>
        </p:grpSpPr>
        <p:pic>
          <p:nvPicPr>
            <p:cNvPr id="4" name="Google Shape;1877;p6">
              <a:extLst>
                <a:ext uri="{FF2B5EF4-FFF2-40B4-BE49-F238E27FC236}">
                  <a16:creationId xmlns:a16="http://schemas.microsoft.com/office/drawing/2014/main" id="{32EEC90C-FCAF-2E8D-44F4-F71A26ECA256}"/>
                </a:ext>
              </a:extLst>
            </p:cNvPr>
            <p:cNvPicPr preferRelativeResize="0"/>
            <p:nvPr/>
          </p:nvPicPr>
          <p:blipFill rotWithShape="1">
            <a:blip r:embed="rId10">
              <a:alphaModFix/>
            </a:blip>
            <a:srcRect/>
            <a:stretch/>
          </p:blipFill>
          <p:spPr>
            <a:xfrm>
              <a:off x="3003814" y="1521794"/>
              <a:ext cx="1440000" cy="1440000"/>
            </a:xfrm>
            <a:prstGeom prst="rect">
              <a:avLst/>
            </a:prstGeom>
            <a:noFill/>
            <a:ln>
              <a:noFill/>
            </a:ln>
          </p:spPr>
        </p:pic>
        <p:sp>
          <p:nvSpPr>
            <p:cNvPr id="5" name="Google Shape;1878;p6">
              <a:extLst>
                <a:ext uri="{FF2B5EF4-FFF2-40B4-BE49-F238E27FC236}">
                  <a16:creationId xmlns:a16="http://schemas.microsoft.com/office/drawing/2014/main" id="{A5FA9B40-D203-5C8C-83DF-7496399B1318}"/>
                </a:ext>
              </a:extLst>
            </p:cNvPr>
            <p:cNvSpPr txBox="1"/>
            <p:nvPr/>
          </p:nvSpPr>
          <p:spPr>
            <a:xfrm>
              <a:off x="3149091" y="2087926"/>
              <a:ext cx="114944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Space Grotesk"/>
                  <a:ea typeface="Space Grotesk"/>
                  <a:cs typeface="Space Grotesk"/>
                  <a:sym typeface="Space Grotesk"/>
                </a:rPr>
                <a:t>App</a:t>
              </a:r>
              <a:endParaRPr sz="1400" b="1" i="0" u="none" strike="noStrike" cap="none" dirty="0">
                <a:solidFill>
                  <a:schemeClr val="dk1"/>
                </a:solidFill>
                <a:latin typeface="Space Grotesk"/>
                <a:ea typeface="Space Grotesk"/>
                <a:cs typeface="Space Grotesk"/>
                <a:sym typeface="Space Grotesk"/>
              </a:endParaRPr>
            </a:p>
          </p:txBody>
        </p:sp>
      </p:grpSp>
      <p:cxnSp>
        <p:nvCxnSpPr>
          <p:cNvPr id="6" name="Google Shape;1570;p49">
            <a:extLst>
              <a:ext uri="{FF2B5EF4-FFF2-40B4-BE49-F238E27FC236}">
                <a16:creationId xmlns:a16="http://schemas.microsoft.com/office/drawing/2014/main" id="{80BD3A30-DB3D-A750-A791-71A9A2FCBCBC}"/>
              </a:ext>
            </a:extLst>
          </p:cNvPr>
          <p:cNvCxnSpPr>
            <a:cxnSpLocks/>
            <a:stCxn id="4" idx="3"/>
            <a:endCxn id="2" idx="1"/>
          </p:cNvCxnSpPr>
          <p:nvPr/>
        </p:nvCxnSpPr>
        <p:spPr>
          <a:xfrm>
            <a:off x="4573928" y="3754271"/>
            <a:ext cx="1663818" cy="0"/>
          </a:xfrm>
          <a:prstGeom prst="straightConnector1">
            <a:avLst/>
          </a:prstGeom>
          <a:noFill/>
          <a:ln w="19050" cap="flat" cmpd="sng">
            <a:solidFill>
              <a:schemeClr val="dk1"/>
            </a:solidFill>
            <a:prstDash val="solid"/>
            <a:miter lim="800000"/>
            <a:headEnd type="triangle" w="lg" len="lg"/>
            <a:tailEnd type="triangle" w="lg" len="lg"/>
          </a:ln>
        </p:spPr>
      </p:cxnSp>
      <p:grpSp>
        <p:nvGrpSpPr>
          <p:cNvPr id="13" name="Group 12">
            <a:extLst>
              <a:ext uri="{FF2B5EF4-FFF2-40B4-BE49-F238E27FC236}">
                <a16:creationId xmlns:a16="http://schemas.microsoft.com/office/drawing/2014/main" id="{1DB3DBF2-55DD-7BC5-1213-C8779998B135}"/>
              </a:ext>
            </a:extLst>
          </p:cNvPr>
          <p:cNvGrpSpPr/>
          <p:nvPr/>
        </p:nvGrpSpPr>
        <p:grpSpPr>
          <a:xfrm>
            <a:off x="5836318" y="2368783"/>
            <a:ext cx="1824096" cy="343603"/>
            <a:chOff x="3261218" y="1514821"/>
            <a:chExt cx="1110061" cy="343603"/>
          </a:xfrm>
        </p:grpSpPr>
        <p:sp>
          <p:nvSpPr>
            <p:cNvPr id="11" name="Google Shape;329;p39">
              <a:extLst>
                <a:ext uri="{FF2B5EF4-FFF2-40B4-BE49-F238E27FC236}">
                  <a16:creationId xmlns:a16="http://schemas.microsoft.com/office/drawing/2014/main" id="{E0725BA3-0A24-8B35-1F9B-2BC05E594688}"/>
                </a:ext>
              </a:extLst>
            </p:cNvPr>
            <p:cNvSpPr/>
            <p:nvPr/>
          </p:nvSpPr>
          <p:spPr>
            <a:xfrm>
              <a:off x="3261218" y="1514821"/>
              <a:ext cx="1110061" cy="343603"/>
            </a:xfrm>
            <a:prstGeom prst="roundRect">
              <a:avLst>
                <a:gd name="adj" fmla="val 30559"/>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Space Grotesk" pitchFamily="2" charset="0"/>
                <a:cs typeface="Space Grotesk" pitchFamily="2" charset="0"/>
                <a:sym typeface="Arial"/>
              </a:endParaRPr>
            </a:p>
          </p:txBody>
        </p:sp>
        <p:sp>
          <p:nvSpPr>
            <p:cNvPr id="12" name="Google Shape;330;p39">
              <a:extLst>
                <a:ext uri="{FF2B5EF4-FFF2-40B4-BE49-F238E27FC236}">
                  <a16:creationId xmlns:a16="http://schemas.microsoft.com/office/drawing/2014/main" id="{6B8AA2CB-9563-B496-01AC-740673728B66}"/>
                </a:ext>
              </a:extLst>
            </p:cNvPr>
            <p:cNvSpPr txBox="1"/>
            <p:nvPr/>
          </p:nvSpPr>
          <p:spPr>
            <a:xfrm>
              <a:off x="3307995" y="1536067"/>
              <a:ext cx="1029113"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121C29"/>
                </a:solidFill>
                <a:latin typeface="Space Grotesk"/>
                <a:ea typeface="Space Grotesk"/>
                <a:cs typeface="Space Grotesk"/>
                <a:sym typeface="Space Grotesk"/>
              </a:endParaRPr>
            </a:p>
          </p:txBody>
        </p:sp>
      </p:grpSp>
      <p:grpSp>
        <p:nvGrpSpPr>
          <p:cNvPr id="15" name="Group 14">
            <a:extLst>
              <a:ext uri="{FF2B5EF4-FFF2-40B4-BE49-F238E27FC236}">
                <a16:creationId xmlns:a16="http://schemas.microsoft.com/office/drawing/2014/main" id="{0E9A7A69-3CE3-BE53-93D1-6E1AE20F37AE}"/>
              </a:ext>
            </a:extLst>
          </p:cNvPr>
          <p:cNvGrpSpPr/>
          <p:nvPr/>
        </p:nvGrpSpPr>
        <p:grpSpPr>
          <a:xfrm>
            <a:off x="3320178" y="2395555"/>
            <a:ext cx="1075889" cy="343603"/>
            <a:chOff x="3261219" y="1514821"/>
            <a:chExt cx="1075889" cy="343603"/>
          </a:xfrm>
        </p:grpSpPr>
        <p:sp>
          <p:nvSpPr>
            <p:cNvPr id="16" name="Google Shape;329;p39">
              <a:extLst>
                <a:ext uri="{FF2B5EF4-FFF2-40B4-BE49-F238E27FC236}">
                  <a16:creationId xmlns:a16="http://schemas.microsoft.com/office/drawing/2014/main" id="{AAAE79DF-EE10-6DBB-52CC-BBE7BD3A505A}"/>
                </a:ext>
              </a:extLst>
            </p:cNvPr>
            <p:cNvSpPr/>
            <p:nvPr/>
          </p:nvSpPr>
          <p:spPr>
            <a:xfrm>
              <a:off x="3261219" y="1514821"/>
              <a:ext cx="1075889" cy="343603"/>
            </a:xfrm>
            <a:prstGeom prst="roundRect">
              <a:avLst>
                <a:gd name="adj" fmla="val 30559"/>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Space Grotesk" pitchFamily="2" charset="0"/>
                <a:cs typeface="Space Grotesk" pitchFamily="2" charset="0"/>
                <a:sym typeface="Arial"/>
              </a:endParaRPr>
            </a:p>
          </p:txBody>
        </p:sp>
        <p:sp>
          <p:nvSpPr>
            <p:cNvPr id="17" name="Google Shape;330;p39">
              <a:extLst>
                <a:ext uri="{FF2B5EF4-FFF2-40B4-BE49-F238E27FC236}">
                  <a16:creationId xmlns:a16="http://schemas.microsoft.com/office/drawing/2014/main" id="{19818BA5-1DF6-E6E0-144C-3F45EDB73052}"/>
                </a:ext>
              </a:extLst>
            </p:cNvPr>
            <p:cNvSpPr txBox="1"/>
            <p:nvPr/>
          </p:nvSpPr>
          <p:spPr>
            <a:xfrm>
              <a:off x="3307995" y="1536067"/>
              <a:ext cx="1029113"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121C29"/>
                  </a:solidFill>
                  <a:latin typeface="Space Grotesk"/>
                  <a:ea typeface="Space Grotesk"/>
                  <a:cs typeface="Space Grotesk"/>
                  <a:sym typeface="Space Grotesk"/>
                </a:rPr>
                <a:t>App Host</a:t>
              </a:r>
              <a:endParaRPr sz="1400" b="0" i="0" u="none" strike="noStrike" cap="none" dirty="0">
                <a:solidFill>
                  <a:srgbClr val="121C29"/>
                </a:solidFill>
                <a:latin typeface="Space Grotesk"/>
                <a:ea typeface="Space Grotesk"/>
                <a:cs typeface="Space Grotesk"/>
                <a:sym typeface="Space Grotesk"/>
              </a:endParaRPr>
            </a:p>
          </p:txBody>
        </p:sp>
      </p:grpSp>
      <p:pic>
        <p:nvPicPr>
          <p:cNvPr id="26" name="Picture 25" descr="A black background with a black square&#10;&#10;Description automatically generated with medium confidence">
            <a:extLst>
              <a:ext uri="{FF2B5EF4-FFF2-40B4-BE49-F238E27FC236}">
                <a16:creationId xmlns:a16="http://schemas.microsoft.com/office/drawing/2014/main" id="{9C7B7973-7FFF-0C4F-289A-82C5C5C8207C}"/>
              </a:ext>
            </a:extLst>
          </p:cNvPr>
          <p:cNvPicPr>
            <a:picLocks noChangeAspect="1"/>
          </p:cNvPicPr>
          <p:nvPr/>
        </p:nvPicPr>
        <p:blipFill>
          <a:blip r:embed="rId11"/>
          <a:stretch>
            <a:fillRect/>
          </a:stretch>
        </p:blipFill>
        <p:spPr>
          <a:xfrm>
            <a:off x="6126084" y="2430636"/>
            <a:ext cx="1237335" cy="243145"/>
          </a:xfrm>
          <a:prstGeom prst="rect">
            <a:avLst/>
          </a:prstGeom>
        </p:spPr>
      </p:pic>
      <p:grpSp>
        <p:nvGrpSpPr>
          <p:cNvPr id="28" name="Group 27">
            <a:extLst>
              <a:ext uri="{FF2B5EF4-FFF2-40B4-BE49-F238E27FC236}">
                <a16:creationId xmlns:a16="http://schemas.microsoft.com/office/drawing/2014/main" id="{3E3A7BD3-5B2C-AC4E-B753-AB57BEBA2781}"/>
              </a:ext>
            </a:extLst>
          </p:cNvPr>
          <p:cNvGrpSpPr/>
          <p:nvPr/>
        </p:nvGrpSpPr>
        <p:grpSpPr>
          <a:xfrm>
            <a:off x="4633975" y="3382876"/>
            <a:ext cx="1478559" cy="299727"/>
            <a:chOff x="7478785" y="3353724"/>
            <a:chExt cx="1478559" cy="338075"/>
          </a:xfrm>
        </p:grpSpPr>
        <p:sp>
          <p:nvSpPr>
            <p:cNvPr id="29" name="Rectangle: Rounded Corners 28">
              <a:extLst>
                <a:ext uri="{FF2B5EF4-FFF2-40B4-BE49-F238E27FC236}">
                  <a16:creationId xmlns:a16="http://schemas.microsoft.com/office/drawing/2014/main" id="{145F4D18-4535-5C5A-71AB-7B0E6CE1019D}"/>
                </a:ext>
              </a:extLst>
            </p:cNvPr>
            <p:cNvSpPr/>
            <p:nvPr/>
          </p:nvSpPr>
          <p:spPr>
            <a:xfrm>
              <a:off x="7478785" y="3353724"/>
              <a:ext cx="1405156" cy="32484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dirty="0">
                <a:latin typeface="Space Grotesk" pitchFamily="2" charset="0"/>
              </a:endParaRPr>
            </a:p>
          </p:txBody>
        </p:sp>
        <p:sp>
          <p:nvSpPr>
            <p:cNvPr id="34" name="Google Shape;1571;p49">
              <a:extLst>
                <a:ext uri="{FF2B5EF4-FFF2-40B4-BE49-F238E27FC236}">
                  <a16:creationId xmlns:a16="http://schemas.microsoft.com/office/drawing/2014/main" id="{0B7F5FE0-0D86-780B-204A-6A16846E376A}"/>
                </a:ext>
              </a:extLst>
            </p:cNvPr>
            <p:cNvSpPr txBox="1"/>
            <p:nvPr/>
          </p:nvSpPr>
          <p:spPr>
            <a:xfrm>
              <a:off x="7517344" y="3379405"/>
              <a:ext cx="1440000" cy="31239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rgbClr val="121C29"/>
                  </a:solidFill>
                  <a:latin typeface="Space Grotesk"/>
                  <a:ea typeface="Space Grotesk"/>
                  <a:cs typeface="Space Grotesk"/>
                  <a:sym typeface="Space Grotesk"/>
                </a:rPr>
                <a:t>Dapr API*</a:t>
              </a:r>
              <a:endParaRPr sz="1200" b="0" i="0" u="none" strike="noStrike" cap="none" dirty="0">
                <a:solidFill>
                  <a:srgbClr val="121C29"/>
                </a:solidFill>
                <a:latin typeface="Space Grotesk"/>
                <a:ea typeface="Space Grotesk"/>
                <a:cs typeface="Space Grotesk"/>
                <a:sym typeface="Space Grotesk"/>
              </a:endParaRPr>
            </a:p>
          </p:txBody>
        </p:sp>
      </p:grpSp>
      <p:grpSp>
        <p:nvGrpSpPr>
          <p:cNvPr id="36" name="Group 35">
            <a:extLst>
              <a:ext uri="{FF2B5EF4-FFF2-40B4-BE49-F238E27FC236}">
                <a16:creationId xmlns:a16="http://schemas.microsoft.com/office/drawing/2014/main" id="{D5F13CAB-67BD-5E82-1EA8-B3CE0DBEDB96}"/>
              </a:ext>
            </a:extLst>
          </p:cNvPr>
          <p:cNvGrpSpPr/>
          <p:nvPr/>
        </p:nvGrpSpPr>
        <p:grpSpPr>
          <a:xfrm>
            <a:off x="7385858" y="3382049"/>
            <a:ext cx="1440807" cy="307371"/>
            <a:chOff x="7478785" y="3353724"/>
            <a:chExt cx="1440807" cy="307371"/>
          </a:xfrm>
        </p:grpSpPr>
        <p:sp>
          <p:nvSpPr>
            <p:cNvPr id="38" name="Rectangle: Rounded Corners 37">
              <a:extLst>
                <a:ext uri="{FF2B5EF4-FFF2-40B4-BE49-F238E27FC236}">
                  <a16:creationId xmlns:a16="http://schemas.microsoft.com/office/drawing/2014/main" id="{BED89C29-8337-0204-B9D8-81ADDF6BF7B4}"/>
                </a:ext>
              </a:extLst>
            </p:cNvPr>
            <p:cNvSpPr/>
            <p:nvPr/>
          </p:nvSpPr>
          <p:spPr>
            <a:xfrm>
              <a:off x="7478785" y="3353724"/>
              <a:ext cx="1405156" cy="28800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dirty="0">
                <a:latin typeface="Space Grotesk" pitchFamily="2" charset="0"/>
              </a:endParaRPr>
            </a:p>
          </p:txBody>
        </p:sp>
        <p:sp>
          <p:nvSpPr>
            <p:cNvPr id="44" name="Google Shape;1571;p49">
              <a:extLst>
                <a:ext uri="{FF2B5EF4-FFF2-40B4-BE49-F238E27FC236}">
                  <a16:creationId xmlns:a16="http://schemas.microsoft.com/office/drawing/2014/main" id="{0101A9ED-15D8-D87B-17DB-B7EE78C54B9A}"/>
                </a:ext>
              </a:extLst>
            </p:cNvPr>
            <p:cNvSpPr txBox="1"/>
            <p:nvPr/>
          </p:nvSpPr>
          <p:spPr>
            <a:xfrm>
              <a:off x="7479592" y="3384136"/>
              <a:ext cx="1440000"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rgbClr val="121C29"/>
                  </a:solidFill>
                  <a:latin typeface="Space Grotesk"/>
                  <a:ea typeface="Space Grotesk"/>
                  <a:cs typeface="Space Grotesk"/>
                  <a:sym typeface="Space Grotesk"/>
                </a:rPr>
                <a:t>Use components</a:t>
              </a:r>
              <a:endParaRPr sz="1200" b="0" i="0" u="none" strike="noStrike" cap="none" dirty="0">
                <a:solidFill>
                  <a:srgbClr val="121C29"/>
                </a:solidFill>
                <a:latin typeface="Space Grotesk"/>
                <a:ea typeface="Space Grotesk"/>
                <a:cs typeface="Space Grotesk"/>
                <a:sym typeface="Space Grotesk"/>
              </a:endParaRPr>
            </a:p>
          </p:txBody>
        </p:sp>
      </p:grpSp>
      <p:sp>
        <p:nvSpPr>
          <p:cNvPr id="45" name="Google Shape;1571;p49">
            <a:extLst>
              <a:ext uri="{FF2B5EF4-FFF2-40B4-BE49-F238E27FC236}">
                <a16:creationId xmlns:a16="http://schemas.microsoft.com/office/drawing/2014/main" id="{BDF3A8BD-4BA3-EC7D-DC37-9C21284F517A}"/>
              </a:ext>
            </a:extLst>
          </p:cNvPr>
          <p:cNvSpPr txBox="1"/>
          <p:nvPr/>
        </p:nvSpPr>
        <p:spPr>
          <a:xfrm>
            <a:off x="4125446" y="5070986"/>
            <a:ext cx="2565475"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000" b="0" i="0" u="none" strike="noStrike" cap="none" dirty="0">
                <a:solidFill>
                  <a:srgbClr val="121C29"/>
                </a:solidFill>
                <a:latin typeface="Space Grotesk"/>
                <a:ea typeface="Space Grotesk"/>
                <a:cs typeface="Space Grotesk"/>
                <a:sym typeface="Space Grotesk"/>
              </a:rPr>
              <a:t>* The number of Dapr APIs offered by serverless platforms can deviate from the APIs in Dapr OSS.</a:t>
            </a:r>
            <a:endParaRPr sz="1000" b="0" i="0" u="none" strike="noStrike" cap="none" dirty="0">
              <a:solidFill>
                <a:srgbClr val="121C29"/>
              </a:solidFill>
              <a:latin typeface="Space Grotesk"/>
              <a:ea typeface="Space Grotesk"/>
              <a:cs typeface="Space Grotesk"/>
              <a:sym typeface="Space Grotesk"/>
            </a:endParaRPr>
          </a:p>
        </p:txBody>
      </p:sp>
      <p:sp>
        <p:nvSpPr>
          <p:cNvPr id="46" name="Google Shape;1571;p49">
            <a:extLst>
              <a:ext uri="{FF2B5EF4-FFF2-40B4-BE49-F238E27FC236}">
                <a16:creationId xmlns:a16="http://schemas.microsoft.com/office/drawing/2014/main" id="{675338B2-9B52-7CEB-11EB-D9782F34A899}"/>
              </a:ext>
            </a:extLst>
          </p:cNvPr>
          <p:cNvSpPr txBox="1"/>
          <p:nvPr/>
        </p:nvSpPr>
        <p:spPr>
          <a:xfrm>
            <a:off x="6024370" y="4337687"/>
            <a:ext cx="1440000"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rgbClr val="121C29"/>
                </a:solidFill>
                <a:latin typeface="Space Grotesk"/>
                <a:ea typeface="Space Grotesk"/>
                <a:cs typeface="Space Grotesk"/>
                <a:sym typeface="Space Grotesk"/>
              </a:rPr>
              <a:t>Managed</a:t>
            </a:r>
            <a:endParaRPr sz="1200" b="0" i="0" u="none" strike="noStrike" cap="none" dirty="0">
              <a:solidFill>
                <a:srgbClr val="121C29"/>
              </a:solidFill>
              <a:latin typeface="Space Grotesk"/>
              <a:ea typeface="Space Grotesk"/>
              <a:cs typeface="Space Grotesk"/>
              <a:sym typeface="Space Grotesk"/>
            </a:endParaRPr>
          </a:p>
        </p:txBody>
      </p:sp>
    </p:spTree>
    <p:extLst>
      <p:ext uri="{BB962C8B-B14F-4D97-AF65-F5344CB8AC3E}">
        <p14:creationId xmlns:p14="http://schemas.microsoft.com/office/powerpoint/2010/main" val="260000434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707"/>
        <p:cNvGrpSpPr/>
        <p:nvPr/>
      </p:nvGrpSpPr>
      <p:grpSpPr>
        <a:xfrm>
          <a:off x="0" y="0"/>
          <a:ext cx="0" cy="0"/>
          <a:chOff x="0" y="0"/>
          <a:chExt cx="0" cy="0"/>
        </a:xfrm>
      </p:grpSpPr>
      <p:sp>
        <p:nvSpPr>
          <p:cNvPr id="1708" name="Google Shape;1708;p72"/>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a:t>Dapr Resources</a:t>
            </a:r>
            <a:endParaRPr/>
          </a:p>
        </p:txBody>
      </p:sp>
      <p:grpSp>
        <p:nvGrpSpPr>
          <p:cNvPr id="1709" name="Google Shape;1709;p72"/>
          <p:cNvGrpSpPr/>
          <p:nvPr/>
        </p:nvGrpSpPr>
        <p:grpSpPr>
          <a:xfrm>
            <a:off x="782726" y="1606361"/>
            <a:ext cx="5869534" cy="4019455"/>
            <a:chOff x="1255926" y="1722074"/>
            <a:chExt cx="5869534" cy="4019455"/>
          </a:xfrm>
        </p:grpSpPr>
        <p:pic>
          <p:nvPicPr>
            <p:cNvPr id="1710" name="Google Shape;1710;p72"/>
            <p:cNvPicPr preferRelativeResize="0"/>
            <p:nvPr/>
          </p:nvPicPr>
          <p:blipFill rotWithShape="1">
            <a:blip r:embed="rId3">
              <a:alphaModFix/>
            </a:blip>
            <a:srcRect/>
            <a:stretch/>
          </p:blipFill>
          <p:spPr>
            <a:xfrm>
              <a:off x="1261551" y="4421842"/>
              <a:ext cx="540000" cy="408189"/>
            </a:xfrm>
            <a:prstGeom prst="rect">
              <a:avLst/>
            </a:prstGeom>
            <a:noFill/>
            <a:ln>
              <a:noFill/>
            </a:ln>
          </p:spPr>
        </p:pic>
        <p:pic>
          <p:nvPicPr>
            <p:cNvPr id="1711" name="Google Shape;1711;p72"/>
            <p:cNvPicPr preferRelativeResize="0"/>
            <p:nvPr/>
          </p:nvPicPr>
          <p:blipFill rotWithShape="1">
            <a:blip r:embed="rId4">
              <a:alphaModFix/>
            </a:blip>
            <a:srcRect/>
            <a:stretch/>
          </p:blipFill>
          <p:spPr>
            <a:xfrm>
              <a:off x="1255926" y="3474111"/>
              <a:ext cx="551250" cy="540000"/>
            </a:xfrm>
            <a:prstGeom prst="rect">
              <a:avLst/>
            </a:prstGeom>
            <a:noFill/>
            <a:ln>
              <a:noFill/>
            </a:ln>
          </p:spPr>
        </p:pic>
        <p:pic>
          <p:nvPicPr>
            <p:cNvPr id="1712" name="Google Shape;1712;p72"/>
            <p:cNvPicPr preferRelativeResize="0"/>
            <p:nvPr/>
          </p:nvPicPr>
          <p:blipFill rotWithShape="1">
            <a:blip r:embed="rId5">
              <a:alphaModFix/>
            </a:blip>
            <a:srcRect/>
            <a:stretch/>
          </p:blipFill>
          <p:spPr>
            <a:xfrm>
              <a:off x="1297551" y="5237762"/>
              <a:ext cx="468000" cy="422760"/>
            </a:xfrm>
            <a:prstGeom prst="rect">
              <a:avLst/>
            </a:prstGeom>
            <a:noFill/>
            <a:ln>
              <a:noFill/>
            </a:ln>
          </p:spPr>
        </p:pic>
        <p:pic>
          <p:nvPicPr>
            <p:cNvPr id="1713" name="Google Shape;1713;p72"/>
            <p:cNvPicPr preferRelativeResize="0"/>
            <p:nvPr/>
          </p:nvPicPr>
          <p:blipFill rotWithShape="1">
            <a:blip r:embed="rId6">
              <a:alphaModFix/>
            </a:blip>
            <a:srcRect/>
            <a:stretch/>
          </p:blipFill>
          <p:spPr>
            <a:xfrm>
              <a:off x="1261551" y="2693523"/>
              <a:ext cx="540000" cy="372857"/>
            </a:xfrm>
            <a:prstGeom prst="rect">
              <a:avLst/>
            </a:prstGeom>
            <a:noFill/>
            <a:ln>
              <a:noFill/>
            </a:ln>
          </p:spPr>
        </p:pic>
        <p:pic>
          <p:nvPicPr>
            <p:cNvPr id="1714" name="Google Shape;1714;p72"/>
            <p:cNvPicPr preferRelativeResize="0"/>
            <p:nvPr/>
          </p:nvPicPr>
          <p:blipFill rotWithShape="1">
            <a:blip r:embed="rId7">
              <a:alphaModFix/>
            </a:blip>
            <a:srcRect/>
            <a:stretch/>
          </p:blipFill>
          <p:spPr>
            <a:xfrm>
              <a:off x="1261551" y="1745792"/>
              <a:ext cx="540000" cy="540000"/>
            </a:xfrm>
            <a:prstGeom prst="rect">
              <a:avLst/>
            </a:prstGeom>
            <a:noFill/>
            <a:ln>
              <a:noFill/>
            </a:ln>
          </p:spPr>
        </p:pic>
        <p:sp>
          <p:nvSpPr>
            <p:cNvPr id="1715" name="Google Shape;1715;p72">
              <a:hlinkClick r:id="rId8"/>
            </p:cNvPr>
            <p:cNvSpPr txBox="1"/>
            <p:nvPr/>
          </p:nvSpPr>
          <p:spPr>
            <a:xfrm>
              <a:off x="2385060" y="1722074"/>
              <a:ext cx="1563248"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000000"/>
                  </a:solidFill>
                  <a:latin typeface="Space Grotesk"/>
                  <a:ea typeface="Space Grotesk"/>
                  <a:cs typeface="Space Grotesk"/>
                  <a:sym typeface="Space Grotesk"/>
                </a:rPr>
                <a:t>dapr.io</a:t>
              </a:r>
              <a:endParaRPr sz="3200" b="0" i="0" u="none" strike="noStrike" cap="none">
                <a:solidFill>
                  <a:srgbClr val="000000"/>
                </a:solidFill>
                <a:latin typeface="Space Grotesk"/>
                <a:ea typeface="Space Grotesk"/>
                <a:cs typeface="Space Grotesk"/>
                <a:sym typeface="Space Grotesk"/>
              </a:endParaRPr>
            </a:p>
          </p:txBody>
        </p:sp>
        <p:sp>
          <p:nvSpPr>
            <p:cNvPr id="1716" name="Google Shape;1716;p72">
              <a:hlinkClick r:id="rId9"/>
            </p:cNvPr>
            <p:cNvSpPr txBox="1"/>
            <p:nvPr/>
          </p:nvSpPr>
          <p:spPr>
            <a:xfrm>
              <a:off x="2385060" y="2587563"/>
              <a:ext cx="4160113"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000000"/>
                  </a:solidFill>
                  <a:latin typeface="Space Grotesk"/>
                  <a:ea typeface="Space Grotesk"/>
                  <a:cs typeface="Space Grotesk"/>
                  <a:sym typeface="Space Grotesk"/>
                </a:rPr>
                <a:t>bit.ly/dapr-youtube</a:t>
              </a:r>
              <a:endParaRPr sz="3200" b="0" i="0" u="none" strike="noStrike" cap="none">
                <a:solidFill>
                  <a:srgbClr val="000000"/>
                </a:solidFill>
                <a:latin typeface="Space Grotesk"/>
                <a:ea typeface="Space Grotesk"/>
                <a:cs typeface="Space Grotesk"/>
                <a:sym typeface="Space Grotesk"/>
              </a:endParaRPr>
            </a:p>
          </p:txBody>
        </p:sp>
        <p:sp>
          <p:nvSpPr>
            <p:cNvPr id="1717" name="Google Shape;1717;p72">
              <a:hlinkClick r:id="rId10"/>
            </p:cNvPr>
            <p:cNvSpPr txBox="1"/>
            <p:nvPr/>
          </p:nvSpPr>
          <p:spPr>
            <a:xfrm>
              <a:off x="2385060" y="3451723"/>
              <a:ext cx="474040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000000"/>
                  </a:solidFill>
                  <a:latin typeface="Space Grotesk"/>
                  <a:ea typeface="Space Grotesk"/>
                  <a:cs typeface="Space Grotesk"/>
                  <a:sym typeface="Space Grotesk"/>
                </a:rPr>
                <a:t>bit.ly/dapr-quickstarts</a:t>
              </a:r>
              <a:endParaRPr sz="3200" b="0" i="0" u="none" strike="noStrike" cap="none">
                <a:solidFill>
                  <a:srgbClr val="000000"/>
                </a:solidFill>
                <a:latin typeface="Space Grotesk"/>
                <a:ea typeface="Space Grotesk"/>
                <a:cs typeface="Space Grotesk"/>
                <a:sym typeface="Space Grotesk"/>
              </a:endParaRPr>
            </a:p>
          </p:txBody>
        </p:sp>
        <p:sp>
          <p:nvSpPr>
            <p:cNvPr id="1718" name="Google Shape;1718;p72">
              <a:hlinkClick r:id="rId11"/>
            </p:cNvPr>
            <p:cNvSpPr txBox="1"/>
            <p:nvPr/>
          </p:nvSpPr>
          <p:spPr>
            <a:xfrm>
              <a:off x="2385060" y="4333548"/>
              <a:ext cx="395492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000000"/>
                  </a:solidFill>
                  <a:latin typeface="Space Grotesk"/>
                  <a:ea typeface="Space Grotesk"/>
                  <a:cs typeface="Space Grotesk"/>
                  <a:sym typeface="Space Grotesk"/>
                </a:rPr>
                <a:t>bit.ly/dapr-discord</a:t>
              </a:r>
              <a:endParaRPr sz="3200" b="0" i="0" u="none" strike="noStrike" cap="none">
                <a:solidFill>
                  <a:srgbClr val="000000"/>
                </a:solidFill>
                <a:latin typeface="Space Grotesk"/>
                <a:ea typeface="Space Grotesk"/>
                <a:cs typeface="Space Grotesk"/>
                <a:sym typeface="Space Grotesk"/>
              </a:endParaRPr>
            </a:p>
          </p:txBody>
        </p:sp>
        <p:sp>
          <p:nvSpPr>
            <p:cNvPr id="1719" name="Google Shape;1719;p72">
              <a:hlinkClick r:id="rId12"/>
            </p:cNvPr>
            <p:cNvSpPr txBox="1"/>
            <p:nvPr/>
          </p:nvSpPr>
          <p:spPr>
            <a:xfrm>
              <a:off x="2385060" y="5156754"/>
              <a:ext cx="2255746"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000000"/>
                  </a:solidFill>
                  <a:latin typeface="Space Grotesk"/>
                  <a:ea typeface="Space Grotesk"/>
                  <a:cs typeface="Space Grotesk"/>
                  <a:sym typeface="Space Grotesk"/>
                </a:rPr>
                <a:t>@daprdev</a:t>
              </a:r>
              <a:endParaRPr sz="3200" b="0" i="0" u="none" strike="noStrike" cap="none">
                <a:solidFill>
                  <a:srgbClr val="000000"/>
                </a:solidFill>
                <a:latin typeface="Space Grotesk"/>
                <a:ea typeface="Space Grotesk"/>
                <a:cs typeface="Space Grotesk"/>
                <a:sym typeface="Space Grotesk"/>
              </a:endParaRPr>
            </a:p>
          </p:txBody>
        </p:sp>
      </p:grpSp>
      <p:pic>
        <p:nvPicPr>
          <p:cNvPr id="1720" name="Google Shape;1720;p72" descr="A qr code with a white background&#10;&#10;Description automatically generated"/>
          <p:cNvPicPr preferRelativeResize="0"/>
          <p:nvPr/>
        </p:nvPicPr>
        <p:blipFill rotWithShape="1">
          <a:blip r:embed="rId13">
            <a:alphaModFix/>
          </a:blip>
          <a:srcRect/>
          <a:stretch/>
        </p:blipFill>
        <p:spPr>
          <a:xfrm>
            <a:off x="6905139" y="1294799"/>
            <a:ext cx="4462510" cy="4462510"/>
          </a:xfrm>
          <a:prstGeom prst="rect">
            <a:avLst/>
          </a:prstGeom>
          <a:noFill/>
          <a:ln>
            <a:noFill/>
          </a:ln>
        </p:spPr>
      </p:pic>
      <p:sp>
        <p:nvSpPr>
          <p:cNvPr id="1721" name="Google Shape;1721;p72">
            <a:hlinkClick r:id="rId8"/>
          </p:cNvPr>
          <p:cNvSpPr txBox="1"/>
          <p:nvPr/>
        </p:nvSpPr>
        <p:spPr>
          <a:xfrm>
            <a:off x="8354770" y="5464921"/>
            <a:ext cx="1563248"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000000"/>
                </a:solidFill>
                <a:latin typeface="Space Grotesk"/>
                <a:ea typeface="Space Grotesk"/>
                <a:cs typeface="Space Grotesk"/>
                <a:sym typeface="Space Grotesk"/>
              </a:rPr>
              <a:t>dapr.io</a:t>
            </a:r>
            <a:endParaRPr sz="3200" b="0" i="0" u="none" strike="noStrike" cap="none">
              <a:solidFill>
                <a:srgbClr val="000000"/>
              </a:solidFill>
              <a:latin typeface="Space Grotesk"/>
              <a:ea typeface="Space Grotesk"/>
              <a:cs typeface="Space Grotesk"/>
              <a:sym typeface="Space Grotesk"/>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pic>
        <p:nvPicPr>
          <p:cNvPr id="1726" name="Google Shape;1726;p73" descr="A qr code with a white background&#10;&#10;Description automatically generated"/>
          <p:cNvPicPr preferRelativeResize="0"/>
          <p:nvPr/>
        </p:nvPicPr>
        <p:blipFill rotWithShape="1">
          <a:blip r:embed="rId3">
            <a:alphaModFix/>
          </a:blip>
          <a:srcRect/>
          <a:stretch/>
        </p:blipFill>
        <p:spPr>
          <a:xfrm>
            <a:off x="6900720" y="1296609"/>
            <a:ext cx="4464000" cy="4464000"/>
          </a:xfrm>
          <a:prstGeom prst="rect">
            <a:avLst/>
          </a:prstGeom>
          <a:noFill/>
          <a:ln>
            <a:noFill/>
          </a:ln>
        </p:spPr>
      </p:pic>
      <p:sp>
        <p:nvSpPr>
          <p:cNvPr id="1727" name="Google Shape;1727;p73"/>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a:t>Claim the Dapr Community Supporter badge!</a:t>
            </a:r>
            <a:endParaRPr/>
          </a:p>
        </p:txBody>
      </p:sp>
      <p:sp>
        <p:nvSpPr>
          <p:cNvPr id="1728" name="Google Shape;1728;p73">
            <a:hlinkClick r:id="rId4"/>
          </p:cNvPr>
          <p:cNvSpPr txBox="1"/>
          <p:nvPr/>
        </p:nvSpPr>
        <p:spPr>
          <a:xfrm>
            <a:off x="6583830" y="5659216"/>
            <a:ext cx="5097780"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dirty="0">
                <a:solidFill>
                  <a:srgbClr val="000000"/>
                </a:solidFill>
                <a:latin typeface="Space Grotesk"/>
                <a:ea typeface="Space Grotesk"/>
                <a:cs typeface="Space Grotesk"/>
                <a:sym typeface="Space Grotesk"/>
              </a:rPr>
              <a:t>bit.ly/</a:t>
            </a:r>
            <a:r>
              <a:rPr lang="en-US" sz="3600" b="0" i="0" u="none" strike="noStrike" cap="none" dirty="0" err="1">
                <a:solidFill>
                  <a:srgbClr val="000000"/>
                </a:solidFill>
                <a:latin typeface="Space Grotesk"/>
                <a:ea typeface="Space Grotesk"/>
                <a:cs typeface="Space Grotesk"/>
                <a:sym typeface="Space Grotesk"/>
              </a:rPr>
              <a:t>dapr</a:t>
            </a:r>
            <a:r>
              <a:rPr lang="en-US" sz="3600" b="0" i="0" u="none" strike="noStrike" cap="none" dirty="0">
                <a:solidFill>
                  <a:srgbClr val="000000"/>
                </a:solidFill>
                <a:latin typeface="Space Grotesk"/>
                <a:ea typeface="Space Grotesk"/>
                <a:cs typeface="Space Grotesk"/>
                <a:sym typeface="Space Grotesk"/>
              </a:rPr>
              <a:t>-supporter</a:t>
            </a:r>
            <a:endParaRPr sz="1400" b="0" i="0" u="none" strike="noStrike" cap="none" dirty="0">
              <a:solidFill>
                <a:srgbClr val="000000"/>
              </a:solidFill>
              <a:latin typeface="Space Grotesk" pitchFamily="2" charset="0"/>
              <a:cs typeface="Space Grotesk" pitchFamily="2" charset="0"/>
              <a:sym typeface="Arial"/>
            </a:endParaRPr>
          </a:p>
        </p:txBody>
      </p:sp>
      <p:pic>
        <p:nvPicPr>
          <p:cNvPr id="1729" name="Google Shape;1729;p73" descr="A hexagon with a cartoon face and text&#10;&#10;Description automatically generated"/>
          <p:cNvPicPr preferRelativeResize="0"/>
          <p:nvPr/>
        </p:nvPicPr>
        <p:blipFill rotWithShape="1">
          <a:blip r:embed="rId5">
            <a:alphaModFix/>
          </a:blip>
          <a:srcRect/>
          <a:stretch/>
        </p:blipFill>
        <p:spPr>
          <a:xfrm>
            <a:off x="888000" y="1438277"/>
            <a:ext cx="4319999" cy="4319999"/>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Shape 1733"/>
        <p:cNvGrpSpPr/>
        <p:nvPr/>
      </p:nvGrpSpPr>
      <p:grpSpPr>
        <a:xfrm>
          <a:off x="0" y="0"/>
          <a:ext cx="0" cy="0"/>
          <a:chOff x="0" y="0"/>
          <a:chExt cx="0" cy="0"/>
        </a:xfrm>
      </p:grpSpPr>
      <p:sp>
        <p:nvSpPr>
          <p:cNvPr id="1734" name="Google Shape;1734;p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Space Grotesk Medium"/>
              <a:buNone/>
            </a:pPr>
            <a:r>
              <a:rPr lang="en-US"/>
              <a:t>Dapr presentation assets</a:t>
            </a:r>
            <a:endParaRPr/>
          </a:p>
        </p:txBody>
      </p:sp>
      <p:sp>
        <p:nvSpPr>
          <p:cNvPr id="1735" name="Google Shape;1735;p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u="sng">
                <a:solidFill>
                  <a:schemeClr val="hlink"/>
                </a:solidFill>
                <a:hlinkClick r:id="rId3"/>
              </a:rPr>
              <a:t>Source</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Shape 1739"/>
        <p:cNvGrpSpPr/>
        <p:nvPr/>
      </p:nvGrpSpPr>
      <p:grpSpPr>
        <a:xfrm>
          <a:off x="0" y="0"/>
          <a:ext cx="0" cy="0"/>
          <a:chOff x="0" y="0"/>
          <a:chExt cx="0" cy="0"/>
        </a:xfrm>
      </p:grpSpPr>
      <p:sp>
        <p:nvSpPr>
          <p:cNvPr id="1740" name="Google Shape;1740;p118"/>
          <p:cNvSpPr txBox="1"/>
          <p:nvPr/>
        </p:nvSpPr>
        <p:spPr>
          <a:xfrm>
            <a:off x="197708" y="290384"/>
            <a:ext cx="319670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Space Grotesk"/>
                <a:ea typeface="Space Grotesk"/>
                <a:cs typeface="Space Grotesk"/>
                <a:sym typeface="Space Grotesk"/>
              </a:rPr>
              <a:t>Fonts</a:t>
            </a:r>
            <a:endParaRPr sz="3200" b="1" i="0" u="none" strike="noStrike" cap="none">
              <a:solidFill>
                <a:schemeClr val="dk1"/>
              </a:solidFill>
              <a:latin typeface="Space Grotesk"/>
              <a:ea typeface="Space Grotesk"/>
              <a:cs typeface="Space Grotesk"/>
              <a:sym typeface="Space Grotesk"/>
            </a:endParaRPr>
          </a:p>
        </p:txBody>
      </p:sp>
      <p:sp>
        <p:nvSpPr>
          <p:cNvPr id="1741" name="Google Shape;1741;p118">
            <a:hlinkClick r:id="rId3"/>
          </p:cNvPr>
          <p:cNvSpPr txBox="1"/>
          <p:nvPr/>
        </p:nvSpPr>
        <p:spPr>
          <a:xfrm>
            <a:off x="3828655" y="2100395"/>
            <a:ext cx="4407466"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Space Grotesk" pitchFamily="2" charset="0"/>
                <a:cs typeface="Space Grotesk" pitchFamily="2" charset="0"/>
                <a:sym typeface="Arial"/>
              </a:rPr>
              <a:t>https://fonts.google.com/specimen/Space+Grotesk</a:t>
            </a:r>
            <a:endParaRPr dirty="0">
              <a:latin typeface="Space Grotesk" pitchFamily="2" charset="0"/>
              <a:cs typeface="Space Grotesk" pitchFamily="2" charset="0"/>
            </a:endParaRPr>
          </a:p>
        </p:txBody>
      </p:sp>
      <p:pic>
        <p:nvPicPr>
          <p:cNvPr id="1742" name="Google Shape;1742;p118"/>
          <p:cNvPicPr preferRelativeResize="0"/>
          <p:nvPr/>
        </p:nvPicPr>
        <p:blipFill rotWithShape="1">
          <a:blip r:embed="rId4">
            <a:alphaModFix/>
          </a:blip>
          <a:srcRect/>
          <a:stretch/>
        </p:blipFill>
        <p:spPr>
          <a:xfrm>
            <a:off x="8386853" y="1353897"/>
            <a:ext cx="2651286" cy="1800774"/>
          </a:xfrm>
          <a:prstGeom prst="rect">
            <a:avLst/>
          </a:prstGeom>
          <a:noFill/>
          <a:ln>
            <a:noFill/>
          </a:ln>
          <a:effectLst>
            <a:outerShdw blurRad="50800" dist="38100" dir="2700000" algn="tl" rotWithShape="0">
              <a:srgbClr val="000000">
                <a:alpha val="40000"/>
              </a:srgbClr>
            </a:outerShdw>
          </a:effectLst>
        </p:spPr>
      </p:pic>
      <p:sp>
        <p:nvSpPr>
          <p:cNvPr id="1743" name="Google Shape;1743;p118"/>
          <p:cNvSpPr txBox="1"/>
          <p:nvPr/>
        </p:nvSpPr>
        <p:spPr>
          <a:xfrm>
            <a:off x="514394" y="1684898"/>
            <a:ext cx="3129383"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dirty="0">
                <a:solidFill>
                  <a:srgbClr val="000000"/>
                </a:solidFill>
                <a:latin typeface="Space Grotesk"/>
                <a:ea typeface="Space Grotesk"/>
                <a:cs typeface="Space Grotesk"/>
                <a:sym typeface="Space Grotesk"/>
              </a:rPr>
              <a:t>Space Grotesk</a:t>
            </a:r>
            <a:endParaRPr dirty="0">
              <a:latin typeface="Space Grotesk" pitchFamily="2" charset="0"/>
              <a:cs typeface="Space Grotesk" pitchFamily="2" charset="0"/>
            </a:endParaRPr>
          </a:p>
          <a:p>
            <a:pPr marL="0" marR="0" lvl="0" indent="0" algn="l" rtl="0">
              <a:lnSpc>
                <a:spcPct val="100000"/>
              </a:lnSpc>
              <a:spcBef>
                <a:spcPts val="0"/>
              </a:spcBef>
              <a:spcAft>
                <a:spcPts val="0"/>
              </a:spcAft>
              <a:buNone/>
            </a:pPr>
            <a:r>
              <a:rPr lang="en-US" sz="2400" b="0" i="0" u="none" strike="noStrike" cap="none" dirty="0">
                <a:solidFill>
                  <a:srgbClr val="000000"/>
                </a:solidFill>
                <a:latin typeface="Space Grotesk"/>
                <a:ea typeface="Space Grotesk"/>
                <a:cs typeface="Space Grotesk"/>
                <a:sym typeface="Space Grotesk"/>
              </a:rPr>
              <a:t>for all regular texts </a:t>
            </a:r>
            <a:endParaRPr dirty="0">
              <a:latin typeface="Space Grotesk" pitchFamily="2" charset="0"/>
              <a:cs typeface="Space Grotesk" pitchFamily="2" charset="0"/>
            </a:endParaRPr>
          </a:p>
          <a:p>
            <a:pPr marL="0" marR="0" lvl="0" indent="0" algn="l" rtl="0">
              <a:lnSpc>
                <a:spcPct val="100000"/>
              </a:lnSpc>
              <a:spcBef>
                <a:spcPts val="0"/>
              </a:spcBef>
              <a:spcAft>
                <a:spcPts val="0"/>
              </a:spcAft>
              <a:buNone/>
            </a:pPr>
            <a:r>
              <a:rPr lang="en-US" sz="2400" b="0" i="0" u="none" strike="noStrike" cap="none" dirty="0">
                <a:solidFill>
                  <a:srgbClr val="000000"/>
                </a:solidFill>
                <a:latin typeface="Space Grotesk"/>
                <a:ea typeface="Space Grotesk"/>
                <a:cs typeface="Space Grotesk"/>
                <a:sym typeface="Space Grotesk"/>
              </a:rPr>
              <a:t>and labels</a:t>
            </a:r>
            <a:endParaRPr sz="2400" b="0" i="0" u="none" strike="noStrike" cap="none" dirty="0">
              <a:solidFill>
                <a:srgbClr val="000000"/>
              </a:solidFill>
              <a:latin typeface="Space Grotesk"/>
              <a:ea typeface="Space Grotesk"/>
              <a:cs typeface="Space Grotesk"/>
              <a:sym typeface="Space Grotesk"/>
            </a:endParaRPr>
          </a:p>
        </p:txBody>
      </p:sp>
      <p:sp>
        <p:nvSpPr>
          <p:cNvPr id="1744" name="Google Shape;1744;p118"/>
          <p:cNvSpPr txBox="1"/>
          <p:nvPr/>
        </p:nvSpPr>
        <p:spPr>
          <a:xfrm>
            <a:off x="638856" y="3994165"/>
            <a:ext cx="2956831"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dirty="0" err="1">
                <a:solidFill>
                  <a:srgbClr val="000000"/>
                </a:solidFill>
                <a:latin typeface="Space Grotesk" pitchFamily="2" charset="0"/>
                <a:cs typeface="Space Grotesk" pitchFamily="2" charset="0"/>
                <a:sym typeface="Arial"/>
              </a:rPr>
              <a:t>CaskadiaCove</a:t>
            </a:r>
            <a:r>
              <a:rPr lang="en-US" sz="2000" b="0" i="0" u="none" strike="noStrike" cap="none" dirty="0">
                <a:solidFill>
                  <a:srgbClr val="000000"/>
                </a:solidFill>
                <a:latin typeface="Space Grotesk" pitchFamily="2" charset="0"/>
                <a:cs typeface="Space Grotesk" pitchFamily="2" charset="0"/>
                <a:sym typeface="Arial"/>
              </a:rPr>
              <a:t> Nerd Font for code / HTTP endpoints</a:t>
            </a:r>
            <a:endParaRPr sz="2000" b="0" i="0" u="none" strike="noStrike" cap="none" dirty="0">
              <a:solidFill>
                <a:srgbClr val="000000"/>
              </a:solidFill>
              <a:latin typeface="Space Grotesk" pitchFamily="2" charset="0"/>
              <a:cs typeface="Space Grotesk" pitchFamily="2" charset="0"/>
              <a:sym typeface="Arial"/>
            </a:endParaRPr>
          </a:p>
        </p:txBody>
      </p:sp>
      <p:sp>
        <p:nvSpPr>
          <p:cNvPr id="1745" name="Google Shape;1745;p118">
            <a:hlinkClick r:id="rId5"/>
          </p:cNvPr>
          <p:cNvSpPr txBox="1"/>
          <p:nvPr/>
        </p:nvSpPr>
        <p:spPr>
          <a:xfrm>
            <a:off x="3828655" y="3994165"/>
            <a:ext cx="4325230"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Space Grotesk" pitchFamily="2" charset="0"/>
                <a:cs typeface="Space Grotesk" pitchFamily="2" charset="0"/>
                <a:sym typeface="Arial"/>
              </a:rPr>
              <a:t>https://github.com/ryanoasis/nerd-fonts/releases/download/v3.0.2/CascadiaCode.zip</a:t>
            </a:r>
            <a:endParaRPr dirty="0">
              <a:latin typeface="Space Grotesk" pitchFamily="2" charset="0"/>
              <a:cs typeface="Space Grotesk" pitchFamily="2" charset="0"/>
            </a:endParaRPr>
          </a:p>
        </p:txBody>
      </p:sp>
      <p:sp>
        <p:nvSpPr>
          <p:cNvPr id="1746" name="Google Shape;1746;p118">
            <a:hlinkClick r:id="rId6"/>
          </p:cNvPr>
          <p:cNvSpPr txBox="1"/>
          <p:nvPr/>
        </p:nvSpPr>
        <p:spPr>
          <a:xfrm>
            <a:off x="3828655" y="4674684"/>
            <a:ext cx="3749331"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Space Grotesk" pitchFamily="2" charset="0"/>
                <a:cs typeface="Space Grotesk" pitchFamily="2" charset="0"/>
                <a:sym typeface="Arial"/>
              </a:rPr>
              <a:t>https://www.nerdfonts.com/font-downloads</a:t>
            </a:r>
            <a:endParaRPr dirty="0">
              <a:latin typeface="Space Grotesk" pitchFamily="2" charset="0"/>
              <a:cs typeface="Space Grotesk" pitchFamily="2" charset="0"/>
            </a:endParaRPr>
          </a:p>
        </p:txBody>
      </p:sp>
      <p:pic>
        <p:nvPicPr>
          <p:cNvPr id="1747" name="Google Shape;1747;p118"/>
          <p:cNvPicPr preferRelativeResize="0"/>
          <p:nvPr/>
        </p:nvPicPr>
        <p:blipFill rotWithShape="1">
          <a:blip r:embed="rId7">
            <a:alphaModFix/>
          </a:blip>
          <a:srcRect/>
          <a:stretch/>
        </p:blipFill>
        <p:spPr>
          <a:xfrm>
            <a:off x="8386853" y="3834099"/>
            <a:ext cx="3529278" cy="1335797"/>
          </a:xfrm>
          <a:prstGeom prst="rect">
            <a:avLst/>
          </a:prstGeom>
          <a:noFill/>
          <a:ln>
            <a:noFill/>
          </a:ln>
          <a:effectLst>
            <a:outerShdw blurRad="50800" dist="38100" dir="2700000" algn="tl" rotWithShape="0">
              <a:srgbClr val="000000">
                <a:alpha val="40000"/>
              </a:srgbClr>
            </a:outerShdw>
          </a:effec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Shape 1751"/>
        <p:cNvGrpSpPr/>
        <p:nvPr/>
      </p:nvGrpSpPr>
      <p:grpSpPr>
        <a:xfrm>
          <a:off x="0" y="0"/>
          <a:ext cx="0" cy="0"/>
          <a:chOff x="0" y="0"/>
          <a:chExt cx="0" cy="0"/>
        </a:xfrm>
      </p:grpSpPr>
      <p:sp>
        <p:nvSpPr>
          <p:cNvPr id="1752" name="Google Shape;1752;p119"/>
          <p:cNvSpPr txBox="1"/>
          <p:nvPr/>
        </p:nvSpPr>
        <p:spPr>
          <a:xfrm>
            <a:off x="197708" y="290384"/>
            <a:ext cx="319670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Space Grotesk"/>
                <a:ea typeface="Space Grotesk"/>
                <a:cs typeface="Space Grotesk"/>
                <a:sym typeface="Space Grotesk"/>
              </a:rPr>
              <a:t>Colors</a:t>
            </a:r>
            <a:endParaRPr sz="3200" b="1" i="0" u="none" strike="noStrike" cap="none">
              <a:solidFill>
                <a:schemeClr val="dk1"/>
              </a:solidFill>
              <a:latin typeface="Space Grotesk"/>
              <a:ea typeface="Space Grotesk"/>
              <a:cs typeface="Space Grotesk"/>
              <a:sym typeface="Space Grotesk"/>
            </a:endParaRPr>
          </a:p>
        </p:txBody>
      </p:sp>
      <p:pic>
        <p:nvPicPr>
          <p:cNvPr id="1753" name="Google Shape;1753;p119" descr="A group of squares with different colors&#10;&#10;Description automatically generated"/>
          <p:cNvPicPr preferRelativeResize="0"/>
          <p:nvPr/>
        </p:nvPicPr>
        <p:blipFill rotWithShape="1">
          <a:blip r:embed="rId3">
            <a:alphaModFix/>
          </a:blip>
          <a:srcRect/>
          <a:stretch/>
        </p:blipFill>
        <p:spPr>
          <a:xfrm>
            <a:off x="2708192" y="2133533"/>
            <a:ext cx="7125066" cy="2590933"/>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Shape 1757"/>
        <p:cNvGrpSpPr/>
        <p:nvPr/>
      </p:nvGrpSpPr>
      <p:grpSpPr>
        <a:xfrm>
          <a:off x="0" y="0"/>
          <a:ext cx="0" cy="0"/>
          <a:chOff x="0" y="0"/>
          <a:chExt cx="0" cy="0"/>
        </a:xfrm>
      </p:grpSpPr>
      <p:sp>
        <p:nvSpPr>
          <p:cNvPr id="1758" name="Google Shape;1758;p2"/>
          <p:cNvSpPr txBox="1"/>
          <p:nvPr/>
        </p:nvSpPr>
        <p:spPr>
          <a:xfrm>
            <a:off x="197708" y="290384"/>
            <a:ext cx="4480618"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a:solidFill>
                  <a:schemeClr val="dk1"/>
                </a:solidFill>
                <a:latin typeface="Space Grotesk"/>
                <a:ea typeface="Space Grotesk"/>
                <a:cs typeface="Space Grotesk"/>
                <a:sym typeface="Space Grotesk"/>
              </a:rPr>
              <a:t>APIs / Components</a:t>
            </a:r>
            <a:endParaRPr sz="3200" b="1" i="0" u="none" strike="noStrike" cap="none" dirty="0">
              <a:solidFill>
                <a:schemeClr val="dk1"/>
              </a:solidFill>
              <a:latin typeface="Space Grotesk"/>
              <a:ea typeface="Space Grotesk"/>
              <a:cs typeface="Space Grotesk"/>
              <a:sym typeface="Space Grotesk"/>
            </a:endParaRPr>
          </a:p>
        </p:txBody>
      </p:sp>
      <p:pic>
        <p:nvPicPr>
          <p:cNvPr id="1759" name="Google Shape;1759;p2"/>
          <p:cNvPicPr preferRelativeResize="0"/>
          <p:nvPr/>
        </p:nvPicPr>
        <p:blipFill rotWithShape="1">
          <a:blip r:embed="rId3">
            <a:alphaModFix/>
          </a:blip>
          <a:srcRect/>
          <a:stretch/>
        </p:blipFill>
        <p:spPr>
          <a:xfrm>
            <a:off x="8441428" y="4460006"/>
            <a:ext cx="1440000" cy="1440000"/>
          </a:xfrm>
          <a:prstGeom prst="rect">
            <a:avLst/>
          </a:prstGeom>
          <a:noFill/>
          <a:ln>
            <a:noFill/>
          </a:ln>
        </p:spPr>
      </p:pic>
      <p:pic>
        <p:nvPicPr>
          <p:cNvPr id="1760" name="Google Shape;1760;p2"/>
          <p:cNvPicPr preferRelativeResize="0"/>
          <p:nvPr/>
        </p:nvPicPr>
        <p:blipFill rotWithShape="1">
          <a:blip r:embed="rId4">
            <a:alphaModFix/>
          </a:blip>
          <a:srcRect/>
          <a:stretch/>
        </p:blipFill>
        <p:spPr>
          <a:xfrm>
            <a:off x="2438017" y="1989000"/>
            <a:ext cx="1440000" cy="1440000"/>
          </a:xfrm>
          <a:prstGeom prst="rect">
            <a:avLst/>
          </a:prstGeom>
          <a:noFill/>
          <a:ln>
            <a:noFill/>
          </a:ln>
        </p:spPr>
      </p:pic>
      <p:pic>
        <p:nvPicPr>
          <p:cNvPr id="1761" name="Google Shape;1761;p2"/>
          <p:cNvPicPr preferRelativeResize="0"/>
          <p:nvPr/>
        </p:nvPicPr>
        <p:blipFill rotWithShape="1">
          <a:blip r:embed="rId5">
            <a:alphaModFix/>
          </a:blip>
          <a:srcRect/>
          <a:stretch/>
        </p:blipFill>
        <p:spPr>
          <a:xfrm>
            <a:off x="2438017" y="4460006"/>
            <a:ext cx="1440000" cy="1440000"/>
          </a:xfrm>
          <a:prstGeom prst="rect">
            <a:avLst/>
          </a:prstGeom>
          <a:noFill/>
          <a:ln>
            <a:noFill/>
          </a:ln>
        </p:spPr>
      </p:pic>
      <p:pic>
        <p:nvPicPr>
          <p:cNvPr id="1762" name="Google Shape;1762;p2"/>
          <p:cNvPicPr preferRelativeResize="0"/>
          <p:nvPr/>
        </p:nvPicPr>
        <p:blipFill rotWithShape="1">
          <a:blip r:embed="rId6">
            <a:alphaModFix/>
          </a:blip>
          <a:srcRect/>
          <a:stretch/>
        </p:blipFill>
        <p:spPr>
          <a:xfrm>
            <a:off x="4439154" y="1989000"/>
            <a:ext cx="1440000" cy="1440000"/>
          </a:xfrm>
          <a:prstGeom prst="rect">
            <a:avLst/>
          </a:prstGeom>
          <a:noFill/>
          <a:ln>
            <a:noFill/>
          </a:ln>
        </p:spPr>
      </p:pic>
      <p:pic>
        <p:nvPicPr>
          <p:cNvPr id="1763" name="Google Shape;1763;p2"/>
          <p:cNvPicPr preferRelativeResize="0"/>
          <p:nvPr/>
        </p:nvPicPr>
        <p:blipFill rotWithShape="1">
          <a:blip r:embed="rId7">
            <a:alphaModFix/>
          </a:blip>
          <a:srcRect/>
          <a:stretch/>
        </p:blipFill>
        <p:spPr>
          <a:xfrm>
            <a:off x="6440291" y="1989000"/>
            <a:ext cx="1440000" cy="1440000"/>
          </a:xfrm>
          <a:prstGeom prst="rect">
            <a:avLst/>
          </a:prstGeom>
          <a:noFill/>
          <a:ln>
            <a:noFill/>
          </a:ln>
        </p:spPr>
      </p:pic>
      <p:pic>
        <p:nvPicPr>
          <p:cNvPr id="1764" name="Google Shape;1764;p2"/>
          <p:cNvPicPr preferRelativeResize="0"/>
          <p:nvPr/>
        </p:nvPicPr>
        <p:blipFill rotWithShape="1">
          <a:blip r:embed="rId8">
            <a:alphaModFix/>
          </a:blip>
          <a:srcRect/>
          <a:stretch/>
        </p:blipFill>
        <p:spPr>
          <a:xfrm>
            <a:off x="436880" y="1989000"/>
            <a:ext cx="1440000" cy="1440000"/>
          </a:xfrm>
          <a:prstGeom prst="rect">
            <a:avLst/>
          </a:prstGeom>
          <a:noFill/>
          <a:ln>
            <a:noFill/>
          </a:ln>
        </p:spPr>
      </p:pic>
      <p:pic>
        <p:nvPicPr>
          <p:cNvPr id="1765" name="Google Shape;1765;p2"/>
          <p:cNvPicPr preferRelativeResize="0"/>
          <p:nvPr/>
        </p:nvPicPr>
        <p:blipFill rotWithShape="1">
          <a:blip r:embed="rId9">
            <a:alphaModFix/>
          </a:blip>
          <a:srcRect/>
          <a:stretch/>
        </p:blipFill>
        <p:spPr>
          <a:xfrm>
            <a:off x="8441428" y="1989000"/>
            <a:ext cx="1440000" cy="1440000"/>
          </a:xfrm>
          <a:prstGeom prst="rect">
            <a:avLst/>
          </a:prstGeom>
          <a:noFill/>
          <a:ln>
            <a:noFill/>
          </a:ln>
        </p:spPr>
      </p:pic>
      <p:pic>
        <p:nvPicPr>
          <p:cNvPr id="1766" name="Google Shape;1766;p2"/>
          <p:cNvPicPr preferRelativeResize="0"/>
          <p:nvPr/>
        </p:nvPicPr>
        <p:blipFill rotWithShape="1">
          <a:blip r:embed="rId10">
            <a:alphaModFix/>
          </a:blip>
          <a:srcRect/>
          <a:stretch/>
        </p:blipFill>
        <p:spPr>
          <a:xfrm>
            <a:off x="6440291" y="4460006"/>
            <a:ext cx="1440000" cy="1440000"/>
          </a:xfrm>
          <a:prstGeom prst="rect">
            <a:avLst/>
          </a:prstGeom>
          <a:noFill/>
          <a:ln>
            <a:noFill/>
          </a:ln>
        </p:spPr>
      </p:pic>
      <p:pic>
        <p:nvPicPr>
          <p:cNvPr id="1767" name="Google Shape;1767;p2"/>
          <p:cNvPicPr preferRelativeResize="0"/>
          <p:nvPr/>
        </p:nvPicPr>
        <p:blipFill rotWithShape="1">
          <a:blip r:embed="rId11">
            <a:alphaModFix/>
          </a:blip>
          <a:srcRect/>
          <a:stretch/>
        </p:blipFill>
        <p:spPr>
          <a:xfrm>
            <a:off x="4439154" y="4460006"/>
            <a:ext cx="1440000" cy="1440000"/>
          </a:xfrm>
          <a:prstGeom prst="rect">
            <a:avLst/>
          </a:prstGeom>
          <a:noFill/>
          <a:ln>
            <a:noFill/>
          </a:ln>
        </p:spPr>
      </p:pic>
      <p:pic>
        <p:nvPicPr>
          <p:cNvPr id="1768" name="Google Shape;1768;p2"/>
          <p:cNvPicPr preferRelativeResize="0"/>
          <p:nvPr/>
        </p:nvPicPr>
        <p:blipFill rotWithShape="1">
          <a:blip r:embed="rId12">
            <a:alphaModFix/>
          </a:blip>
          <a:srcRect/>
          <a:stretch/>
        </p:blipFill>
        <p:spPr>
          <a:xfrm>
            <a:off x="436880" y="4460006"/>
            <a:ext cx="1440000" cy="1440000"/>
          </a:xfrm>
          <a:prstGeom prst="rect">
            <a:avLst/>
          </a:prstGeom>
          <a:noFill/>
          <a:ln>
            <a:noFill/>
          </a:ln>
        </p:spPr>
      </p:pic>
      <p:pic>
        <p:nvPicPr>
          <p:cNvPr id="14" name="Picture 13" descr="A blue and white sign with arrows&#10;&#10;Description automatically generated">
            <a:extLst>
              <a:ext uri="{FF2B5EF4-FFF2-40B4-BE49-F238E27FC236}">
                <a16:creationId xmlns:a16="http://schemas.microsoft.com/office/drawing/2014/main" id="{50C09F0F-0526-DC8C-E0FC-B875A4A83CD7}"/>
              </a:ext>
            </a:extLst>
          </p:cNvPr>
          <p:cNvPicPr>
            <a:picLocks noChangeAspect="1"/>
          </p:cNvPicPr>
          <p:nvPr/>
        </p:nvPicPr>
        <p:blipFill>
          <a:blip r:embed="rId13"/>
          <a:stretch>
            <a:fillRect/>
          </a:stretch>
        </p:blipFill>
        <p:spPr>
          <a:xfrm>
            <a:off x="10442565" y="1989000"/>
            <a:ext cx="1440000" cy="1440000"/>
          </a:xfrm>
          <a:prstGeom prst="rect">
            <a:avLst/>
          </a:prstGeom>
        </p:spPr>
      </p:pic>
      <p:pic>
        <p:nvPicPr>
          <p:cNvPr id="2" name="Picture 1">
            <a:extLst>
              <a:ext uri="{FF2B5EF4-FFF2-40B4-BE49-F238E27FC236}">
                <a16:creationId xmlns:a16="http://schemas.microsoft.com/office/drawing/2014/main" id="{60B4399E-D88B-33DB-106B-8DCB59FD57B8}"/>
              </a:ext>
            </a:extLst>
          </p:cNvPr>
          <p:cNvPicPr>
            <a:picLocks noChangeAspect="1"/>
          </p:cNvPicPr>
          <p:nvPr/>
        </p:nvPicPr>
        <p:blipFill>
          <a:blip r:embed="rId14"/>
          <a:stretch>
            <a:fillRect/>
          </a:stretch>
        </p:blipFill>
        <p:spPr>
          <a:xfrm>
            <a:off x="10440765" y="4456406"/>
            <a:ext cx="1443600" cy="1443600"/>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Shape 1772"/>
        <p:cNvGrpSpPr/>
        <p:nvPr/>
      </p:nvGrpSpPr>
      <p:grpSpPr>
        <a:xfrm>
          <a:off x="0" y="0"/>
          <a:ext cx="0" cy="0"/>
          <a:chOff x="0" y="0"/>
          <a:chExt cx="0" cy="0"/>
        </a:xfrm>
      </p:grpSpPr>
      <p:sp>
        <p:nvSpPr>
          <p:cNvPr id="1773" name="Google Shape;1773;p3"/>
          <p:cNvSpPr txBox="1"/>
          <p:nvPr/>
        </p:nvSpPr>
        <p:spPr>
          <a:xfrm>
            <a:off x="197708" y="290384"/>
            <a:ext cx="418415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Space Grotesk"/>
                <a:ea typeface="Space Grotesk"/>
                <a:cs typeface="Space Grotesk"/>
                <a:sym typeface="Space Grotesk"/>
              </a:rPr>
              <a:t>API icons and labels</a:t>
            </a:r>
            <a:endParaRPr sz="3200" b="1" i="0" u="none" strike="noStrike" cap="none">
              <a:solidFill>
                <a:schemeClr val="dk1"/>
              </a:solidFill>
              <a:latin typeface="Space Grotesk"/>
              <a:ea typeface="Space Grotesk"/>
              <a:cs typeface="Space Grotesk"/>
              <a:sym typeface="Space Grotesk"/>
            </a:endParaRPr>
          </a:p>
        </p:txBody>
      </p:sp>
      <p:pic>
        <p:nvPicPr>
          <p:cNvPr id="1774" name="Google Shape;1774;p3"/>
          <p:cNvPicPr preferRelativeResize="0"/>
          <p:nvPr/>
        </p:nvPicPr>
        <p:blipFill rotWithShape="1">
          <a:blip r:embed="rId3">
            <a:alphaModFix/>
          </a:blip>
          <a:srcRect/>
          <a:stretch/>
        </p:blipFill>
        <p:spPr>
          <a:xfrm>
            <a:off x="8396401" y="4707900"/>
            <a:ext cx="720000" cy="720000"/>
          </a:xfrm>
          <a:prstGeom prst="rect">
            <a:avLst/>
          </a:prstGeom>
          <a:noFill/>
          <a:ln>
            <a:noFill/>
          </a:ln>
        </p:spPr>
      </p:pic>
      <p:pic>
        <p:nvPicPr>
          <p:cNvPr id="1775" name="Google Shape;1775;p3"/>
          <p:cNvPicPr preferRelativeResize="0"/>
          <p:nvPr/>
        </p:nvPicPr>
        <p:blipFill rotWithShape="1">
          <a:blip r:embed="rId4">
            <a:alphaModFix/>
          </a:blip>
          <a:srcRect/>
          <a:stretch/>
        </p:blipFill>
        <p:spPr>
          <a:xfrm>
            <a:off x="2994120" y="2544300"/>
            <a:ext cx="720000" cy="720000"/>
          </a:xfrm>
          <a:prstGeom prst="rect">
            <a:avLst/>
          </a:prstGeom>
          <a:noFill/>
          <a:ln>
            <a:noFill/>
          </a:ln>
        </p:spPr>
      </p:pic>
      <p:pic>
        <p:nvPicPr>
          <p:cNvPr id="1776" name="Google Shape;1776;p3"/>
          <p:cNvPicPr preferRelativeResize="0"/>
          <p:nvPr/>
        </p:nvPicPr>
        <p:blipFill rotWithShape="1">
          <a:blip r:embed="rId5">
            <a:alphaModFix/>
          </a:blip>
          <a:srcRect/>
          <a:stretch/>
        </p:blipFill>
        <p:spPr>
          <a:xfrm>
            <a:off x="2994120" y="4707900"/>
            <a:ext cx="720000" cy="720000"/>
          </a:xfrm>
          <a:prstGeom prst="rect">
            <a:avLst/>
          </a:prstGeom>
          <a:noFill/>
          <a:ln>
            <a:noFill/>
          </a:ln>
        </p:spPr>
      </p:pic>
      <p:pic>
        <p:nvPicPr>
          <p:cNvPr id="1777" name="Google Shape;1777;p3"/>
          <p:cNvPicPr preferRelativeResize="0"/>
          <p:nvPr/>
        </p:nvPicPr>
        <p:blipFill rotWithShape="1">
          <a:blip r:embed="rId6">
            <a:alphaModFix/>
          </a:blip>
          <a:srcRect/>
          <a:stretch/>
        </p:blipFill>
        <p:spPr>
          <a:xfrm>
            <a:off x="4857208" y="2544300"/>
            <a:ext cx="720000" cy="720000"/>
          </a:xfrm>
          <a:prstGeom prst="rect">
            <a:avLst/>
          </a:prstGeom>
          <a:noFill/>
          <a:ln>
            <a:noFill/>
          </a:ln>
        </p:spPr>
      </p:pic>
      <p:pic>
        <p:nvPicPr>
          <p:cNvPr id="1778" name="Google Shape;1778;p3"/>
          <p:cNvPicPr preferRelativeResize="0"/>
          <p:nvPr/>
        </p:nvPicPr>
        <p:blipFill rotWithShape="1">
          <a:blip r:embed="rId7">
            <a:alphaModFix/>
          </a:blip>
          <a:srcRect/>
          <a:stretch/>
        </p:blipFill>
        <p:spPr>
          <a:xfrm>
            <a:off x="6686182" y="2544300"/>
            <a:ext cx="720000" cy="720000"/>
          </a:xfrm>
          <a:prstGeom prst="rect">
            <a:avLst/>
          </a:prstGeom>
          <a:noFill/>
          <a:ln>
            <a:noFill/>
          </a:ln>
        </p:spPr>
      </p:pic>
      <p:pic>
        <p:nvPicPr>
          <p:cNvPr id="1779" name="Google Shape;1779;p3"/>
          <p:cNvPicPr preferRelativeResize="0"/>
          <p:nvPr/>
        </p:nvPicPr>
        <p:blipFill rotWithShape="1">
          <a:blip r:embed="rId8">
            <a:alphaModFix/>
          </a:blip>
          <a:srcRect/>
          <a:stretch/>
        </p:blipFill>
        <p:spPr>
          <a:xfrm>
            <a:off x="1146787" y="2544300"/>
            <a:ext cx="720000" cy="720000"/>
          </a:xfrm>
          <a:prstGeom prst="rect">
            <a:avLst/>
          </a:prstGeom>
          <a:noFill/>
          <a:ln>
            <a:noFill/>
          </a:ln>
        </p:spPr>
      </p:pic>
      <p:pic>
        <p:nvPicPr>
          <p:cNvPr id="1780" name="Google Shape;1780;p3"/>
          <p:cNvPicPr preferRelativeResize="0"/>
          <p:nvPr/>
        </p:nvPicPr>
        <p:blipFill rotWithShape="1">
          <a:blip r:embed="rId9">
            <a:alphaModFix/>
          </a:blip>
          <a:srcRect/>
          <a:stretch/>
        </p:blipFill>
        <p:spPr>
          <a:xfrm>
            <a:off x="8396401" y="2544300"/>
            <a:ext cx="720000" cy="720000"/>
          </a:xfrm>
          <a:prstGeom prst="rect">
            <a:avLst/>
          </a:prstGeom>
          <a:noFill/>
          <a:ln>
            <a:noFill/>
          </a:ln>
        </p:spPr>
      </p:pic>
      <p:pic>
        <p:nvPicPr>
          <p:cNvPr id="1781" name="Google Shape;1781;p3"/>
          <p:cNvPicPr preferRelativeResize="0"/>
          <p:nvPr/>
        </p:nvPicPr>
        <p:blipFill rotWithShape="1">
          <a:blip r:embed="rId10">
            <a:alphaModFix/>
          </a:blip>
          <a:srcRect/>
          <a:stretch/>
        </p:blipFill>
        <p:spPr>
          <a:xfrm>
            <a:off x="1146787" y="4707900"/>
            <a:ext cx="720000" cy="720000"/>
          </a:xfrm>
          <a:prstGeom prst="rect">
            <a:avLst/>
          </a:prstGeom>
          <a:noFill/>
          <a:ln>
            <a:noFill/>
          </a:ln>
        </p:spPr>
      </p:pic>
      <p:pic>
        <p:nvPicPr>
          <p:cNvPr id="1782" name="Google Shape;1782;p3"/>
          <p:cNvPicPr preferRelativeResize="0"/>
          <p:nvPr/>
        </p:nvPicPr>
        <p:blipFill rotWithShape="1">
          <a:blip r:embed="rId11">
            <a:alphaModFix/>
          </a:blip>
          <a:srcRect/>
          <a:stretch/>
        </p:blipFill>
        <p:spPr>
          <a:xfrm>
            <a:off x="6686182" y="4707900"/>
            <a:ext cx="720000" cy="720000"/>
          </a:xfrm>
          <a:prstGeom prst="rect">
            <a:avLst/>
          </a:prstGeom>
          <a:noFill/>
          <a:ln>
            <a:noFill/>
          </a:ln>
        </p:spPr>
      </p:pic>
      <p:pic>
        <p:nvPicPr>
          <p:cNvPr id="1783" name="Google Shape;1783;p3"/>
          <p:cNvPicPr preferRelativeResize="0"/>
          <p:nvPr/>
        </p:nvPicPr>
        <p:blipFill rotWithShape="1">
          <a:blip r:embed="rId12">
            <a:alphaModFix/>
          </a:blip>
          <a:srcRect/>
          <a:stretch/>
        </p:blipFill>
        <p:spPr>
          <a:xfrm>
            <a:off x="4901748" y="4707900"/>
            <a:ext cx="720000" cy="720000"/>
          </a:xfrm>
          <a:prstGeom prst="rect">
            <a:avLst/>
          </a:prstGeom>
          <a:noFill/>
          <a:ln>
            <a:noFill/>
          </a:ln>
        </p:spPr>
      </p:pic>
      <p:sp>
        <p:nvSpPr>
          <p:cNvPr id="1784" name="Google Shape;1784;p3"/>
          <p:cNvSpPr txBox="1"/>
          <p:nvPr/>
        </p:nvSpPr>
        <p:spPr>
          <a:xfrm>
            <a:off x="901947" y="3593701"/>
            <a:ext cx="114944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121C29"/>
                </a:solidFill>
                <a:latin typeface="Space Grotesk"/>
                <a:ea typeface="Space Grotesk"/>
                <a:cs typeface="Space Grotesk"/>
                <a:sym typeface="Space Grotesk"/>
              </a:rPr>
              <a:t>Workflow</a:t>
            </a:r>
            <a:endParaRPr sz="1400" b="1" i="0" u="none" strike="noStrike" cap="none">
              <a:solidFill>
                <a:srgbClr val="121C29"/>
              </a:solidFill>
              <a:latin typeface="Space Grotesk"/>
              <a:ea typeface="Space Grotesk"/>
              <a:cs typeface="Space Grotesk"/>
              <a:sym typeface="Space Grotesk"/>
            </a:endParaRPr>
          </a:p>
        </p:txBody>
      </p:sp>
      <p:sp>
        <p:nvSpPr>
          <p:cNvPr id="1785" name="Google Shape;1785;p3"/>
          <p:cNvSpPr txBox="1"/>
          <p:nvPr/>
        </p:nvSpPr>
        <p:spPr>
          <a:xfrm>
            <a:off x="2799869" y="3593701"/>
            <a:ext cx="1149446"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121C29"/>
                </a:solidFill>
                <a:latin typeface="Space Grotesk"/>
                <a:ea typeface="Space Grotesk"/>
                <a:cs typeface="Space Grotesk"/>
                <a:sym typeface="Space Grotesk"/>
              </a:rPr>
              <a:t>Publish / Subscribe</a:t>
            </a:r>
            <a:endParaRPr sz="1400" b="1" i="0" u="none" strike="noStrike" cap="none">
              <a:solidFill>
                <a:srgbClr val="121C29"/>
              </a:solidFill>
              <a:latin typeface="Space Grotesk"/>
              <a:ea typeface="Space Grotesk"/>
              <a:cs typeface="Space Grotesk"/>
              <a:sym typeface="Space Grotesk"/>
            </a:endParaRPr>
          </a:p>
        </p:txBody>
      </p:sp>
      <p:sp>
        <p:nvSpPr>
          <p:cNvPr id="1786" name="Google Shape;1786;p3"/>
          <p:cNvSpPr txBox="1"/>
          <p:nvPr/>
        </p:nvSpPr>
        <p:spPr>
          <a:xfrm>
            <a:off x="4697791" y="3593701"/>
            <a:ext cx="1149446"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121C29"/>
                </a:solidFill>
                <a:latin typeface="Space Grotesk"/>
                <a:ea typeface="Space Grotesk"/>
                <a:cs typeface="Space Grotesk"/>
                <a:sym typeface="Space Grotesk"/>
              </a:rPr>
              <a:t>Service invocation</a:t>
            </a:r>
            <a:endParaRPr sz="1400" b="1" i="0" u="none" strike="noStrike" cap="none">
              <a:solidFill>
                <a:srgbClr val="121C29"/>
              </a:solidFill>
              <a:latin typeface="Space Grotesk"/>
              <a:ea typeface="Space Grotesk"/>
              <a:cs typeface="Space Grotesk"/>
              <a:sym typeface="Space Grotesk"/>
            </a:endParaRPr>
          </a:p>
        </p:txBody>
      </p:sp>
      <p:sp>
        <p:nvSpPr>
          <p:cNvPr id="1787" name="Google Shape;1787;p3"/>
          <p:cNvSpPr txBox="1"/>
          <p:nvPr/>
        </p:nvSpPr>
        <p:spPr>
          <a:xfrm>
            <a:off x="6542521" y="3593701"/>
            <a:ext cx="114944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121C29"/>
                </a:solidFill>
                <a:latin typeface="Space Grotesk"/>
                <a:ea typeface="Space Grotesk"/>
                <a:cs typeface="Space Grotesk"/>
                <a:sym typeface="Space Grotesk"/>
              </a:rPr>
              <a:t>Key/Value</a:t>
            </a:r>
            <a:endParaRPr sz="1400" b="1" i="0" u="none" strike="noStrike" cap="none">
              <a:solidFill>
                <a:srgbClr val="121C29"/>
              </a:solidFill>
              <a:latin typeface="Space Grotesk"/>
              <a:ea typeface="Space Grotesk"/>
              <a:cs typeface="Space Grotesk"/>
              <a:sym typeface="Space Grotesk"/>
            </a:endParaRPr>
          </a:p>
        </p:txBody>
      </p:sp>
      <p:sp>
        <p:nvSpPr>
          <p:cNvPr id="1788" name="Google Shape;1788;p3"/>
          <p:cNvSpPr txBox="1"/>
          <p:nvPr/>
        </p:nvSpPr>
        <p:spPr>
          <a:xfrm>
            <a:off x="8099675" y="3593701"/>
            <a:ext cx="114944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121C29"/>
                </a:solidFill>
                <a:latin typeface="Space Grotesk"/>
                <a:ea typeface="Space Grotesk"/>
                <a:cs typeface="Space Grotesk"/>
                <a:sym typeface="Space Grotesk"/>
              </a:rPr>
              <a:t>Actors</a:t>
            </a:r>
            <a:endParaRPr sz="1400" b="1" i="0" u="none" strike="noStrike" cap="none">
              <a:solidFill>
                <a:srgbClr val="121C29"/>
              </a:solidFill>
              <a:latin typeface="Space Grotesk"/>
              <a:ea typeface="Space Grotesk"/>
              <a:cs typeface="Space Grotesk"/>
              <a:sym typeface="Space Grotesk"/>
            </a:endParaRPr>
          </a:p>
        </p:txBody>
      </p:sp>
      <p:sp>
        <p:nvSpPr>
          <p:cNvPr id="1789" name="Google Shape;1789;p3"/>
          <p:cNvSpPr txBox="1"/>
          <p:nvPr/>
        </p:nvSpPr>
        <p:spPr>
          <a:xfrm>
            <a:off x="768637" y="5711183"/>
            <a:ext cx="1486411"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121C29"/>
                </a:solidFill>
                <a:latin typeface="Space Grotesk"/>
                <a:ea typeface="Space Grotesk"/>
                <a:cs typeface="Space Grotesk"/>
                <a:sym typeface="Space Grotesk"/>
              </a:rPr>
              <a:t>External Configuration</a:t>
            </a:r>
            <a:endParaRPr sz="1400" b="1" i="0" u="none" strike="noStrike" cap="none">
              <a:solidFill>
                <a:srgbClr val="121C29"/>
              </a:solidFill>
              <a:latin typeface="Space Grotesk"/>
              <a:ea typeface="Space Grotesk"/>
              <a:cs typeface="Space Grotesk"/>
              <a:sym typeface="Space Grotesk"/>
            </a:endParaRPr>
          </a:p>
        </p:txBody>
      </p:sp>
      <p:sp>
        <p:nvSpPr>
          <p:cNvPr id="1790" name="Google Shape;1790;p3"/>
          <p:cNvSpPr txBox="1"/>
          <p:nvPr/>
        </p:nvSpPr>
        <p:spPr>
          <a:xfrm>
            <a:off x="2799869" y="5711183"/>
            <a:ext cx="114944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121C29"/>
                </a:solidFill>
                <a:latin typeface="Space Grotesk"/>
                <a:ea typeface="Space Grotesk"/>
                <a:cs typeface="Space Grotesk"/>
                <a:sym typeface="Space Grotesk"/>
              </a:rPr>
              <a:t>Secrets</a:t>
            </a:r>
            <a:endParaRPr sz="1400" b="1" i="0" u="none" strike="noStrike" cap="none">
              <a:solidFill>
                <a:srgbClr val="121C29"/>
              </a:solidFill>
              <a:latin typeface="Space Grotesk"/>
              <a:ea typeface="Space Grotesk"/>
              <a:cs typeface="Space Grotesk"/>
              <a:sym typeface="Space Grotesk"/>
            </a:endParaRPr>
          </a:p>
        </p:txBody>
      </p:sp>
      <p:sp>
        <p:nvSpPr>
          <p:cNvPr id="1791" name="Google Shape;1791;p3"/>
          <p:cNvSpPr txBox="1"/>
          <p:nvPr/>
        </p:nvSpPr>
        <p:spPr>
          <a:xfrm>
            <a:off x="4697791" y="5711183"/>
            <a:ext cx="114944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121C29"/>
                </a:solidFill>
                <a:latin typeface="Space Grotesk"/>
                <a:ea typeface="Space Grotesk"/>
                <a:cs typeface="Space Grotesk"/>
                <a:sym typeface="Space Grotesk"/>
              </a:rPr>
              <a:t>Bindings</a:t>
            </a:r>
            <a:endParaRPr sz="1400" b="1" i="0" u="none" strike="noStrike" cap="none">
              <a:solidFill>
                <a:srgbClr val="121C29"/>
              </a:solidFill>
              <a:latin typeface="Space Grotesk"/>
              <a:ea typeface="Space Grotesk"/>
              <a:cs typeface="Space Grotesk"/>
              <a:sym typeface="Space Grotesk"/>
            </a:endParaRPr>
          </a:p>
        </p:txBody>
      </p:sp>
      <p:sp>
        <p:nvSpPr>
          <p:cNvPr id="1792" name="Google Shape;1792;p3"/>
          <p:cNvSpPr txBox="1"/>
          <p:nvPr/>
        </p:nvSpPr>
        <p:spPr>
          <a:xfrm>
            <a:off x="6323268" y="5711183"/>
            <a:ext cx="1587952"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121C29"/>
                </a:solidFill>
                <a:latin typeface="Space Grotesk"/>
                <a:ea typeface="Space Grotesk"/>
                <a:cs typeface="Space Grotesk"/>
                <a:sym typeface="Space Grotesk"/>
              </a:rPr>
              <a:t>Cryptography</a:t>
            </a:r>
            <a:endParaRPr sz="1400" b="1" i="0" u="none" strike="noStrike" cap="none">
              <a:solidFill>
                <a:srgbClr val="121C29"/>
              </a:solidFill>
              <a:latin typeface="Space Grotesk"/>
              <a:ea typeface="Space Grotesk"/>
              <a:cs typeface="Space Grotesk"/>
              <a:sym typeface="Space Grotesk"/>
            </a:endParaRPr>
          </a:p>
        </p:txBody>
      </p:sp>
      <p:sp>
        <p:nvSpPr>
          <p:cNvPr id="1793" name="Google Shape;1793;p3"/>
          <p:cNvSpPr txBox="1"/>
          <p:nvPr/>
        </p:nvSpPr>
        <p:spPr>
          <a:xfrm>
            <a:off x="8099675" y="5711183"/>
            <a:ext cx="1380961"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121C29"/>
                </a:solidFill>
                <a:latin typeface="Space Grotesk"/>
                <a:ea typeface="Space Grotesk"/>
                <a:cs typeface="Space Grotesk"/>
                <a:sym typeface="Space Grotesk"/>
              </a:rPr>
              <a:t>Distributed lock</a:t>
            </a:r>
            <a:endParaRPr sz="1400" b="1" i="0" u="none" strike="noStrike" cap="none">
              <a:solidFill>
                <a:srgbClr val="121C29"/>
              </a:solidFill>
              <a:latin typeface="Space Grotesk"/>
              <a:ea typeface="Space Grotesk"/>
              <a:cs typeface="Space Grotesk"/>
              <a:sym typeface="Space Grotesk"/>
            </a:endParaRPr>
          </a:p>
        </p:txBody>
      </p:sp>
      <p:pic>
        <p:nvPicPr>
          <p:cNvPr id="3" name="Graphic 2">
            <a:extLst>
              <a:ext uri="{FF2B5EF4-FFF2-40B4-BE49-F238E27FC236}">
                <a16:creationId xmlns:a16="http://schemas.microsoft.com/office/drawing/2014/main" id="{51AB5B51-618C-E605-1450-D4482329057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55231" y="4708041"/>
            <a:ext cx="723600" cy="723600"/>
          </a:xfrm>
          <a:prstGeom prst="rect">
            <a:avLst/>
          </a:prstGeom>
        </p:spPr>
      </p:pic>
      <p:sp>
        <p:nvSpPr>
          <p:cNvPr id="4" name="Google Shape;1793;p3">
            <a:extLst>
              <a:ext uri="{FF2B5EF4-FFF2-40B4-BE49-F238E27FC236}">
                <a16:creationId xmlns:a16="http://schemas.microsoft.com/office/drawing/2014/main" id="{0E04C919-1C76-C5E1-0132-5EE132E97657}"/>
              </a:ext>
            </a:extLst>
          </p:cNvPr>
          <p:cNvSpPr txBox="1"/>
          <p:nvPr/>
        </p:nvSpPr>
        <p:spPr>
          <a:xfrm>
            <a:off x="9726550" y="5711183"/>
            <a:ext cx="1380961"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121C29"/>
                </a:solidFill>
                <a:latin typeface="Space Grotesk"/>
                <a:ea typeface="Space Grotesk"/>
                <a:cs typeface="Space Grotesk"/>
                <a:sym typeface="Space Grotesk"/>
              </a:rPr>
              <a:t>Jobs</a:t>
            </a:r>
            <a:endParaRPr sz="1400" b="1" i="0" u="none" strike="noStrike" cap="none" dirty="0">
              <a:solidFill>
                <a:srgbClr val="121C29"/>
              </a:solidFill>
              <a:latin typeface="Space Grotesk"/>
              <a:ea typeface="Space Grotesk"/>
              <a:cs typeface="Space Grotesk"/>
              <a:sym typeface="Space Grotesk"/>
            </a:endParaRPr>
          </a:p>
        </p:txBody>
      </p:sp>
      <p:pic>
        <p:nvPicPr>
          <p:cNvPr id="6" name="Graphic 5">
            <a:extLst>
              <a:ext uri="{FF2B5EF4-FFF2-40B4-BE49-F238E27FC236}">
                <a16:creationId xmlns:a16="http://schemas.microsoft.com/office/drawing/2014/main" id="{80F08609-77AF-A227-2455-17304A1D7A8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55230" y="2540700"/>
            <a:ext cx="723600" cy="723600"/>
          </a:xfrm>
          <a:prstGeom prst="rect">
            <a:avLst/>
          </a:prstGeom>
        </p:spPr>
      </p:pic>
      <p:sp>
        <p:nvSpPr>
          <p:cNvPr id="7" name="Google Shape;1788;p3">
            <a:extLst>
              <a:ext uri="{FF2B5EF4-FFF2-40B4-BE49-F238E27FC236}">
                <a16:creationId xmlns:a16="http://schemas.microsoft.com/office/drawing/2014/main" id="{2C7B10F4-5D70-6712-11EB-05DE13316018}"/>
              </a:ext>
            </a:extLst>
          </p:cNvPr>
          <p:cNvSpPr txBox="1"/>
          <p:nvPr/>
        </p:nvSpPr>
        <p:spPr>
          <a:xfrm>
            <a:off x="9784428" y="3593701"/>
            <a:ext cx="1265204"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b="1" dirty="0">
                <a:solidFill>
                  <a:srgbClr val="121C29"/>
                </a:solidFill>
                <a:latin typeface="Space Grotesk"/>
                <a:ea typeface="Space Grotesk"/>
                <a:cs typeface="Space Grotesk"/>
                <a:sym typeface="Space Grotesk"/>
              </a:rPr>
              <a:t>Middleware</a:t>
            </a:r>
            <a:endParaRPr sz="1400" b="1" i="0" u="none" strike="noStrike" cap="none" dirty="0">
              <a:solidFill>
                <a:srgbClr val="121C29"/>
              </a:solidFill>
              <a:latin typeface="Space Grotesk"/>
              <a:ea typeface="Space Grotesk"/>
              <a:cs typeface="Space Grotesk"/>
              <a:sym typeface="Space Grotesk"/>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6"/>
          <p:cNvSpPr txBox="1"/>
          <p:nvPr/>
        </p:nvSpPr>
        <p:spPr>
          <a:xfrm>
            <a:off x="1423274" y="2151727"/>
            <a:ext cx="9345451" cy="255454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dirty="0">
                <a:solidFill>
                  <a:schemeClr val="accent1"/>
                </a:solidFill>
                <a:latin typeface="Space Grotesk"/>
                <a:ea typeface="Space Grotesk"/>
                <a:cs typeface="Space Grotesk"/>
                <a:sym typeface="Space Grotesk"/>
              </a:rPr>
              <a:t>Speeds up application development </a:t>
            </a:r>
            <a:r>
              <a:rPr lang="en-US" sz="4000" b="0" i="0" u="none" strike="noStrike" cap="none" dirty="0">
                <a:solidFill>
                  <a:schemeClr val="accent2"/>
                </a:solidFill>
                <a:latin typeface="Space Grotesk"/>
                <a:ea typeface="Space Grotesk"/>
                <a:cs typeface="Space Grotesk"/>
                <a:sym typeface="Space Grotesk"/>
              </a:rPr>
              <a:t>by providing an integrated set of </a:t>
            </a:r>
            <a:r>
              <a:rPr lang="en-US" sz="4000" b="0" i="0" u="none" strike="noStrike" cap="none" dirty="0">
                <a:solidFill>
                  <a:schemeClr val="accent3"/>
                </a:solidFill>
                <a:latin typeface="Space Grotesk"/>
                <a:ea typeface="Space Grotesk"/>
                <a:cs typeface="Space Grotesk"/>
                <a:sym typeface="Space Grotesk"/>
              </a:rPr>
              <a:t>APIs for communication, state, and workflow</a:t>
            </a:r>
            <a:r>
              <a:rPr lang="en-US" sz="4000" b="0" i="0" u="none" strike="noStrike" cap="none" dirty="0">
                <a:solidFill>
                  <a:srgbClr val="000000"/>
                </a:solidFill>
                <a:latin typeface="Space Grotesk"/>
                <a:ea typeface="Space Grotesk"/>
                <a:cs typeface="Space Grotesk"/>
                <a:sym typeface="Space Grotesk"/>
              </a:rPr>
              <a:t>.</a:t>
            </a:r>
            <a:endParaRPr sz="4000" b="0" i="0" u="none" strike="noStrike" cap="none" dirty="0">
              <a:solidFill>
                <a:srgbClr val="000000"/>
              </a:solidFill>
              <a:latin typeface="Space Grotesk"/>
              <a:ea typeface="Space Grotesk"/>
              <a:cs typeface="Space Grotesk"/>
              <a:sym typeface="Space Grotesk"/>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Shape 1797"/>
        <p:cNvGrpSpPr/>
        <p:nvPr/>
      </p:nvGrpSpPr>
      <p:grpSpPr>
        <a:xfrm>
          <a:off x="0" y="0"/>
          <a:ext cx="0" cy="0"/>
          <a:chOff x="0" y="0"/>
          <a:chExt cx="0" cy="0"/>
        </a:xfrm>
      </p:grpSpPr>
      <p:sp>
        <p:nvSpPr>
          <p:cNvPr id="1798" name="Google Shape;1798;p4"/>
          <p:cNvSpPr txBox="1"/>
          <p:nvPr/>
        </p:nvSpPr>
        <p:spPr>
          <a:xfrm>
            <a:off x="10487833" y="1653796"/>
            <a:ext cx="1041511"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121C29"/>
                </a:solidFill>
                <a:latin typeface="Space Grotesk"/>
                <a:ea typeface="Space Grotesk"/>
                <a:cs typeface="Space Grotesk"/>
                <a:sym typeface="Space Grotesk"/>
              </a:rPr>
              <a:t>App label</a:t>
            </a:r>
            <a:endParaRPr sz="1400" b="1" i="0" u="none" strike="noStrike" cap="none">
              <a:solidFill>
                <a:srgbClr val="121C29"/>
              </a:solidFill>
              <a:latin typeface="Space Grotesk"/>
              <a:ea typeface="Space Grotesk"/>
              <a:cs typeface="Space Grotesk"/>
              <a:sym typeface="Space Grotesk"/>
            </a:endParaRPr>
          </a:p>
        </p:txBody>
      </p:sp>
      <p:sp>
        <p:nvSpPr>
          <p:cNvPr id="1799" name="Google Shape;1799;p4"/>
          <p:cNvSpPr/>
          <p:nvPr/>
        </p:nvSpPr>
        <p:spPr>
          <a:xfrm>
            <a:off x="9828022" y="3539503"/>
            <a:ext cx="2363978" cy="3318497"/>
          </a:xfrm>
          <a:prstGeom prst="rect">
            <a:avLst/>
          </a:prstGeom>
          <a:solidFill>
            <a:srgbClr val="0D2192"/>
          </a:solidFill>
          <a:ln w="12700" cap="flat" cmpd="sng">
            <a:solidFill>
              <a:srgbClr val="050D3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pace Grotesk"/>
              <a:ea typeface="Space Grotesk"/>
              <a:cs typeface="Space Grotesk"/>
              <a:sym typeface="Space Grotesk"/>
            </a:endParaRPr>
          </a:p>
        </p:txBody>
      </p:sp>
      <p:sp>
        <p:nvSpPr>
          <p:cNvPr id="1800" name="Google Shape;1800;p4"/>
          <p:cNvSpPr txBox="1"/>
          <p:nvPr/>
        </p:nvSpPr>
        <p:spPr>
          <a:xfrm>
            <a:off x="10482177" y="5108462"/>
            <a:ext cx="1041511"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Space Grotesk"/>
                <a:ea typeface="Space Grotesk"/>
                <a:cs typeface="Space Grotesk"/>
                <a:sym typeface="Space Grotesk"/>
              </a:rPr>
              <a:t>App label</a:t>
            </a:r>
            <a:endParaRPr sz="1400" b="1" i="0" u="none" strike="noStrike" cap="none">
              <a:solidFill>
                <a:schemeClr val="lt1"/>
              </a:solidFill>
              <a:latin typeface="Space Grotesk"/>
              <a:ea typeface="Space Grotesk"/>
              <a:cs typeface="Space Grotesk"/>
              <a:sym typeface="Space Grotesk"/>
            </a:endParaRPr>
          </a:p>
        </p:txBody>
      </p:sp>
      <p:sp>
        <p:nvSpPr>
          <p:cNvPr id="1801" name="Google Shape;1801;p4"/>
          <p:cNvSpPr txBox="1"/>
          <p:nvPr/>
        </p:nvSpPr>
        <p:spPr>
          <a:xfrm>
            <a:off x="197708" y="290384"/>
            <a:ext cx="701506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Space Grotesk"/>
                <a:ea typeface="Space Grotesk"/>
                <a:cs typeface="Space Grotesk"/>
                <a:sym typeface="Space Grotesk"/>
              </a:rPr>
              <a:t>App with Dapr sidecar on the right</a:t>
            </a:r>
            <a:endParaRPr sz="3200" b="1" i="0" u="none" strike="noStrike" cap="none">
              <a:solidFill>
                <a:schemeClr val="dk1"/>
              </a:solidFill>
              <a:latin typeface="Space Grotesk"/>
              <a:ea typeface="Space Grotesk"/>
              <a:cs typeface="Space Grotesk"/>
              <a:sym typeface="Space Grotesk"/>
            </a:endParaRPr>
          </a:p>
        </p:txBody>
      </p:sp>
      <p:grpSp>
        <p:nvGrpSpPr>
          <p:cNvPr id="1802" name="Google Shape;1802;p4"/>
          <p:cNvGrpSpPr/>
          <p:nvPr/>
        </p:nvGrpSpPr>
        <p:grpSpPr>
          <a:xfrm>
            <a:off x="2806212" y="1483914"/>
            <a:ext cx="1815770" cy="1890000"/>
            <a:chOff x="1183411" y="1647687"/>
            <a:chExt cx="1815770" cy="1890000"/>
          </a:xfrm>
        </p:grpSpPr>
        <p:pic>
          <p:nvPicPr>
            <p:cNvPr id="1803" name="Google Shape;1803;p4"/>
            <p:cNvPicPr preferRelativeResize="0"/>
            <p:nvPr/>
          </p:nvPicPr>
          <p:blipFill rotWithShape="1">
            <a:blip r:embed="rId3">
              <a:alphaModFix/>
            </a:blip>
            <a:srcRect/>
            <a:stretch/>
          </p:blipFill>
          <p:spPr>
            <a:xfrm>
              <a:off x="1183411" y="1647687"/>
              <a:ext cx="1815770" cy="1890000"/>
            </a:xfrm>
            <a:prstGeom prst="rect">
              <a:avLst/>
            </a:prstGeom>
            <a:noFill/>
            <a:ln>
              <a:noFill/>
            </a:ln>
          </p:spPr>
        </p:pic>
        <p:sp>
          <p:nvSpPr>
            <p:cNvPr id="1804" name="Google Shape;1804;p4"/>
            <p:cNvSpPr txBox="1"/>
            <p:nvPr/>
          </p:nvSpPr>
          <p:spPr>
            <a:xfrm>
              <a:off x="1311416" y="2185650"/>
              <a:ext cx="114944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lt1"/>
                  </a:solidFill>
                  <a:latin typeface="Space Grotesk"/>
                  <a:ea typeface="Space Grotesk"/>
                  <a:cs typeface="Space Grotesk"/>
                  <a:sym typeface="Space Grotesk"/>
                </a:rPr>
                <a:t>App label</a:t>
              </a:r>
              <a:endParaRPr sz="1400" b="1" i="0" u="none" strike="noStrike" cap="none" dirty="0">
                <a:solidFill>
                  <a:schemeClr val="lt1"/>
                </a:solidFill>
                <a:latin typeface="Space Grotesk"/>
                <a:ea typeface="Space Grotesk"/>
                <a:cs typeface="Space Grotesk"/>
                <a:sym typeface="Space Grotesk"/>
              </a:endParaRPr>
            </a:p>
          </p:txBody>
        </p:sp>
      </p:grpSp>
      <p:grpSp>
        <p:nvGrpSpPr>
          <p:cNvPr id="1805" name="Google Shape;1805;p4"/>
          <p:cNvGrpSpPr/>
          <p:nvPr/>
        </p:nvGrpSpPr>
        <p:grpSpPr>
          <a:xfrm>
            <a:off x="7104903" y="1539000"/>
            <a:ext cx="1815770" cy="1890000"/>
            <a:chOff x="4999799" y="1647687"/>
            <a:chExt cx="1815770" cy="1890000"/>
          </a:xfrm>
        </p:grpSpPr>
        <p:pic>
          <p:nvPicPr>
            <p:cNvPr id="1806" name="Google Shape;1806;p4"/>
            <p:cNvPicPr preferRelativeResize="0"/>
            <p:nvPr/>
          </p:nvPicPr>
          <p:blipFill rotWithShape="1">
            <a:blip r:embed="rId4">
              <a:alphaModFix/>
            </a:blip>
            <a:srcRect/>
            <a:stretch/>
          </p:blipFill>
          <p:spPr>
            <a:xfrm>
              <a:off x="4999799" y="1647687"/>
              <a:ext cx="1815770" cy="1890000"/>
            </a:xfrm>
            <a:prstGeom prst="rect">
              <a:avLst/>
            </a:prstGeom>
            <a:noFill/>
            <a:ln>
              <a:noFill/>
            </a:ln>
          </p:spPr>
        </p:pic>
        <p:sp>
          <p:nvSpPr>
            <p:cNvPr id="1807" name="Google Shape;1807;p4"/>
            <p:cNvSpPr txBox="1"/>
            <p:nvPr/>
          </p:nvSpPr>
          <p:spPr>
            <a:xfrm>
              <a:off x="5127804" y="2185650"/>
              <a:ext cx="114944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Space Grotesk"/>
                  <a:ea typeface="Space Grotesk"/>
                  <a:cs typeface="Space Grotesk"/>
                  <a:sym typeface="Space Grotesk"/>
                </a:rPr>
                <a:t>App label</a:t>
              </a:r>
              <a:endParaRPr sz="1400" b="1" i="0" u="none" strike="noStrike" cap="none">
                <a:solidFill>
                  <a:schemeClr val="lt1"/>
                </a:solidFill>
                <a:latin typeface="Space Grotesk"/>
                <a:ea typeface="Space Grotesk"/>
                <a:cs typeface="Space Grotesk"/>
                <a:sym typeface="Space Grotesk"/>
              </a:endParaRPr>
            </a:p>
          </p:txBody>
        </p:sp>
      </p:grpSp>
      <p:grpSp>
        <p:nvGrpSpPr>
          <p:cNvPr id="1808" name="Google Shape;1808;p4"/>
          <p:cNvGrpSpPr/>
          <p:nvPr/>
        </p:nvGrpSpPr>
        <p:grpSpPr>
          <a:xfrm>
            <a:off x="7104903" y="3982669"/>
            <a:ext cx="1815770" cy="1890000"/>
            <a:chOff x="6888377" y="3667836"/>
            <a:chExt cx="1815770" cy="1890000"/>
          </a:xfrm>
        </p:grpSpPr>
        <p:pic>
          <p:nvPicPr>
            <p:cNvPr id="1809" name="Google Shape;1809;p4"/>
            <p:cNvPicPr preferRelativeResize="0"/>
            <p:nvPr/>
          </p:nvPicPr>
          <p:blipFill rotWithShape="1">
            <a:blip r:embed="rId5">
              <a:alphaModFix/>
            </a:blip>
            <a:srcRect/>
            <a:stretch/>
          </p:blipFill>
          <p:spPr>
            <a:xfrm>
              <a:off x="6888377" y="3667836"/>
              <a:ext cx="1815770" cy="1890000"/>
            </a:xfrm>
            <a:prstGeom prst="rect">
              <a:avLst/>
            </a:prstGeom>
            <a:noFill/>
            <a:ln>
              <a:noFill/>
            </a:ln>
          </p:spPr>
        </p:pic>
        <p:sp>
          <p:nvSpPr>
            <p:cNvPr id="1810" name="Google Shape;1810;p4"/>
            <p:cNvSpPr txBox="1"/>
            <p:nvPr/>
          </p:nvSpPr>
          <p:spPr>
            <a:xfrm>
              <a:off x="7017272" y="4233906"/>
              <a:ext cx="114944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Space Grotesk"/>
                  <a:ea typeface="Space Grotesk"/>
                  <a:cs typeface="Space Grotesk"/>
                  <a:sym typeface="Space Grotesk"/>
                </a:rPr>
                <a:t>App label</a:t>
              </a:r>
              <a:endParaRPr sz="1400" b="1" i="0" u="none" strike="noStrike" cap="none">
                <a:solidFill>
                  <a:schemeClr val="lt1"/>
                </a:solidFill>
                <a:latin typeface="Space Grotesk"/>
                <a:ea typeface="Space Grotesk"/>
                <a:cs typeface="Space Grotesk"/>
                <a:sym typeface="Space Grotesk"/>
              </a:endParaRPr>
            </a:p>
          </p:txBody>
        </p:sp>
      </p:grpSp>
      <p:grpSp>
        <p:nvGrpSpPr>
          <p:cNvPr id="1811" name="Google Shape;1811;p4"/>
          <p:cNvGrpSpPr/>
          <p:nvPr/>
        </p:nvGrpSpPr>
        <p:grpSpPr>
          <a:xfrm>
            <a:off x="2806212" y="3982669"/>
            <a:ext cx="1815770" cy="1890000"/>
            <a:chOff x="4926990" y="3667836"/>
            <a:chExt cx="1815770" cy="1890000"/>
          </a:xfrm>
        </p:grpSpPr>
        <p:pic>
          <p:nvPicPr>
            <p:cNvPr id="1812" name="Google Shape;1812;p4"/>
            <p:cNvPicPr preferRelativeResize="0"/>
            <p:nvPr/>
          </p:nvPicPr>
          <p:blipFill rotWithShape="1">
            <a:blip r:embed="rId6">
              <a:alphaModFix/>
            </a:blip>
            <a:srcRect/>
            <a:stretch/>
          </p:blipFill>
          <p:spPr>
            <a:xfrm>
              <a:off x="4926990" y="3667836"/>
              <a:ext cx="1815770" cy="1890000"/>
            </a:xfrm>
            <a:prstGeom prst="rect">
              <a:avLst/>
            </a:prstGeom>
            <a:noFill/>
            <a:ln>
              <a:noFill/>
            </a:ln>
          </p:spPr>
        </p:pic>
        <p:sp>
          <p:nvSpPr>
            <p:cNvPr id="1813" name="Google Shape;1813;p4"/>
            <p:cNvSpPr txBox="1"/>
            <p:nvPr/>
          </p:nvSpPr>
          <p:spPr>
            <a:xfrm>
              <a:off x="5069281" y="4233906"/>
              <a:ext cx="114944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Space Grotesk"/>
                  <a:ea typeface="Space Grotesk"/>
                  <a:cs typeface="Space Grotesk"/>
                  <a:sym typeface="Space Grotesk"/>
                </a:rPr>
                <a:t>App label</a:t>
              </a:r>
              <a:endParaRPr sz="1400" b="1" i="0" u="none" strike="noStrike" cap="none">
                <a:solidFill>
                  <a:schemeClr val="dk1"/>
                </a:solidFill>
                <a:latin typeface="Space Grotesk"/>
                <a:ea typeface="Space Grotesk"/>
                <a:cs typeface="Space Grotesk"/>
                <a:sym typeface="Space Grotesk"/>
              </a:endParaRPr>
            </a:p>
          </p:txBody>
        </p:sp>
      </p:grpSp>
      <p:grpSp>
        <p:nvGrpSpPr>
          <p:cNvPr id="1814" name="Google Shape;1814;p4"/>
          <p:cNvGrpSpPr/>
          <p:nvPr/>
        </p:nvGrpSpPr>
        <p:grpSpPr>
          <a:xfrm>
            <a:off x="617636" y="1483914"/>
            <a:ext cx="1855000" cy="1890000"/>
            <a:chOff x="3071990" y="1647687"/>
            <a:chExt cx="1855000" cy="1890000"/>
          </a:xfrm>
        </p:grpSpPr>
        <p:pic>
          <p:nvPicPr>
            <p:cNvPr id="1815" name="Google Shape;1815;p4"/>
            <p:cNvPicPr preferRelativeResize="0"/>
            <p:nvPr/>
          </p:nvPicPr>
          <p:blipFill rotWithShape="1">
            <a:blip r:embed="rId7">
              <a:alphaModFix/>
            </a:blip>
            <a:srcRect/>
            <a:stretch/>
          </p:blipFill>
          <p:spPr>
            <a:xfrm>
              <a:off x="3071990" y="1647687"/>
              <a:ext cx="1855000" cy="1890000"/>
            </a:xfrm>
            <a:prstGeom prst="rect">
              <a:avLst/>
            </a:prstGeom>
            <a:noFill/>
            <a:ln>
              <a:noFill/>
            </a:ln>
          </p:spPr>
        </p:pic>
        <p:sp>
          <p:nvSpPr>
            <p:cNvPr id="1816" name="Google Shape;1816;p4"/>
            <p:cNvSpPr txBox="1"/>
            <p:nvPr/>
          </p:nvSpPr>
          <p:spPr>
            <a:xfrm>
              <a:off x="3229867" y="2185772"/>
              <a:ext cx="114944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Space Grotesk"/>
                  <a:ea typeface="Space Grotesk"/>
                  <a:cs typeface="Space Grotesk"/>
                  <a:sym typeface="Space Grotesk"/>
                </a:rPr>
                <a:t>App label</a:t>
              </a:r>
              <a:endParaRPr sz="1400" b="1" i="0" u="none" strike="noStrike" cap="none">
                <a:solidFill>
                  <a:schemeClr val="dk1"/>
                </a:solidFill>
                <a:latin typeface="Space Grotesk"/>
                <a:ea typeface="Space Grotesk"/>
                <a:cs typeface="Space Grotesk"/>
                <a:sym typeface="Space Grotesk"/>
              </a:endParaRPr>
            </a:p>
          </p:txBody>
        </p:sp>
      </p:grpSp>
      <p:grpSp>
        <p:nvGrpSpPr>
          <p:cNvPr id="1817" name="Google Shape;1817;p4"/>
          <p:cNvGrpSpPr/>
          <p:nvPr/>
        </p:nvGrpSpPr>
        <p:grpSpPr>
          <a:xfrm>
            <a:off x="5087976" y="3983972"/>
            <a:ext cx="1821480" cy="1890000"/>
            <a:chOff x="3071990" y="3667836"/>
            <a:chExt cx="1821480" cy="1890000"/>
          </a:xfrm>
        </p:grpSpPr>
        <p:pic>
          <p:nvPicPr>
            <p:cNvPr id="1818" name="Google Shape;1818;p4"/>
            <p:cNvPicPr preferRelativeResize="0"/>
            <p:nvPr/>
          </p:nvPicPr>
          <p:blipFill rotWithShape="1">
            <a:blip r:embed="rId8">
              <a:alphaModFix/>
            </a:blip>
            <a:srcRect/>
            <a:stretch/>
          </p:blipFill>
          <p:spPr>
            <a:xfrm>
              <a:off x="3071990" y="3667836"/>
              <a:ext cx="1821480" cy="1890000"/>
            </a:xfrm>
            <a:prstGeom prst="rect">
              <a:avLst/>
            </a:prstGeom>
            <a:noFill/>
            <a:ln>
              <a:noFill/>
            </a:ln>
          </p:spPr>
        </p:pic>
        <p:sp>
          <p:nvSpPr>
            <p:cNvPr id="1819" name="Google Shape;1819;p4"/>
            <p:cNvSpPr txBox="1"/>
            <p:nvPr/>
          </p:nvSpPr>
          <p:spPr>
            <a:xfrm>
              <a:off x="3217675" y="4233906"/>
              <a:ext cx="114944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Space Grotesk"/>
                  <a:ea typeface="Space Grotesk"/>
                  <a:cs typeface="Space Grotesk"/>
                  <a:sym typeface="Space Grotesk"/>
                </a:rPr>
                <a:t>App label</a:t>
              </a:r>
              <a:endParaRPr sz="1400" b="1" i="0" u="none" strike="noStrike" cap="none">
                <a:solidFill>
                  <a:schemeClr val="lt1"/>
                </a:solidFill>
                <a:latin typeface="Space Grotesk"/>
                <a:ea typeface="Space Grotesk"/>
                <a:cs typeface="Space Grotesk"/>
                <a:sym typeface="Space Grotesk"/>
              </a:endParaRPr>
            </a:p>
          </p:txBody>
        </p:sp>
      </p:grpSp>
      <p:grpSp>
        <p:nvGrpSpPr>
          <p:cNvPr id="1820" name="Google Shape;1820;p4"/>
          <p:cNvGrpSpPr/>
          <p:nvPr/>
        </p:nvGrpSpPr>
        <p:grpSpPr>
          <a:xfrm>
            <a:off x="4955557" y="1483914"/>
            <a:ext cx="1815770" cy="1890000"/>
            <a:chOff x="6888377" y="1647687"/>
            <a:chExt cx="1815770" cy="1890000"/>
          </a:xfrm>
        </p:grpSpPr>
        <p:pic>
          <p:nvPicPr>
            <p:cNvPr id="1821" name="Google Shape;1821;p4"/>
            <p:cNvPicPr preferRelativeResize="0"/>
            <p:nvPr/>
          </p:nvPicPr>
          <p:blipFill rotWithShape="1">
            <a:blip r:embed="rId9">
              <a:alphaModFix/>
            </a:blip>
            <a:srcRect/>
            <a:stretch/>
          </p:blipFill>
          <p:spPr>
            <a:xfrm>
              <a:off x="6888377" y="1647687"/>
              <a:ext cx="1815770" cy="1890000"/>
            </a:xfrm>
            <a:prstGeom prst="rect">
              <a:avLst/>
            </a:prstGeom>
            <a:noFill/>
            <a:ln>
              <a:noFill/>
            </a:ln>
          </p:spPr>
        </p:pic>
        <p:sp>
          <p:nvSpPr>
            <p:cNvPr id="1822" name="Google Shape;1822;p4"/>
            <p:cNvSpPr txBox="1"/>
            <p:nvPr/>
          </p:nvSpPr>
          <p:spPr>
            <a:xfrm>
              <a:off x="7023368" y="2185650"/>
              <a:ext cx="114944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Space Grotesk"/>
                  <a:ea typeface="Space Grotesk"/>
                  <a:cs typeface="Space Grotesk"/>
                  <a:sym typeface="Space Grotesk"/>
                </a:rPr>
                <a:t>App label</a:t>
              </a:r>
              <a:endParaRPr sz="1400" b="1" i="0" u="none" strike="noStrike" cap="none">
                <a:solidFill>
                  <a:schemeClr val="dk1"/>
                </a:solidFill>
                <a:latin typeface="Space Grotesk"/>
                <a:ea typeface="Space Grotesk"/>
                <a:cs typeface="Space Grotesk"/>
                <a:sym typeface="Space Grotesk"/>
              </a:endParaRPr>
            </a:p>
          </p:txBody>
        </p:sp>
      </p:gr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Shape 1826"/>
        <p:cNvGrpSpPr/>
        <p:nvPr/>
      </p:nvGrpSpPr>
      <p:grpSpPr>
        <a:xfrm>
          <a:off x="0" y="0"/>
          <a:ext cx="0" cy="0"/>
          <a:chOff x="0" y="0"/>
          <a:chExt cx="0" cy="0"/>
        </a:xfrm>
      </p:grpSpPr>
      <p:sp>
        <p:nvSpPr>
          <p:cNvPr id="1827" name="Google Shape;1827;p5"/>
          <p:cNvSpPr/>
          <p:nvPr/>
        </p:nvSpPr>
        <p:spPr>
          <a:xfrm>
            <a:off x="9828022" y="3539503"/>
            <a:ext cx="2363978" cy="3318497"/>
          </a:xfrm>
          <a:prstGeom prst="rect">
            <a:avLst/>
          </a:prstGeom>
          <a:solidFill>
            <a:srgbClr val="0D2192"/>
          </a:solidFill>
          <a:ln w="12700" cap="flat" cmpd="sng">
            <a:solidFill>
              <a:srgbClr val="050D3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pace Grotesk"/>
              <a:ea typeface="Space Grotesk"/>
              <a:cs typeface="Space Grotesk"/>
              <a:sym typeface="Space Grotesk"/>
            </a:endParaRPr>
          </a:p>
        </p:txBody>
      </p:sp>
      <p:sp>
        <p:nvSpPr>
          <p:cNvPr id="1828" name="Google Shape;1828;p5"/>
          <p:cNvSpPr txBox="1"/>
          <p:nvPr/>
        </p:nvSpPr>
        <p:spPr>
          <a:xfrm>
            <a:off x="197708" y="290384"/>
            <a:ext cx="6755375"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Space Grotesk"/>
                <a:ea typeface="Space Grotesk"/>
                <a:cs typeface="Space Grotesk"/>
                <a:sym typeface="Space Grotesk"/>
              </a:rPr>
              <a:t>App with Dapr sidecar on the left</a:t>
            </a:r>
            <a:endParaRPr sz="3200" b="1" i="0" u="none" strike="noStrike" cap="none">
              <a:solidFill>
                <a:schemeClr val="dk1"/>
              </a:solidFill>
              <a:latin typeface="Space Grotesk"/>
              <a:ea typeface="Space Grotesk"/>
              <a:cs typeface="Space Grotesk"/>
              <a:sym typeface="Space Grotesk"/>
            </a:endParaRPr>
          </a:p>
        </p:txBody>
      </p:sp>
      <p:sp>
        <p:nvSpPr>
          <p:cNvPr id="1829" name="Google Shape;1829;p5"/>
          <p:cNvSpPr txBox="1"/>
          <p:nvPr/>
        </p:nvSpPr>
        <p:spPr>
          <a:xfrm>
            <a:off x="10487833" y="1653796"/>
            <a:ext cx="1041511"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121C29"/>
                </a:solidFill>
                <a:latin typeface="Space Grotesk"/>
                <a:ea typeface="Space Grotesk"/>
                <a:cs typeface="Space Grotesk"/>
                <a:sym typeface="Space Grotesk"/>
              </a:rPr>
              <a:t>App label</a:t>
            </a:r>
            <a:endParaRPr sz="1400" b="1" i="0" u="none" strike="noStrike" cap="none">
              <a:solidFill>
                <a:srgbClr val="121C29"/>
              </a:solidFill>
              <a:latin typeface="Space Grotesk"/>
              <a:ea typeface="Space Grotesk"/>
              <a:cs typeface="Space Grotesk"/>
              <a:sym typeface="Space Grotesk"/>
            </a:endParaRPr>
          </a:p>
        </p:txBody>
      </p:sp>
      <p:sp>
        <p:nvSpPr>
          <p:cNvPr id="1830" name="Google Shape;1830;p5"/>
          <p:cNvSpPr txBox="1"/>
          <p:nvPr/>
        </p:nvSpPr>
        <p:spPr>
          <a:xfrm>
            <a:off x="10482177" y="5108462"/>
            <a:ext cx="1041511"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Space Grotesk"/>
                <a:ea typeface="Space Grotesk"/>
                <a:cs typeface="Space Grotesk"/>
                <a:sym typeface="Space Grotesk"/>
              </a:rPr>
              <a:t>App label</a:t>
            </a:r>
            <a:endParaRPr sz="1400" b="1" i="0" u="none" strike="noStrike" cap="none">
              <a:solidFill>
                <a:schemeClr val="lt1"/>
              </a:solidFill>
              <a:latin typeface="Space Grotesk"/>
              <a:ea typeface="Space Grotesk"/>
              <a:cs typeface="Space Grotesk"/>
              <a:sym typeface="Space Grotesk"/>
            </a:endParaRPr>
          </a:p>
        </p:txBody>
      </p:sp>
      <p:grpSp>
        <p:nvGrpSpPr>
          <p:cNvPr id="1831" name="Google Shape;1831;p5"/>
          <p:cNvGrpSpPr/>
          <p:nvPr/>
        </p:nvGrpSpPr>
        <p:grpSpPr>
          <a:xfrm>
            <a:off x="2921647" y="1539000"/>
            <a:ext cx="1855000" cy="1890000"/>
            <a:chOff x="1008840" y="1539000"/>
            <a:chExt cx="1855000" cy="1890000"/>
          </a:xfrm>
        </p:grpSpPr>
        <p:pic>
          <p:nvPicPr>
            <p:cNvPr id="1832" name="Google Shape;1832;p5"/>
            <p:cNvPicPr preferRelativeResize="0"/>
            <p:nvPr/>
          </p:nvPicPr>
          <p:blipFill rotWithShape="1">
            <a:blip r:embed="rId3">
              <a:alphaModFix/>
            </a:blip>
            <a:srcRect/>
            <a:stretch/>
          </p:blipFill>
          <p:spPr>
            <a:xfrm>
              <a:off x="1008840" y="1539000"/>
              <a:ext cx="1855000" cy="1890000"/>
            </a:xfrm>
            <a:prstGeom prst="rect">
              <a:avLst/>
            </a:prstGeom>
            <a:noFill/>
            <a:ln>
              <a:noFill/>
            </a:ln>
          </p:spPr>
        </p:pic>
        <p:sp>
          <p:nvSpPr>
            <p:cNvPr id="1833" name="Google Shape;1833;p5"/>
            <p:cNvSpPr txBox="1"/>
            <p:nvPr/>
          </p:nvSpPr>
          <p:spPr>
            <a:xfrm>
              <a:off x="1556960" y="2090951"/>
              <a:ext cx="114944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Space Grotesk"/>
                  <a:ea typeface="Space Grotesk"/>
                  <a:cs typeface="Space Grotesk"/>
                  <a:sym typeface="Space Grotesk"/>
                </a:rPr>
                <a:t>App label</a:t>
              </a:r>
              <a:endParaRPr sz="1400" b="1" i="0" u="none" strike="noStrike" cap="none">
                <a:solidFill>
                  <a:schemeClr val="lt1"/>
                </a:solidFill>
                <a:latin typeface="Space Grotesk"/>
                <a:ea typeface="Space Grotesk"/>
                <a:cs typeface="Space Grotesk"/>
                <a:sym typeface="Space Grotesk"/>
              </a:endParaRPr>
            </a:p>
          </p:txBody>
        </p:sp>
      </p:grpSp>
      <p:grpSp>
        <p:nvGrpSpPr>
          <p:cNvPr id="1834" name="Google Shape;1834;p5"/>
          <p:cNvGrpSpPr/>
          <p:nvPr/>
        </p:nvGrpSpPr>
        <p:grpSpPr>
          <a:xfrm>
            <a:off x="748428" y="1539000"/>
            <a:ext cx="1855000" cy="1890000"/>
            <a:chOff x="3007133" y="1539000"/>
            <a:chExt cx="1855000" cy="1890000"/>
          </a:xfrm>
        </p:grpSpPr>
        <p:pic>
          <p:nvPicPr>
            <p:cNvPr id="1835" name="Google Shape;1835;p5"/>
            <p:cNvPicPr preferRelativeResize="0"/>
            <p:nvPr/>
          </p:nvPicPr>
          <p:blipFill rotWithShape="1">
            <a:blip r:embed="rId4">
              <a:alphaModFix/>
            </a:blip>
            <a:srcRect/>
            <a:stretch/>
          </p:blipFill>
          <p:spPr>
            <a:xfrm>
              <a:off x="3007133" y="1539000"/>
              <a:ext cx="1855000" cy="1890000"/>
            </a:xfrm>
            <a:prstGeom prst="rect">
              <a:avLst/>
            </a:prstGeom>
            <a:noFill/>
            <a:ln>
              <a:noFill/>
            </a:ln>
          </p:spPr>
        </p:pic>
        <p:sp>
          <p:nvSpPr>
            <p:cNvPr id="1836" name="Google Shape;1836;p5"/>
            <p:cNvSpPr txBox="1"/>
            <p:nvPr/>
          </p:nvSpPr>
          <p:spPr>
            <a:xfrm>
              <a:off x="3556448" y="2090951"/>
              <a:ext cx="114944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Space Grotesk"/>
                  <a:ea typeface="Space Grotesk"/>
                  <a:cs typeface="Space Grotesk"/>
                  <a:sym typeface="Space Grotesk"/>
                </a:rPr>
                <a:t>App label</a:t>
              </a:r>
              <a:endParaRPr sz="1400" b="1" i="0" u="none" strike="noStrike" cap="none">
                <a:solidFill>
                  <a:schemeClr val="dk1"/>
                </a:solidFill>
                <a:latin typeface="Space Grotesk"/>
                <a:ea typeface="Space Grotesk"/>
                <a:cs typeface="Space Grotesk"/>
                <a:sym typeface="Space Grotesk"/>
              </a:endParaRPr>
            </a:p>
          </p:txBody>
        </p:sp>
      </p:grpSp>
      <p:grpSp>
        <p:nvGrpSpPr>
          <p:cNvPr id="1837" name="Google Shape;1837;p5"/>
          <p:cNvGrpSpPr/>
          <p:nvPr/>
        </p:nvGrpSpPr>
        <p:grpSpPr>
          <a:xfrm>
            <a:off x="7114234" y="1539000"/>
            <a:ext cx="1855000" cy="1890000"/>
            <a:chOff x="5005426" y="1539000"/>
            <a:chExt cx="1855000" cy="1890000"/>
          </a:xfrm>
        </p:grpSpPr>
        <p:pic>
          <p:nvPicPr>
            <p:cNvPr id="1838" name="Google Shape;1838;p5"/>
            <p:cNvPicPr preferRelativeResize="0"/>
            <p:nvPr/>
          </p:nvPicPr>
          <p:blipFill rotWithShape="1">
            <a:blip r:embed="rId5">
              <a:alphaModFix/>
            </a:blip>
            <a:srcRect/>
            <a:stretch/>
          </p:blipFill>
          <p:spPr>
            <a:xfrm>
              <a:off x="5005426" y="1539000"/>
              <a:ext cx="1855000" cy="1890000"/>
            </a:xfrm>
            <a:prstGeom prst="rect">
              <a:avLst/>
            </a:prstGeom>
            <a:noFill/>
            <a:ln>
              <a:noFill/>
            </a:ln>
          </p:spPr>
        </p:pic>
        <p:sp>
          <p:nvSpPr>
            <p:cNvPr id="1839" name="Google Shape;1839;p5"/>
            <p:cNvSpPr txBox="1"/>
            <p:nvPr/>
          </p:nvSpPr>
          <p:spPr>
            <a:xfrm>
              <a:off x="5562032" y="2090951"/>
              <a:ext cx="114944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Space Grotesk"/>
                  <a:ea typeface="Space Grotesk"/>
                  <a:cs typeface="Space Grotesk"/>
                  <a:sym typeface="Space Grotesk"/>
                </a:rPr>
                <a:t>App label</a:t>
              </a:r>
              <a:endParaRPr sz="1400" b="1" i="0" u="none" strike="noStrike" cap="none">
                <a:solidFill>
                  <a:schemeClr val="lt1"/>
                </a:solidFill>
                <a:latin typeface="Space Grotesk"/>
                <a:ea typeface="Space Grotesk"/>
                <a:cs typeface="Space Grotesk"/>
                <a:sym typeface="Space Grotesk"/>
              </a:endParaRPr>
            </a:p>
          </p:txBody>
        </p:sp>
      </p:grpSp>
      <p:grpSp>
        <p:nvGrpSpPr>
          <p:cNvPr id="1840" name="Google Shape;1840;p5"/>
          <p:cNvGrpSpPr/>
          <p:nvPr/>
        </p:nvGrpSpPr>
        <p:grpSpPr>
          <a:xfrm>
            <a:off x="7268084" y="3782903"/>
            <a:ext cx="1855000" cy="1890000"/>
            <a:chOff x="7003720" y="1539000"/>
            <a:chExt cx="1855000" cy="1890000"/>
          </a:xfrm>
        </p:grpSpPr>
        <p:pic>
          <p:nvPicPr>
            <p:cNvPr id="1841" name="Google Shape;1841;p5"/>
            <p:cNvPicPr preferRelativeResize="0"/>
            <p:nvPr/>
          </p:nvPicPr>
          <p:blipFill rotWithShape="1">
            <a:blip r:embed="rId6">
              <a:alphaModFix/>
            </a:blip>
            <a:srcRect/>
            <a:stretch/>
          </p:blipFill>
          <p:spPr>
            <a:xfrm>
              <a:off x="7003720" y="1539000"/>
              <a:ext cx="1855000" cy="1890000"/>
            </a:xfrm>
            <a:prstGeom prst="rect">
              <a:avLst/>
            </a:prstGeom>
            <a:noFill/>
            <a:ln>
              <a:noFill/>
            </a:ln>
          </p:spPr>
        </p:pic>
        <p:sp>
          <p:nvSpPr>
            <p:cNvPr id="1842" name="Google Shape;1842;p5"/>
            <p:cNvSpPr txBox="1"/>
            <p:nvPr/>
          </p:nvSpPr>
          <p:spPr>
            <a:xfrm>
              <a:off x="7555424" y="2090951"/>
              <a:ext cx="114944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Space Grotesk"/>
                  <a:ea typeface="Space Grotesk"/>
                  <a:cs typeface="Space Grotesk"/>
                  <a:sym typeface="Space Grotesk"/>
                </a:rPr>
                <a:t>App label</a:t>
              </a:r>
              <a:endParaRPr sz="1400" b="1" i="0" u="none" strike="noStrike" cap="none">
                <a:solidFill>
                  <a:schemeClr val="lt1"/>
                </a:solidFill>
                <a:latin typeface="Space Grotesk"/>
                <a:ea typeface="Space Grotesk"/>
                <a:cs typeface="Space Grotesk"/>
                <a:sym typeface="Space Grotesk"/>
              </a:endParaRPr>
            </a:p>
          </p:txBody>
        </p:sp>
      </p:grpSp>
      <p:grpSp>
        <p:nvGrpSpPr>
          <p:cNvPr id="1843" name="Google Shape;1843;p5"/>
          <p:cNvGrpSpPr/>
          <p:nvPr/>
        </p:nvGrpSpPr>
        <p:grpSpPr>
          <a:xfrm>
            <a:off x="5094866" y="3782903"/>
            <a:ext cx="1855000" cy="1890000"/>
            <a:chOff x="3007133" y="3571885"/>
            <a:chExt cx="1855000" cy="1890000"/>
          </a:xfrm>
        </p:grpSpPr>
        <p:pic>
          <p:nvPicPr>
            <p:cNvPr id="1844" name="Google Shape;1844;p5"/>
            <p:cNvPicPr preferRelativeResize="0"/>
            <p:nvPr/>
          </p:nvPicPr>
          <p:blipFill rotWithShape="1">
            <a:blip r:embed="rId7">
              <a:alphaModFix/>
            </a:blip>
            <a:srcRect/>
            <a:stretch/>
          </p:blipFill>
          <p:spPr>
            <a:xfrm>
              <a:off x="3007133" y="3571885"/>
              <a:ext cx="1855000" cy="1890000"/>
            </a:xfrm>
            <a:prstGeom prst="rect">
              <a:avLst/>
            </a:prstGeom>
            <a:noFill/>
            <a:ln>
              <a:noFill/>
            </a:ln>
          </p:spPr>
        </p:pic>
        <p:sp>
          <p:nvSpPr>
            <p:cNvPr id="1845" name="Google Shape;1845;p5"/>
            <p:cNvSpPr txBox="1"/>
            <p:nvPr/>
          </p:nvSpPr>
          <p:spPr>
            <a:xfrm>
              <a:off x="3556448" y="4123836"/>
              <a:ext cx="114944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lt1"/>
                  </a:solidFill>
                  <a:latin typeface="Space Grotesk"/>
                  <a:ea typeface="Space Grotesk"/>
                  <a:cs typeface="Space Grotesk"/>
                  <a:sym typeface="Space Grotesk"/>
                </a:rPr>
                <a:t>App label</a:t>
              </a:r>
              <a:endParaRPr sz="1400" b="1" i="0" u="none" strike="noStrike" cap="none" dirty="0">
                <a:solidFill>
                  <a:schemeClr val="lt1"/>
                </a:solidFill>
                <a:latin typeface="Space Grotesk"/>
                <a:ea typeface="Space Grotesk"/>
                <a:cs typeface="Space Grotesk"/>
                <a:sym typeface="Space Grotesk"/>
              </a:endParaRPr>
            </a:p>
          </p:txBody>
        </p:sp>
      </p:grpSp>
      <p:grpSp>
        <p:nvGrpSpPr>
          <p:cNvPr id="1846" name="Google Shape;1846;p5"/>
          <p:cNvGrpSpPr/>
          <p:nvPr/>
        </p:nvGrpSpPr>
        <p:grpSpPr>
          <a:xfrm>
            <a:off x="2935773" y="3782903"/>
            <a:ext cx="1855000" cy="1890000"/>
            <a:chOff x="5004982" y="3571885"/>
            <a:chExt cx="1855000" cy="1890000"/>
          </a:xfrm>
        </p:grpSpPr>
        <p:pic>
          <p:nvPicPr>
            <p:cNvPr id="1847" name="Google Shape;1847;p5"/>
            <p:cNvPicPr preferRelativeResize="0"/>
            <p:nvPr/>
          </p:nvPicPr>
          <p:blipFill rotWithShape="1">
            <a:blip r:embed="rId8">
              <a:alphaModFix/>
            </a:blip>
            <a:srcRect/>
            <a:stretch/>
          </p:blipFill>
          <p:spPr>
            <a:xfrm>
              <a:off x="5004982" y="3571885"/>
              <a:ext cx="1855000" cy="1890000"/>
            </a:xfrm>
            <a:prstGeom prst="rect">
              <a:avLst/>
            </a:prstGeom>
            <a:noFill/>
            <a:ln>
              <a:noFill/>
            </a:ln>
          </p:spPr>
        </p:pic>
        <p:sp>
          <p:nvSpPr>
            <p:cNvPr id="1848" name="Google Shape;1848;p5"/>
            <p:cNvSpPr txBox="1"/>
            <p:nvPr/>
          </p:nvSpPr>
          <p:spPr>
            <a:xfrm>
              <a:off x="5553149" y="4123836"/>
              <a:ext cx="114944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Space Grotesk"/>
                  <a:ea typeface="Space Grotesk"/>
                  <a:cs typeface="Space Grotesk"/>
                  <a:sym typeface="Space Grotesk"/>
                </a:rPr>
                <a:t>App label</a:t>
              </a:r>
              <a:endParaRPr sz="1400" b="1" i="0" u="none" strike="noStrike" cap="none">
                <a:solidFill>
                  <a:schemeClr val="dk1"/>
                </a:solidFill>
                <a:latin typeface="Space Grotesk"/>
                <a:ea typeface="Space Grotesk"/>
                <a:cs typeface="Space Grotesk"/>
                <a:sym typeface="Space Grotesk"/>
              </a:endParaRPr>
            </a:p>
          </p:txBody>
        </p:sp>
      </p:grpSp>
      <p:grpSp>
        <p:nvGrpSpPr>
          <p:cNvPr id="1849" name="Google Shape;1849;p5"/>
          <p:cNvGrpSpPr/>
          <p:nvPr/>
        </p:nvGrpSpPr>
        <p:grpSpPr>
          <a:xfrm>
            <a:off x="5094866" y="1539000"/>
            <a:ext cx="1855001" cy="1890000"/>
            <a:chOff x="7003719" y="1539000"/>
            <a:chExt cx="1855001" cy="1890000"/>
          </a:xfrm>
        </p:grpSpPr>
        <p:pic>
          <p:nvPicPr>
            <p:cNvPr id="1850" name="Google Shape;1850;p5"/>
            <p:cNvPicPr preferRelativeResize="0"/>
            <p:nvPr/>
          </p:nvPicPr>
          <p:blipFill rotWithShape="1">
            <a:blip r:embed="rId9">
              <a:alphaModFix/>
            </a:blip>
            <a:srcRect/>
            <a:stretch/>
          </p:blipFill>
          <p:spPr>
            <a:xfrm>
              <a:off x="7003719" y="1539000"/>
              <a:ext cx="1855001" cy="1890000"/>
            </a:xfrm>
            <a:prstGeom prst="rect">
              <a:avLst/>
            </a:prstGeom>
            <a:noFill/>
            <a:ln>
              <a:noFill/>
            </a:ln>
          </p:spPr>
        </p:pic>
        <p:sp>
          <p:nvSpPr>
            <p:cNvPr id="1851" name="Google Shape;1851;p5"/>
            <p:cNvSpPr txBox="1"/>
            <p:nvPr/>
          </p:nvSpPr>
          <p:spPr>
            <a:xfrm>
              <a:off x="7553343" y="2090951"/>
              <a:ext cx="114944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Space Grotesk"/>
                  <a:ea typeface="Space Grotesk"/>
                  <a:cs typeface="Space Grotesk"/>
                  <a:sym typeface="Space Grotesk"/>
                </a:rPr>
                <a:t>App label</a:t>
              </a:r>
              <a:endParaRPr sz="1400" b="1" i="0" u="none" strike="noStrike" cap="none" dirty="0">
                <a:solidFill>
                  <a:schemeClr val="dk1"/>
                </a:solidFill>
                <a:latin typeface="Space Grotesk"/>
                <a:ea typeface="Space Grotesk"/>
                <a:cs typeface="Space Grotesk"/>
                <a:sym typeface="Space Grotesk"/>
              </a:endParaRPr>
            </a:p>
          </p:txBody>
        </p:sp>
      </p:gr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Shape 1855"/>
        <p:cNvGrpSpPr/>
        <p:nvPr/>
      </p:nvGrpSpPr>
      <p:grpSpPr>
        <a:xfrm>
          <a:off x="0" y="0"/>
          <a:ext cx="0" cy="0"/>
          <a:chOff x="0" y="0"/>
          <a:chExt cx="0" cy="0"/>
        </a:xfrm>
      </p:grpSpPr>
      <p:sp>
        <p:nvSpPr>
          <p:cNvPr id="1856" name="Google Shape;1856;p6"/>
          <p:cNvSpPr txBox="1"/>
          <p:nvPr/>
        </p:nvSpPr>
        <p:spPr>
          <a:xfrm>
            <a:off x="197708" y="290384"/>
            <a:ext cx="3023585"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Space Grotesk"/>
                <a:ea typeface="Space Grotesk"/>
                <a:cs typeface="Space Grotesk"/>
                <a:sym typeface="Space Grotesk"/>
              </a:rPr>
              <a:t>App hexagons</a:t>
            </a:r>
            <a:endParaRPr sz="3200" b="1" i="0" u="none" strike="noStrike" cap="none">
              <a:solidFill>
                <a:schemeClr val="dk1"/>
              </a:solidFill>
              <a:latin typeface="Space Grotesk"/>
              <a:ea typeface="Space Grotesk"/>
              <a:cs typeface="Space Grotesk"/>
              <a:sym typeface="Space Grotesk"/>
            </a:endParaRPr>
          </a:p>
        </p:txBody>
      </p:sp>
      <p:sp>
        <p:nvSpPr>
          <p:cNvPr id="1857" name="Google Shape;1857;p6"/>
          <p:cNvSpPr txBox="1"/>
          <p:nvPr/>
        </p:nvSpPr>
        <p:spPr>
          <a:xfrm>
            <a:off x="3047485" y="3244334"/>
            <a:ext cx="609497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Space Grotesk"/>
              <a:ea typeface="Space Grotesk"/>
              <a:cs typeface="Space Grotesk"/>
              <a:sym typeface="Space Grotesk"/>
            </a:endParaRPr>
          </a:p>
        </p:txBody>
      </p:sp>
      <p:sp>
        <p:nvSpPr>
          <p:cNvPr id="1858" name="Google Shape;1858;p6"/>
          <p:cNvSpPr/>
          <p:nvPr/>
        </p:nvSpPr>
        <p:spPr>
          <a:xfrm>
            <a:off x="9828022" y="3539503"/>
            <a:ext cx="2363978" cy="3318497"/>
          </a:xfrm>
          <a:prstGeom prst="rect">
            <a:avLst/>
          </a:prstGeom>
          <a:solidFill>
            <a:srgbClr val="0D2192"/>
          </a:solidFill>
          <a:ln w="12700" cap="flat" cmpd="sng">
            <a:solidFill>
              <a:srgbClr val="050D3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pace Grotesk"/>
              <a:ea typeface="Space Grotesk"/>
              <a:cs typeface="Space Grotesk"/>
              <a:sym typeface="Space Grotesk"/>
            </a:endParaRPr>
          </a:p>
        </p:txBody>
      </p:sp>
      <p:sp>
        <p:nvSpPr>
          <p:cNvPr id="1859" name="Google Shape;1859;p6"/>
          <p:cNvSpPr txBox="1"/>
          <p:nvPr/>
        </p:nvSpPr>
        <p:spPr>
          <a:xfrm>
            <a:off x="10487833" y="1653796"/>
            <a:ext cx="1041511"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121C29"/>
                </a:solidFill>
                <a:latin typeface="Space Grotesk"/>
                <a:ea typeface="Space Grotesk"/>
                <a:cs typeface="Space Grotesk"/>
                <a:sym typeface="Space Grotesk"/>
              </a:rPr>
              <a:t>App label</a:t>
            </a:r>
            <a:endParaRPr sz="1400" b="1" i="0" u="none" strike="noStrike" cap="none">
              <a:solidFill>
                <a:srgbClr val="121C29"/>
              </a:solidFill>
              <a:latin typeface="Space Grotesk"/>
              <a:ea typeface="Space Grotesk"/>
              <a:cs typeface="Space Grotesk"/>
              <a:sym typeface="Space Grotesk"/>
            </a:endParaRPr>
          </a:p>
        </p:txBody>
      </p:sp>
      <p:sp>
        <p:nvSpPr>
          <p:cNvPr id="1860" name="Google Shape;1860;p6"/>
          <p:cNvSpPr txBox="1"/>
          <p:nvPr/>
        </p:nvSpPr>
        <p:spPr>
          <a:xfrm>
            <a:off x="10482177" y="5108462"/>
            <a:ext cx="1041511"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Space Grotesk"/>
                <a:ea typeface="Space Grotesk"/>
                <a:cs typeface="Space Grotesk"/>
                <a:sym typeface="Space Grotesk"/>
              </a:rPr>
              <a:t>App label</a:t>
            </a:r>
            <a:endParaRPr sz="1400" b="1" i="0" u="none" strike="noStrike" cap="none">
              <a:solidFill>
                <a:schemeClr val="lt1"/>
              </a:solidFill>
              <a:latin typeface="Space Grotesk"/>
              <a:ea typeface="Space Grotesk"/>
              <a:cs typeface="Space Grotesk"/>
              <a:sym typeface="Space Grotesk"/>
            </a:endParaRPr>
          </a:p>
        </p:txBody>
      </p:sp>
      <p:grpSp>
        <p:nvGrpSpPr>
          <p:cNvPr id="1861" name="Google Shape;1861;p6"/>
          <p:cNvGrpSpPr/>
          <p:nvPr/>
        </p:nvGrpSpPr>
        <p:grpSpPr>
          <a:xfrm>
            <a:off x="3001406" y="1304729"/>
            <a:ext cx="1440000" cy="1440000"/>
            <a:chOff x="1180035" y="1521794"/>
            <a:chExt cx="1440000" cy="1440000"/>
          </a:xfrm>
        </p:grpSpPr>
        <p:pic>
          <p:nvPicPr>
            <p:cNvPr id="1862" name="Google Shape;1862;p6"/>
            <p:cNvPicPr preferRelativeResize="0"/>
            <p:nvPr/>
          </p:nvPicPr>
          <p:blipFill rotWithShape="1">
            <a:blip r:embed="rId3">
              <a:alphaModFix/>
            </a:blip>
            <a:srcRect/>
            <a:stretch/>
          </p:blipFill>
          <p:spPr>
            <a:xfrm>
              <a:off x="1180035" y="1521794"/>
              <a:ext cx="1440000" cy="1440000"/>
            </a:xfrm>
            <a:prstGeom prst="rect">
              <a:avLst/>
            </a:prstGeom>
            <a:noFill/>
            <a:ln>
              <a:noFill/>
            </a:ln>
          </p:spPr>
        </p:pic>
        <p:sp>
          <p:nvSpPr>
            <p:cNvPr id="1863" name="Google Shape;1863;p6"/>
            <p:cNvSpPr txBox="1"/>
            <p:nvPr/>
          </p:nvSpPr>
          <p:spPr>
            <a:xfrm>
              <a:off x="1325312" y="2087926"/>
              <a:ext cx="114944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Space Grotesk"/>
                  <a:ea typeface="Space Grotesk"/>
                  <a:cs typeface="Space Grotesk"/>
                  <a:sym typeface="Space Grotesk"/>
                </a:rPr>
                <a:t>App label</a:t>
              </a:r>
              <a:endParaRPr sz="1400" b="1" i="0" u="none" strike="noStrike" cap="none">
                <a:solidFill>
                  <a:schemeClr val="lt1"/>
                </a:solidFill>
                <a:latin typeface="Space Grotesk"/>
                <a:ea typeface="Space Grotesk"/>
                <a:cs typeface="Space Grotesk"/>
                <a:sym typeface="Space Grotesk"/>
              </a:endParaRPr>
            </a:p>
          </p:txBody>
        </p:sp>
      </p:grpSp>
      <p:grpSp>
        <p:nvGrpSpPr>
          <p:cNvPr id="1864" name="Google Shape;1864;p6"/>
          <p:cNvGrpSpPr/>
          <p:nvPr/>
        </p:nvGrpSpPr>
        <p:grpSpPr>
          <a:xfrm>
            <a:off x="3044758" y="3022338"/>
            <a:ext cx="1440000" cy="1440000"/>
            <a:chOff x="3025846" y="3429000"/>
            <a:chExt cx="1440000" cy="1440000"/>
          </a:xfrm>
        </p:grpSpPr>
        <p:pic>
          <p:nvPicPr>
            <p:cNvPr id="1865" name="Google Shape;1865;p6"/>
            <p:cNvPicPr preferRelativeResize="0"/>
            <p:nvPr/>
          </p:nvPicPr>
          <p:blipFill rotWithShape="1">
            <a:blip r:embed="rId4">
              <a:alphaModFix/>
            </a:blip>
            <a:srcRect/>
            <a:stretch/>
          </p:blipFill>
          <p:spPr>
            <a:xfrm>
              <a:off x="3025846" y="3429000"/>
              <a:ext cx="1440000" cy="1440000"/>
            </a:xfrm>
            <a:prstGeom prst="rect">
              <a:avLst/>
            </a:prstGeom>
            <a:noFill/>
            <a:ln>
              <a:noFill/>
            </a:ln>
          </p:spPr>
        </p:pic>
        <p:sp>
          <p:nvSpPr>
            <p:cNvPr id="1866" name="Google Shape;1866;p6"/>
            <p:cNvSpPr txBox="1"/>
            <p:nvPr/>
          </p:nvSpPr>
          <p:spPr>
            <a:xfrm>
              <a:off x="3171123" y="3995132"/>
              <a:ext cx="114944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Space Grotesk"/>
                  <a:ea typeface="Space Grotesk"/>
                  <a:cs typeface="Space Grotesk"/>
                  <a:sym typeface="Space Grotesk"/>
                </a:rPr>
                <a:t>App label</a:t>
              </a:r>
              <a:endParaRPr sz="1400" b="1" i="0" u="none" strike="noStrike" cap="none">
                <a:solidFill>
                  <a:schemeClr val="lt1"/>
                </a:solidFill>
                <a:latin typeface="Space Grotesk"/>
                <a:ea typeface="Space Grotesk"/>
                <a:cs typeface="Space Grotesk"/>
                <a:sym typeface="Space Grotesk"/>
              </a:endParaRPr>
            </a:p>
          </p:txBody>
        </p:sp>
      </p:grpSp>
      <p:grpSp>
        <p:nvGrpSpPr>
          <p:cNvPr id="1867" name="Google Shape;1867;p6"/>
          <p:cNvGrpSpPr/>
          <p:nvPr/>
        </p:nvGrpSpPr>
        <p:grpSpPr>
          <a:xfrm>
            <a:off x="4845931" y="3022338"/>
            <a:ext cx="1440000" cy="1440000"/>
            <a:chOff x="4848065" y="3429000"/>
            <a:chExt cx="1440000" cy="1440000"/>
          </a:xfrm>
        </p:grpSpPr>
        <p:pic>
          <p:nvPicPr>
            <p:cNvPr id="1868" name="Google Shape;1868;p6"/>
            <p:cNvPicPr preferRelativeResize="0"/>
            <p:nvPr/>
          </p:nvPicPr>
          <p:blipFill rotWithShape="1">
            <a:blip r:embed="rId5">
              <a:alphaModFix/>
            </a:blip>
            <a:srcRect/>
            <a:stretch/>
          </p:blipFill>
          <p:spPr>
            <a:xfrm>
              <a:off x="4848065" y="3429000"/>
              <a:ext cx="1440000" cy="1440000"/>
            </a:xfrm>
            <a:prstGeom prst="rect">
              <a:avLst/>
            </a:prstGeom>
            <a:noFill/>
            <a:ln>
              <a:noFill/>
            </a:ln>
          </p:spPr>
        </p:pic>
        <p:sp>
          <p:nvSpPr>
            <p:cNvPr id="1869" name="Google Shape;1869;p6"/>
            <p:cNvSpPr txBox="1"/>
            <p:nvPr/>
          </p:nvSpPr>
          <p:spPr>
            <a:xfrm>
              <a:off x="4974161" y="3995132"/>
              <a:ext cx="114944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Space Grotesk"/>
                  <a:ea typeface="Space Grotesk"/>
                  <a:cs typeface="Space Grotesk"/>
                  <a:sym typeface="Space Grotesk"/>
                </a:rPr>
                <a:t>App label</a:t>
              </a:r>
              <a:endParaRPr sz="1400" b="1" i="0" u="none" strike="noStrike" cap="none">
                <a:solidFill>
                  <a:schemeClr val="dk1"/>
                </a:solidFill>
                <a:latin typeface="Space Grotesk"/>
                <a:ea typeface="Space Grotesk"/>
                <a:cs typeface="Space Grotesk"/>
                <a:sym typeface="Space Grotesk"/>
              </a:endParaRPr>
            </a:p>
          </p:txBody>
        </p:sp>
      </p:grpSp>
      <p:grpSp>
        <p:nvGrpSpPr>
          <p:cNvPr id="1870" name="Google Shape;1870;p6"/>
          <p:cNvGrpSpPr/>
          <p:nvPr/>
        </p:nvGrpSpPr>
        <p:grpSpPr>
          <a:xfrm>
            <a:off x="4845931" y="1304729"/>
            <a:ext cx="1440000" cy="1440000"/>
            <a:chOff x="6651372" y="1521794"/>
            <a:chExt cx="1440000" cy="1440000"/>
          </a:xfrm>
        </p:grpSpPr>
        <p:pic>
          <p:nvPicPr>
            <p:cNvPr id="1871" name="Google Shape;1871;p6"/>
            <p:cNvPicPr preferRelativeResize="0"/>
            <p:nvPr/>
          </p:nvPicPr>
          <p:blipFill rotWithShape="1">
            <a:blip r:embed="rId6">
              <a:alphaModFix/>
            </a:blip>
            <a:srcRect/>
            <a:stretch/>
          </p:blipFill>
          <p:spPr>
            <a:xfrm>
              <a:off x="6651372" y="1521794"/>
              <a:ext cx="1440000" cy="1440000"/>
            </a:xfrm>
            <a:prstGeom prst="rect">
              <a:avLst/>
            </a:prstGeom>
            <a:noFill/>
            <a:ln>
              <a:noFill/>
            </a:ln>
          </p:spPr>
        </p:pic>
        <p:sp>
          <p:nvSpPr>
            <p:cNvPr id="1872" name="Google Shape;1872;p6"/>
            <p:cNvSpPr txBox="1"/>
            <p:nvPr/>
          </p:nvSpPr>
          <p:spPr>
            <a:xfrm>
              <a:off x="6796649" y="2087926"/>
              <a:ext cx="114944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Space Grotesk"/>
                  <a:ea typeface="Space Grotesk"/>
                  <a:cs typeface="Space Grotesk"/>
                  <a:sym typeface="Space Grotesk"/>
                </a:rPr>
                <a:t>App label</a:t>
              </a:r>
              <a:endParaRPr sz="1400" b="1" i="0" u="none" strike="noStrike" cap="none">
                <a:solidFill>
                  <a:schemeClr val="dk1"/>
                </a:solidFill>
                <a:latin typeface="Space Grotesk"/>
                <a:ea typeface="Space Grotesk"/>
                <a:cs typeface="Space Grotesk"/>
                <a:sym typeface="Space Grotesk"/>
              </a:endParaRPr>
            </a:p>
          </p:txBody>
        </p:sp>
      </p:grpSp>
      <p:grpSp>
        <p:nvGrpSpPr>
          <p:cNvPr id="1873" name="Google Shape;1873;p6"/>
          <p:cNvGrpSpPr/>
          <p:nvPr/>
        </p:nvGrpSpPr>
        <p:grpSpPr>
          <a:xfrm>
            <a:off x="6690455" y="1304729"/>
            <a:ext cx="1440000" cy="1440000"/>
            <a:chOff x="4827593" y="1521794"/>
            <a:chExt cx="1440000" cy="1440000"/>
          </a:xfrm>
        </p:grpSpPr>
        <p:pic>
          <p:nvPicPr>
            <p:cNvPr id="1874" name="Google Shape;1874;p6"/>
            <p:cNvPicPr preferRelativeResize="0"/>
            <p:nvPr/>
          </p:nvPicPr>
          <p:blipFill rotWithShape="1">
            <a:blip r:embed="rId7">
              <a:alphaModFix/>
            </a:blip>
            <a:srcRect/>
            <a:stretch/>
          </p:blipFill>
          <p:spPr>
            <a:xfrm>
              <a:off x="4827593" y="1521794"/>
              <a:ext cx="1440000" cy="1440000"/>
            </a:xfrm>
            <a:prstGeom prst="rect">
              <a:avLst/>
            </a:prstGeom>
            <a:noFill/>
            <a:ln>
              <a:noFill/>
            </a:ln>
          </p:spPr>
        </p:pic>
        <p:sp>
          <p:nvSpPr>
            <p:cNvPr id="1875" name="Google Shape;1875;p6"/>
            <p:cNvSpPr txBox="1"/>
            <p:nvPr/>
          </p:nvSpPr>
          <p:spPr>
            <a:xfrm>
              <a:off x="4993342" y="2087926"/>
              <a:ext cx="114944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Space Grotesk"/>
                  <a:ea typeface="Space Grotesk"/>
                  <a:cs typeface="Space Grotesk"/>
                  <a:sym typeface="Space Grotesk"/>
                </a:rPr>
                <a:t>App label</a:t>
              </a:r>
              <a:endParaRPr sz="1400" b="1" i="0" u="none" strike="noStrike" cap="none">
                <a:solidFill>
                  <a:schemeClr val="lt1"/>
                </a:solidFill>
                <a:latin typeface="Space Grotesk"/>
                <a:ea typeface="Space Grotesk"/>
                <a:cs typeface="Space Grotesk"/>
                <a:sym typeface="Space Grotesk"/>
              </a:endParaRPr>
            </a:p>
          </p:txBody>
        </p:sp>
      </p:grpSp>
      <p:grpSp>
        <p:nvGrpSpPr>
          <p:cNvPr id="1876" name="Google Shape;1876;p6"/>
          <p:cNvGrpSpPr/>
          <p:nvPr/>
        </p:nvGrpSpPr>
        <p:grpSpPr>
          <a:xfrm>
            <a:off x="1156881" y="1304729"/>
            <a:ext cx="1440000" cy="1440000"/>
            <a:chOff x="3003814" y="1521794"/>
            <a:chExt cx="1440000" cy="1440000"/>
          </a:xfrm>
        </p:grpSpPr>
        <p:pic>
          <p:nvPicPr>
            <p:cNvPr id="1877" name="Google Shape;1877;p6"/>
            <p:cNvPicPr preferRelativeResize="0"/>
            <p:nvPr/>
          </p:nvPicPr>
          <p:blipFill rotWithShape="1">
            <a:blip r:embed="rId8">
              <a:alphaModFix/>
            </a:blip>
            <a:srcRect/>
            <a:stretch/>
          </p:blipFill>
          <p:spPr>
            <a:xfrm>
              <a:off x="3003814" y="1521794"/>
              <a:ext cx="1440000" cy="1440000"/>
            </a:xfrm>
            <a:prstGeom prst="rect">
              <a:avLst/>
            </a:prstGeom>
            <a:noFill/>
            <a:ln>
              <a:noFill/>
            </a:ln>
          </p:spPr>
        </p:pic>
        <p:sp>
          <p:nvSpPr>
            <p:cNvPr id="1878" name="Google Shape;1878;p6"/>
            <p:cNvSpPr txBox="1"/>
            <p:nvPr/>
          </p:nvSpPr>
          <p:spPr>
            <a:xfrm>
              <a:off x="3149091" y="2087926"/>
              <a:ext cx="114944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Space Grotesk"/>
                  <a:ea typeface="Space Grotesk"/>
                  <a:cs typeface="Space Grotesk"/>
                  <a:sym typeface="Space Grotesk"/>
                </a:rPr>
                <a:t>App label</a:t>
              </a:r>
              <a:endParaRPr sz="1400" b="1" i="0" u="none" strike="noStrike" cap="none">
                <a:solidFill>
                  <a:schemeClr val="dk1"/>
                </a:solidFill>
                <a:latin typeface="Space Grotesk"/>
                <a:ea typeface="Space Grotesk"/>
                <a:cs typeface="Space Grotesk"/>
                <a:sym typeface="Space Grotesk"/>
              </a:endParaRPr>
            </a:p>
          </p:txBody>
        </p:sp>
      </p:grpSp>
      <p:grpSp>
        <p:nvGrpSpPr>
          <p:cNvPr id="1879" name="Google Shape;1879;p6"/>
          <p:cNvGrpSpPr/>
          <p:nvPr/>
        </p:nvGrpSpPr>
        <p:grpSpPr>
          <a:xfrm>
            <a:off x="6710927" y="3022338"/>
            <a:ext cx="1440000" cy="1440000"/>
            <a:chOff x="6651372" y="3429000"/>
            <a:chExt cx="1440000" cy="1440000"/>
          </a:xfrm>
        </p:grpSpPr>
        <p:pic>
          <p:nvPicPr>
            <p:cNvPr id="1880" name="Google Shape;1880;p6"/>
            <p:cNvPicPr preferRelativeResize="0"/>
            <p:nvPr/>
          </p:nvPicPr>
          <p:blipFill rotWithShape="1">
            <a:blip r:embed="rId9">
              <a:alphaModFix/>
            </a:blip>
            <a:srcRect/>
            <a:stretch/>
          </p:blipFill>
          <p:spPr>
            <a:xfrm>
              <a:off x="6651372" y="3429000"/>
              <a:ext cx="1440000" cy="1440000"/>
            </a:xfrm>
            <a:prstGeom prst="rect">
              <a:avLst/>
            </a:prstGeom>
            <a:noFill/>
            <a:ln>
              <a:noFill/>
            </a:ln>
          </p:spPr>
        </p:pic>
        <p:sp>
          <p:nvSpPr>
            <p:cNvPr id="1881" name="Google Shape;1881;p6"/>
            <p:cNvSpPr txBox="1"/>
            <p:nvPr/>
          </p:nvSpPr>
          <p:spPr>
            <a:xfrm>
              <a:off x="6796649" y="3995132"/>
              <a:ext cx="114944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Space Grotesk"/>
                  <a:ea typeface="Space Grotesk"/>
                  <a:cs typeface="Space Grotesk"/>
                  <a:sym typeface="Space Grotesk"/>
                </a:rPr>
                <a:t>App label</a:t>
              </a:r>
              <a:endParaRPr sz="1400" b="1" i="0" u="none" strike="noStrike" cap="none">
                <a:solidFill>
                  <a:schemeClr val="lt1"/>
                </a:solidFill>
                <a:latin typeface="Space Grotesk"/>
                <a:ea typeface="Space Grotesk"/>
                <a:cs typeface="Space Grotesk"/>
                <a:sym typeface="Space Grotesk"/>
              </a:endParaRPr>
            </a:p>
          </p:txBody>
        </p:sp>
      </p:grpSp>
      <p:grpSp>
        <p:nvGrpSpPr>
          <p:cNvPr id="1882" name="Google Shape;1882;p6"/>
          <p:cNvGrpSpPr/>
          <p:nvPr/>
        </p:nvGrpSpPr>
        <p:grpSpPr>
          <a:xfrm>
            <a:off x="1180035" y="5028470"/>
            <a:ext cx="1440000" cy="1440000"/>
            <a:chOff x="1180035" y="5028470"/>
            <a:chExt cx="1440000" cy="1440000"/>
          </a:xfrm>
        </p:grpSpPr>
        <p:pic>
          <p:nvPicPr>
            <p:cNvPr id="1883" name="Google Shape;1883;p6"/>
            <p:cNvPicPr preferRelativeResize="0"/>
            <p:nvPr/>
          </p:nvPicPr>
          <p:blipFill rotWithShape="1">
            <a:blip r:embed="rId10">
              <a:alphaModFix/>
            </a:blip>
            <a:srcRect/>
            <a:stretch/>
          </p:blipFill>
          <p:spPr>
            <a:xfrm>
              <a:off x="1180035" y="5028470"/>
              <a:ext cx="1440000" cy="1440000"/>
            </a:xfrm>
            <a:prstGeom prst="rect">
              <a:avLst/>
            </a:prstGeom>
            <a:noFill/>
            <a:ln>
              <a:noFill/>
            </a:ln>
          </p:spPr>
        </p:pic>
        <p:sp>
          <p:nvSpPr>
            <p:cNvPr id="1884" name="Google Shape;1884;p6"/>
            <p:cNvSpPr txBox="1"/>
            <p:nvPr/>
          </p:nvSpPr>
          <p:spPr>
            <a:xfrm>
              <a:off x="1379279" y="5594602"/>
              <a:ext cx="1041511"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121C29"/>
                  </a:solidFill>
                  <a:latin typeface="Space Grotesk"/>
                  <a:ea typeface="Space Grotesk"/>
                  <a:cs typeface="Space Grotesk"/>
                  <a:sym typeface="Space Grotesk"/>
                </a:rPr>
                <a:t>App label</a:t>
              </a:r>
              <a:endParaRPr sz="1400" b="1" i="0" u="none" strike="noStrike" cap="none">
                <a:solidFill>
                  <a:srgbClr val="121C29"/>
                </a:solidFill>
                <a:latin typeface="Space Grotesk"/>
                <a:ea typeface="Space Grotesk"/>
                <a:cs typeface="Space Grotesk"/>
                <a:sym typeface="Space Grotesk"/>
              </a:endParaRPr>
            </a:p>
          </p:txBody>
        </p:sp>
      </p:grpSp>
      <p:grpSp>
        <p:nvGrpSpPr>
          <p:cNvPr id="1885" name="Google Shape;1885;p6"/>
          <p:cNvGrpSpPr/>
          <p:nvPr/>
        </p:nvGrpSpPr>
        <p:grpSpPr>
          <a:xfrm>
            <a:off x="3047485" y="5028470"/>
            <a:ext cx="1440000" cy="1440000"/>
            <a:chOff x="3047485" y="5028470"/>
            <a:chExt cx="1440000" cy="1440000"/>
          </a:xfrm>
        </p:grpSpPr>
        <p:pic>
          <p:nvPicPr>
            <p:cNvPr id="1886" name="Google Shape;1886;p6"/>
            <p:cNvPicPr preferRelativeResize="0"/>
            <p:nvPr/>
          </p:nvPicPr>
          <p:blipFill rotWithShape="1">
            <a:blip r:embed="rId11">
              <a:alphaModFix/>
            </a:blip>
            <a:srcRect/>
            <a:stretch/>
          </p:blipFill>
          <p:spPr>
            <a:xfrm>
              <a:off x="3047485" y="5028470"/>
              <a:ext cx="1440000" cy="1440000"/>
            </a:xfrm>
            <a:prstGeom prst="rect">
              <a:avLst/>
            </a:prstGeom>
            <a:noFill/>
            <a:ln>
              <a:noFill/>
            </a:ln>
          </p:spPr>
        </p:pic>
        <p:sp>
          <p:nvSpPr>
            <p:cNvPr id="1887" name="Google Shape;1887;p6"/>
            <p:cNvSpPr txBox="1"/>
            <p:nvPr/>
          </p:nvSpPr>
          <p:spPr>
            <a:xfrm>
              <a:off x="3246729" y="5594602"/>
              <a:ext cx="1041511"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121C29"/>
                  </a:solidFill>
                  <a:latin typeface="Space Grotesk"/>
                  <a:ea typeface="Space Grotesk"/>
                  <a:cs typeface="Space Grotesk"/>
                  <a:sym typeface="Space Grotesk"/>
                </a:rPr>
                <a:t>App label</a:t>
              </a:r>
              <a:endParaRPr sz="1400" b="1" i="0" u="none" strike="noStrike" cap="none">
                <a:solidFill>
                  <a:srgbClr val="121C29"/>
                </a:solidFill>
                <a:latin typeface="Space Grotesk"/>
                <a:ea typeface="Space Grotesk"/>
                <a:cs typeface="Space Grotesk"/>
                <a:sym typeface="Space Grotesk"/>
              </a:endParaRPr>
            </a:p>
          </p:txBody>
        </p:sp>
      </p:grpSp>
      <p:grpSp>
        <p:nvGrpSpPr>
          <p:cNvPr id="1888" name="Google Shape;1888;p6"/>
          <p:cNvGrpSpPr/>
          <p:nvPr/>
        </p:nvGrpSpPr>
        <p:grpSpPr>
          <a:xfrm>
            <a:off x="4827593" y="5028470"/>
            <a:ext cx="1440000" cy="1440000"/>
            <a:chOff x="4827593" y="5028470"/>
            <a:chExt cx="1440000" cy="1440000"/>
          </a:xfrm>
        </p:grpSpPr>
        <p:pic>
          <p:nvPicPr>
            <p:cNvPr id="1889" name="Google Shape;1889;p6"/>
            <p:cNvPicPr preferRelativeResize="0"/>
            <p:nvPr/>
          </p:nvPicPr>
          <p:blipFill rotWithShape="1">
            <a:blip r:embed="rId12">
              <a:alphaModFix/>
            </a:blip>
            <a:srcRect/>
            <a:stretch/>
          </p:blipFill>
          <p:spPr>
            <a:xfrm>
              <a:off x="4827593" y="5028470"/>
              <a:ext cx="1440000" cy="1440000"/>
            </a:xfrm>
            <a:prstGeom prst="rect">
              <a:avLst/>
            </a:prstGeom>
            <a:noFill/>
            <a:ln>
              <a:noFill/>
            </a:ln>
          </p:spPr>
        </p:pic>
        <p:sp>
          <p:nvSpPr>
            <p:cNvPr id="1890" name="Google Shape;1890;p6"/>
            <p:cNvSpPr txBox="1"/>
            <p:nvPr/>
          </p:nvSpPr>
          <p:spPr>
            <a:xfrm>
              <a:off x="5026837" y="5594602"/>
              <a:ext cx="1041511"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121C29"/>
                  </a:solidFill>
                  <a:latin typeface="Space Grotesk"/>
                  <a:ea typeface="Space Grotesk"/>
                  <a:cs typeface="Space Grotesk"/>
                  <a:sym typeface="Space Grotesk"/>
                </a:rPr>
                <a:t>App label</a:t>
              </a:r>
              <a:endParaRPr sz="1400" b="1" i="0" u="none" strike="noStrike" cap="none">
                <a:solidFill>
                  <a:srgbClr val="121C29"/>
                </a:solidFill>
                <a:latin typeface="Space Grotesk"/>
                <a:ea typeface="Space Grotesk"/>
                <a:cs typeface="Space Grotesk"/>
                <a:sym typeface="Space Grotesk"/>
              </a:endParaRPr>
            </a:p>
          </p:txBody>
        </p:sp>
      </p:grpSp>
      <p:grpSp>
        <p:nvGrpSpPr>
          <p:cNvPr id="1891" name="Google Shape;1891;p6"/>
          <p:cNvGrpSpPr/>
          <p:nvPr/>
        </p:nvGrpSpPr>
        <p:grpSpPr>
          <a:xfrm>
            <a:off x="6607914" y="5028470"/>
            <a:ext cx="1440000" cy="1440000"/>
            <a:chOff x="6607914" y="5028470"/>
            <a:chExt cx="1440000" cy="1440000"/>
          </a:xfrm>
        </p:grpSpPr>
        <p:pic>
          <p:nvPicPr>
            <p:cNvPr id="1892" name="Google Shape;1892;p6"/>
            <p:cNvPicPr preferRelativeResize="0"/>
            <p:nvPr/>
          </p:nvPicPr>
          <p:blipFill rotWithShape="1">
            <a:blip r:embed="rId13">
              <a:alphaModFix/>
            </a:blip>
            <a:srcRect/>
            <a:stretch/>
          </p:blipFill>
          <p:spPr>
            <a:xfrm>
              <a:off x="6607914" y="5028470"/>
              <a:ext cx="1440000" cy="1440000"/>
            </a:xfrm>
            <a:prstGeom prst="rect">
              <a:avLst/>
            </a:prstGeom>
            <a:noFill/>
            <a:ln>
              <a:noFill/>
            </a:ln>
          </p:spPr>
        </p:pic>
        <p:sp>
          <p:nvSpPr>
            <p:cNvPr id="1893" name="Google Shape;1893;p6"/>
            <p:cNvSpPr txBox="1"/>
            <p:nvPr/>
          </p:nvSpPr>
          <p:spPr>
            <a:xfrm>
              <a:off x="6807158" y="5594602"/>
              <a:ext cx="1041511"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121C29"/>
                  </a:solidFill>
                  <a:latin typeface="Space Grotesk"/>
                  <a:ea typeface="Space Grotesk"/>
                  <a:cs typeface="Space Grotesk"/>
                  <a:sym typeface="Space Grotesk"/>
                </a:rPr>
                <a:t>App label</a:t>
              </a:r>
              <a:endParaRPr sz="1400" b="1" i="0" u="none" strike="noStrike" cap="none">
                <a:solidFill>
                  <a:srgbClr val="121C29"/>
                </a:solidFill>
                <a:latin typeface="Space Grotesk"/>
                <a:ea typeface="Space Grotesk"/>
                <a:cs typeface="Space Grotesk"/>
                <a:sym typeface="Space Grotesk"/>
              </a:endParaRPr>
            </a:p>
          </p:txBody>
        </p:sp>
      </p:grpSp>
      <p:grpSp>
        <p:nvGrpSpPr>
          <p:cNvPr id="1894" name="Google Shape;1894;p6"/>
          <p:cNvGrpSpPr/>
          <p:nvPr/>
        </p:nvGrpSpPr>
        <p:grpSpPr>
          <a:xfrm>
            <a:off x="8239697" y="5028470"/>
            <a:ext cx="1440000" cy="1440000"/>
            <a:chOff x="8239697" y="5028470"/>
            <a:chExt cx="1440000" cy="1440000"/>
          </a:xfrm>
        </p:grpSpPr>
        <p:pic>
          <p:nvPicPr>
            <p:cNvPr id="1895" name="Google Shape;1895;p6"/>
            <p:cNvPicPr preferRelativeResize="0"/>
            <p:nvPr/>
          </p:nvPicPr>
          <p:blipFill rotWithShape="1">
            <a:blip r:embed="rId14">
              <a:alphaModFix/>
            </a:blip>
            <a:srcRect/>
            <a:stretch/>
          </p:blipFill>
          <p:spPr>
            <a:xfrm>
              <a:off x="8239697" y="5028470"/>
              <a:ext cx="1440000" cy="1440000"/>
            </a:xfrm>
            <a:prstGeom prst="rect">
              <a:avLst/>
            </a:prstGeom>
            <a:noFill/>
            <a:ln>
              <a:noFill/>
            </a:ln>
          </p:spPr>
        </p:pic>
        <p:sp>
          <p:nvSpPr>
            <p:cNvPr id="1896" name="Google Shape;1896;p6"/>
            <p:cNvSpPr txBox="1"/>
            <p:nvPr/>
          </p:nvSpPr>
          <p:spPr>
            <a:xfrm>
              <a:off x="8438942" y="5594602"/>
              <a:ext cx="1041511"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121C29"/>
                  </a:solidFill>
                  <a:latin typeface="Space Grotesk"/>
                  <a:ea typeface="Space Grotesk"/>
                  <a:cs typeface="Space Grotesk"/>
                  <a:sym typeface="Space Grotesk"/>
                </a:rPr>
                <a:t>App label</a:t>
              </a:r>
              <a:endParaRPr sz="1400" b="1" i="0" u="none" strike="noStrike" cap="none">
                <a:solidFill>
                  <a:srgbClr val="121C29"/>
                </a:solidFill>
                <a:latin typeface="Space Grotesk"/>
                <a:ea typeface="Space Grotesk"/>
                <a:cs typeface="Space Grotesk"/>
                <a:sym typeface="Space Grotesk"/>
              </a:endParaRPr>
            </a:p>
          </p:txBody>
        </p:sp>
      </p:gr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Shape 1900"/>
        <p:cNvGrpSpPr/>
        <p:nvPr/>
      </p:nvGrpSpPr>
      <p:grpSpPr>
        <a:xfrm>
          <a:off x="0" y="0"/>
          <a:ext cx="0" cy="0"/>
          <a:chOff x="0" y="0"/>
          <a:chExt cx="0" cy="0"/>
        </a:xfrm>
      </p:grpSpPr>
      <p:sp>
        <p:nvSpPr>
          <p:cNvPr id="1908" name="Google Shape;1908;p7"/>
          <p:cNvSpPr txBox="1"/>
          <p:nvPr/>
        </p:nvSpPr>
        <p:spPr>
          <a:xfrm>
            <a:off x="10287668" y="1617431"/>
            <a:ext cx="1360635"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121C29"/>
                </a:solidFill>
                <a:latin typeface="Space Grotesk"/>
                <a:ea typeface="Space Grotesk"/>
                <a:cs typeface="Space Grotesk"/>
                <a:sym typeface="Space Grotesk"/>
              </a:rPr>
              <a:t>Database label</a:t>
            </a:r>
            <a:endParaRPr sz="1400" b="1" i="0" u="none" strike="noStrike" cap="none">
              <a:solidFill>
                <a:srgbClr val="121C29"/>
              </a:solidFill>
              <a:latin typeface="Space Grotesk"/>
              <a:ea typeface="Space Grotesk"/>
              <a:cs typeface="Space Grotesk"/>
              <a:sym typeface="Space Grotesk"/>
            </a:endParaRPr>
          </a:p>
        </p:txBody>
      </p:sp>
      <p:sp>
        <p:nvSpPr>
          <p:cNvPr id="1909" name="Google Shape;1909;p7"/>
          <p:cNvSpPr/>
          <p:nvPr/>
        </p:nvSpPr>
        <p:spPr>
          <a:xfrm>
            <a:off x="9828022" y="3539503"/>
            <a:ext cx="2363978" cy="3318497"/>
          </a:xfrm>
          <a:prstGeom prst="rect">
            <a:avLst/>
          </a:prstGeom>
          <a:solidFill>
            <a:srgbClr val="0D2192"/>
          </a:solidFill>
          <a:ln w="12700" cap="flat" cmpd="sng">
            <a:solidFill>
              <a:srgbClr val="050D3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pace Grotesk"/>
              <a:ea typeface="Space Grotesk"/>
              <a:cs typeface="Space Grotesk"/>
              <a:sym typeface="Space Grotesk"/>
            </a:endParaRPr>
          </a:p>
        </p:txBody>
      </p:sp>
      <p:sp>
        <p:nvSpPr>
          <p:cNvPr id="1910" name="Google Shape;1910;p7"/>
          <p:cNvSpPr txBox="1"/>
          <p:nvPr/>
        </p:nvSpPr>
        <p:spPr>
          <a:xfrm>
            <a:off x="10287668" y="5075583"/>
            <a:ext cx="1360635"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Space Grotesk"/>
                <a:ea typeface="Space Grotesk"/>
                <a:cs typeface="Space Grotesk"/>
                <a:sym typeface="Space Grotesk"/>
              </a:rPr>
              <a:t>Database label</a:t>
            </a:r>
            <a:endParaRPr sz="1400" b="1" i="0" u="none" strike="noStrike" cap="none">
              <a:solidFill>
                <a:schemeClr val="lt1"/>
              </a:solidFill>
              <a:latin typeface="Space Grotesk"/>
              <a:ea typeface="Space Grotesk"/>
              <a:cs typeface="Space Grotesk"/>
              <a:sym typeface="Space Grotesk"/>
            </a:endParaRPr>
          </a:p>
        </p:txBody>
      </p:sp>
      <p:grpSp>
        <p:nvGrpSpPr>
          <p:cNvPr id="9" name="Group 8">
            <a:extLst>
              <a:ext uri="{FF2B5EF4-FFF2-40B4-BE49-F238E27FC236}">
                <a16:creationId xmlns:a16="http://schemas.microsoft.com/office/drawing/2014/main" id="{D13D8CDB-1DF1-6DC6-70A0-FD44EFD27089}"/>
              </a:ext>
            </a:extLst>
          </p:cNvPr>
          <p:cNvGrpSpPr/>
          <p:nvPr/>
        </p:nvGrpSpPr>
        <p:grpSpPr>
          <a:xfrm>
            <a:off x="1120863" y="4763708"/>
            <a:ext cx="1440000" cy="1440000"/>
            <a:chOff x="893399" y="1689907"/>
            <a:chExt cx="1440000" cy="1440000"/>
          </a:xfrm>
        </p:grpSpPr>
        <p:pic>
          <p:nvPicPr>
            <p:cNvPr id="1903" name="Google Shape;1903;p7"/>
            <p:cNvPicPr preferRelativeResize="0"/>
            <p:nvPr/>
          </p:nvPicPr>
          <p:blipFill rotWithShape="1">
            <a:blip r:embed="rId3">
              <a:alphaModFix/>
            </a:blip>
            <a:srcRect/>
            <a:stretch/>
          </p:blipFill>
          <p:spPr>
            <a:xfrm>
              <a:off x="893399" y="1689907"/>
              <a:ext cx="1440000" cy="1440000"/>
            </a:xfrm>
            <a:prstGeom prst="rect">
              <a:avLst/>
            </a:prstGeom>
            <a:noFill/>
            <a:ln w="9525" cap="flat" cmpd="sng">
              <a:solidFill>
                <a:srgbClr val="F9FBFD"/>
              </a:solidFill>
              <a:prstDash val="solid"/>
              <a:round/>
              <a:headEnd type="none" w="sm" len="sm"/>
              <a:tailEnd type="none" w="sm" len="sm"/>
            </a:ln>
          </p:spPr>
        </p:pic>
        <p:sp>
          <p:nvSpPr>
            <p:cNvPr id="2" name="Google Shape;1913;p7">
              <a:extLst>
                <a:ext uri="{FF2B5EF4-FFF2-40B4-BE49-F238E27FC236}">
                  <a16:creationId xmlns:a16="http://schemas.microsoft.com/office/drawing/2014/main" id="{DED78C22-9877-6CAC-4231-B626F21B0375}"/>
                </a:ext>
              </a:extLst>
            </p:cNvPr>
            <p:cNvSpPr txBox="1"/>
            <p:nvPr/>
          </p:nvSpPr>
          <p:spPr>
            <a:xfrm>
              <a:off x="933081" y="2332398"/>
              <a:ext cx="1360635"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lt1"/>
                  </a:solidFill>
                  <a:latin typeface="Space Grotesk"/>
                  <a:ea typeface="Space Grotesk"/>
                  <a:cs typeface="Space Grotesk"/>
                  <a:sym typeface="Space Grotesk"/>
                </a:rPr>
                <a:t>Database label</a:t>
              </a:r>
              <a:endParaRPr sz="1400" b="1" i="0" u="none" strike="noStrike" cap="none" dirty="0">
                <a:solidFill>
                  <a:schemeClr val="lt1"/>
                </a:solidFill>
                <a:latin typeface="Space Grotesk"/>
                <a:ea typeface="Space Grotesk"/>
                <a:cs typeface="Space Grotesk"/>
                <a:sym typeface="Space Grotesk"/>
              </a:endParaRPr>
            </a:p>
          </p:txBody>
        </p:sp>
      </p:grpSp>
      <p:grpSp>
        <p:nvGrpSpPr>
          <p:cNvPr id="10" name="Group 9">
            <a:extLst>
              <a:ext uri="{FF2B5EF4-FFF2-40B4-BE49-F238E27FC236}">
                <a16:creationId xmlns:a16="http://schemas.microsoft.com/office/drawing/2014/main" id="{751D61BC-4CF5-DC8E-1621-2C708B49CC62}"/>
              </a:ext>
            </a:extLst>
          </p:cNvPr>
          <p:cNvGrpSpPr/>
          <p:nvPr/>
        </p:nvGrpSpPr>
        <p:grpSpPr>
          <a:xfrm>
            <a:off x="4598043" y="4763708"/>
            <a:ext cx="1440000" cy="1440000"/>
            <a:chOff x="2776735" y="1689907"/>
            <a:chExt cx="1440000" cy="1440000"/>
          </a:xfrm>
        </p:grpSpPr>
        <p:pic>
          <p:nvPicPr>
            <p:cNvPr id="1902" name="Google Shape;1902;p7"/>
            <p:cNvPicPr preferRelativeResize="0"/>
            <p:nvPr/>
          </p:nvPicPr>
          <p:blipFill rotWithShape="1">
            <a:blip r:embed="rId4">
              <a:alphaModFix/>
            </a:blip>
            <a:srcRect/>
            <a:stretch/>
          </p:blipFill>
          <p:spPr>
            <a:xfrm>
              <a:off x="2776735" y="1689907"/>
              <a:ext cx="1440000" cy="1440000"/>
            </a:xfrm>
            <a:prstGeom prst="rect">
              <a:avLst/>
            </a:prstGeom>
            <a:noFill/>
            <a:ln>
              <a:noFill/>
            </a:ln>
          </p:spPr>
        </p:pic>
        <p:sp>
          <p:nvSpPr>
            <p:cNvPr id="3" name="Google Shape;1913;p7">
              <a:extLst>
                <a:ext uri="{FF2B5EF4-FFF2-40B4-BE49-F238E27FC236}">
                  <a16:creationId xmlns:a16="http://schemas.microsoft.com/office/drawing/2014/main" id="{26EAB118-EAF1-D57C-3440-B79189585FCF}"/>
                </a:ext>
              </a:extLst>
            </p:cNvPr>
            <p:cNvSpPr txBox="1"/>
            <p:nvPr/>
          </p:nvSpPr>
          <p:spPr>
            <a:xfrm>
              <a:off x="2816417" y="2332398"/>
              <a:ext cx="1360635"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tx1"/>
                  </a:solidFill>
                  <a:latin typeface="Space Grotesk"/>
                  <a:ea typeface="Space Grotesk"/>
                  <a:cs typeface="Space Grotesk"/>
                  <a:sym typeface="Space Grotesk"/>
                </a:rPr>
                <a:t>Database label</a:t>
              </a:r>
              <a:endParaRPr sz="1400" b="1" i="0" u="none" strike="noStrike" cap="none" dirty="0">
                <a:solidFill>
                  <a:schemeClr val="tx1"/>
                </a:solidFill>
                <a:latin typeface="Space Grotesk"/>
                <a:ea typeface="Space Grotesk"/>
                <a:cs typeface="Space Grotesk"/>
                <a:sym typeface="Space Grotesk"/>
              </a:endParaRPr>
            </a:p>
          </p:txBody>
        </p:sp>
      </p:grpSp>
      <p:grpSp>
        <p:nvGrpSpPr>
          <p:cNvPr id="11" name="Group 10">
            <a:extLst>
              <a:ext uri="{FF2B5EF4-FFF2-40B4-BE49-F238E27FC236}">
                <a16:creationId xmlns:a16="http://schemas.microsoft.com/office/drawing/2014/main" id="{59CC82F8-C83D-18DC-9CC9-8DA7A45CA599}"/>
              </a:ext>
            </a:extLst>
          </p:cNvPr>
          <p:cNvGrpSpPr/>
          <p:nvPr/>
        </p:nvGrpSpPr>
        <p:grpSpPr>
          <a:xfrm>
            <a:off x="8075223" y="4763708"/>
            <a:ext cx="1440000" cy="1440000"/>
            <a:chOff x="4795499" y="1689907"/>
            <a:chExt cx="1440000" cy="1440000"/>
          </a:xfrm>
        </p:grpSpPr>
        <p:pic>
          <p:nvPicPr>
            <p:cNvPr id="1907" name="Google Shape;1907;p7"/>
            <p:cNvPicPr preferRelativeResize="0"/>
            <p:nvPr/>
          </p:nvPicPr>
          <p:blipFill rotWithShape="1">
            <a:blip r:embed="rId5">
              <a:alphaModFix/>
            </a:blip>
            <a:srcRect/>
            <a:stretch/>
          </p:blipFill>
          <p:spPr>
            <a:xfrm>
              <a:off x="4795499" y="1689907"/>
              <a:ext cx="1440000" cy="1440000"/>
            </a:xfrm>
            <a:prstGeom prst="rect">
              <a:avLst/>
            </a:prstGeom>
            <a:noFill/>
            <a:ln>
              <a:noFill/>
            </a:ln>
          </p:spPr>
        </p:pic>
        <p:sp>
          <p:nvSpPr>
            <p:cNvPr id="4" name="Google Shape;1913;p7">
              <a:extLst>
                <a:ext uri="{FF2B5EF4-FFF2-40B4-BE49-F238E27FC236}">
                  <a16:creationId xmlns:a16="http://schemas.microsoft.com/office/drawing/2014/main" id="{0DC861D9-8DDB-A2A7-0025-F3B7EABF3B62}"/>
                </a:ext>
              </a:extLst>
            </p:cNvPr>
            <p:cNvSpPr txBox="1"/>
            <p:nvPr/>
          </p:nvSpPr>
          <p:spPr>
            <a:xfrm>
              <a:off x="4835181" y="2332398"/>
              <a:ext cx="1360635"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lt1"/>
                  </a:solidFill>
                  <a:latin typeface="Space Grotesk"/>
                  <a:ea typeface="Space Grotesk"/>
                  <a:cs typeface="Space Grotesk"/>
                  <a:sym typeface="Space Grotesk"/>
                </a:rPr>
                <a:t>Database label</a:t>
              </a:r>
              <a:endParaRPr sz="1400" b="1" i="0" u="none" strike="noStrike" cap="none" dirty="0">
                <a:solidFill>
                  <a:schemeClr val="lt1"/>
                </a:solidFill>
                <a:latin typeface="Space Grotesk"/>
                <a:ea typeface="Space Grotesk"/>
                <a:cs typeface="Space Grotesk"/>
                <a:sym typeface="Space Grotesk"/>
              </a:endParaRPr>
            </a:p>
          </p:txBody>
        </p:sp>
      </p:grpSp>
      <p:grpSp>
        <p:nvGrpSpPr>
          <p:cNvPr id="12" name="Group 11">
            <a:extLst>
              <a:ext uri="{FF2B5EF4-FFF2-40B4-BE49-F238E27FC236}">
                <a16:creationId xmlns:a16="http://schemas.microsoft.com/office/drawing/2014/main" id="{83E3DD53-D253-4587-89F6-DADC6919A912}"/>
              </a:ext>
            </a:extLst>
          </p:cNvPr>
          <p:cNvGrpSpPr/>
          <p:nvPr/>
        </p:nvGrpSpPr>
        <p:grpSpPr>
          <a:xfrm>
            <a:off x="1120864" y="977796"/>
            <a:ext cx="1440000" cy="1440000"/>
            <a:chOff x="6682327" y="1689907"/>
            <a:chExt cx="1440000" cy="1440000"/>
          </a:xfrm>
        </p:grpSpPr>
        <p:pic>
          <p:nvPicPr>
            <p:cNvPr id="1901" name="Google Shape;1901;p7"/>
            <p:cNvPicPr preferRelativeResize="0"/>
            <p:nvPr/>
          </p:nvPicPr>
          <p:blipFill rotWithShape="1">
            <a:blip r:embed="rId6">
              <a:alphaModFix/>
            </a:blip>
            <a:srcRect/>
            <a:stretch/>
          </p:blipFill>
          <p:spPr>
            <a:xfrm>
              <a:off x="6682327" y="1689907"/>
              <a:ext cx="1440000" cy="1440000"/>
            </a:xfrm>
            <a:prstGeom prst="rect">
              <a:avLst/>
            </a:prstGeom>
            <a:noFill/>
            <a:ln>
              <a:noFill/>
            </a:ln>
          </p:spPr>
        </p:pic>
        <p:sp>
          <p:nvSpPr>
            <p:cNvPr id="5" name="Google Shape;1913;p7">
              <a:extLst>
                <a:ext uri="{FF2B5EF4-FFF2-40B4-BE49-F238E27FC236}">
                  <a16:creationId xmlns:a16="http://schemas.microsoft.com/office/drawing/2014/main" id="{E08D5A6C-2C00-3AB6-E2E4-8BA32A98FB6B}"/>
                </a:ext>
              </a:extLst>
            </p:cNvPr>
            <p:cNvSpPr txBox="1"/>
            <p:nvPr/>
          </p:nvSpPr>
          <p:spPr>
            <a:xfrm>
              <a:off x="6722009" y="2332398"/>
              <a:ext cx="1360635"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tx1"/>
                  </a:solidFill>
                  <a:latin typeface="Space Grotesk"/>
                  <a:ea typeface="Space Grotesk"/>
                  <a:cs typeface="Space Grotesk"/>
                  <a:sym typeface="Space Grotesk"/>
                </a:rPr>
                <a:t>Database label</a:t>
              </a:r>
              <a:endParaRPr sz="1400" b="1" i="0" u="none" strike="noStrike" cap="none" dirty="0">
                <a:solidFill>
                  <a:schemeClr val="tx1"/>
                </a:solidFill>
                <a:latin typeface="Space Grotesk"/>
                <a:ea typeface="Space Grotesk"/>
                <a:cs typeface="Space Grotesk"/>
                <a:sym typeface="Space Grotesk"/>
              </a:endParaRPr>
            </a:p>
          </p:txBody>
        </p:sp>
      </p:grpSp>
      <p:grpSp>
        <p:nvGrpSpPr>
          <p:cNvPr id="14" name="Group 13">
            <a:extLst>
              <a:ext uri="{FF2B5EF4-FFF2-40B4-BE49-F238E27FC236}">
                <a16:creationId xmlns:a16="http://schemas.microsoft.com/office/drawing/2014/main" id="{61AAAF74-7292-2468-D832-72D515F67079}"/>
              </a:ext>
            </a:extLst>
          </p:cNvPr>
          <p:cNvGrpSpPr/>
          <p:nvPr/>
        </p:nvGrpSpPr>
        <p:grpSpPr>
          <a:xfrm>
            <a:off x="6336633" y="4763708"/>
            <a:ext cx="1440000" cy="1440000"/>
            <a:chOff x="4795499" y="3325824"/>
            <a:chExt cx="1440000" cy="1440000"/>
          </a:xfrm>
        </p:grpSpPr>
        <p:pic>
          <p:nvPicPr>
            <p:cNvPr id="1905" name="Google Shape;1905;p7"/>
            <p:cNvPicPr preferRelativeResize="0"/>
            <p:nvPr/>
          </p:nvPicPr>
          <p:blipFill rotWithShape="1">
            <a:blip r:embed="rId7">
              <a:alphaModFix/>
            </a:blip>
            <a:srcRect/>
            <a:stretch/>
          </p:blipFill>
          <p:spPr>
            <a:xfrm>
              <a:off x="4795499" y="3325824"/>
              <a:ext cx="1440000" cy="1440000"/>
            </a:xfrm>
            <a:prstGeom prst="rect">
              <a:avLst/>
            </a:prstGeom>
            <a:noFill/>
            <a:ln>
              <a:noFill/>
            </a:ln>
          </p:spPr>
        </p:pic>
        <p:sp>
          <p:nvSpPr>
            <p:cNvPr id="6" name="Google Shape;1913;p7">
              <a:extLst>
                <a:ext uri="{FF2B5EF4-FFF2-40B4-BE49-F238E27FC236}">
                  <a16:creationId xmlns:a16="http://schemas.microsoft.com/office/drawing/2014/main" id="{111959C8-AAE8-7183-92F4-ACF5505B62DA}"/>
                </a:ext>
              </a:extLst>
            </p:cNvPr>
            <p:cNvSpPr txBox="1"/>
            <p:nvPr/>
          </p:nvSpPr>
          <p:spPr>
            <a:xfrm>
              <a:off x="4835181" y="3945109"/>
              <a:ext cx="1360635"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tx1"/>
                  </a:solidFill>
                  <a:latin typeface="Space Grotesk"/>
                  <a:ea typeface="Space Grotesk"/>
                  <a:cs typeface="Space Grotesk"/>
                  <a:sym typeface="Space Grotesk"/>
                </a:rPr>
                <a:t>Database label</a:t>
              </a:r>
              <a:endParaRPr sz="1400" b="1" i="0" u="none" strike="noStrike" cap="none" dirty="0">
                <a:solidFill>
                  <a:schemeClr val="tx1"/>
                </a:solidFill>
                <a:latin typeface="Space Grotesk"/>
                <a:ea typeface="Space Grotesk"/>
                <a:cs typeface="Space Grotesk"/>
                <a:sym typeface="Space Grotesk"/>
              </a:endParaRPr>
            </a:p>
          </p:txBody>
        </p:sp>
      </p:grpSp>
      <p:grpSp>
        <p:nvGrpSpPr>
          <p:cNvPr id="13" name="Group 12">
            <a:extLst>
              <a:ext uri="{FF2B5EF4-FFF2-40B4-BE49-F238E27FC236}">
                <a16:creationId xmlns:a16="http://schemas.microsoft.com/office/drawing/2014/main" id="{0B9C4ED7-C1A0-FA2D-73F5-6B79306F6432}"/>
              </a:ext>
            </a:extLst>
          </p:cNvPr>
          <p:cNvGrpSpPr/>
          <p:nvPr/>
        </p:nvGrpSpPr>
        <p:grpSpPr>
          <a:xfrm>
            <a:off x="1120863" y="2819503"/>
            <a:ext cx="1440000" cy="1440000"/>
            <a:chOff x="6682327" y="3387239"/>
            <a:chExt cx="1440000" cy="1440000"/>
          </a:xfrm>
        </p:grpSpPr>
        <p:pic>
          <p:nvPicPr>
            <p:cNvPr id="1904" name="Google Shape;1904;p7"/>
            <p:cNvPicPr preferRelativeResize="0"/>
            <p:nvPr/>
          </p:nvPicPr>
          <p:blipFill rotWithShape="1">
            <a:blip r:embed="rId8">
              <a:alphaModFix/>
            </a:blip>
            <a:srcRect/>
            <a:stretch/>
          </p:blipFill>
          <p:spPr>
            <a:xfrm>
              <a:off x="6682327" y="3387239"/>
              <a:ext cx="1440000" cy="1440000"/>
            </a:xfrm>
            <a:prstGeom prst="rect">
              <a:avLst/>
            </a:prstGeom>
            <a:noFill/>
            <a:ln>
              <a:noFill/>
            </a:ln>
          </p:spPr>
        </p:pic>
        <p:sp>
          <p:nvSpPr>
            <p:cNvPr id="7" name="Google Shape;1913;p7">
              <a:extLst>
                <a:ext uri="{FF2B5EF4-FFF2-40B4-BE49-F238E27FC236}">
                  <a16:creationId xmlns:a16="http://schemas.microsoft.com/office/drawing/2014/main" id="{EA01873C-D64E-F54E-948D-463D950BBFD4}"/>
                </a:ext>
              </a:extLst>
            </p:cNvPr>
            <p:cNvSpPr txBox="1"/>
            <p:nvPr/>
          </p:nvSpPr>
          <p:spPr>
            <a:xfrm>
              <a:off x="6722009" y="4026874"/>
              <a:ext cx="1360635"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bg1"/>
                  </a:solidFill>
                  <a:latin typeface="Space Grotesk"/>
                  <a:ea typeface="Space Grotesk"/>
                  <a:cs typeface="Space Grotesk"/>
                  <a:sym typeface="Space Grotesk"/>
                </a:rPr>
                <a:t>Database label</a:t>
              </a:r>
              <a:endParaRPr sz="1400" b="1" i="0" u="none" strike="noStrike" cap="none" dirty="0">
                <a:solidFill>
                  <a:schemeClr val="bg1"/>
                </a:solidFill>
                <a:latin typeface="Space Grotesk"/>
                <a:ea typeface="Space Grotesk"/>
                <a:cs typeface="Space Grotesk"/>
                <a:sym typeface="Space Grotesk"/>
              </a:endParaRPr>
            </a:p>
          </p:txBody>
        </p:sp>
      </p:grpSp>
      <p:grpSp>
        <p:nvGrpSpPr>
          <p:cNvPr id="15" name="Group 14">
            <a:extLst>
              <a:ext uri="{FF2B5EF4-FFF2-40B4-BE49-F238E27FC236}">
                <a16:creationId xmlns:a16="http://schemas.microsoft.com/office/drawing/2014/main" id="{939D1F86-22B9-C864-BE56-C131CED93F2D}"/>
              </a:ext>
            </a:extLst>
          </p:cNvPr>
          <p:cNvGrpSpPr/>
          <p:nvPr/>
        </p:nvGrpSpPr>
        <p:grpSpPr>
          <a:xfrm>
            <a:off x="2859453" y="4763708"/>
            <a:ext cx="1440000" cy="1440000"/>
            <a:chOff x="2776735" y="3325824"/>
            <a:chExt cx="1440000" cy="1440000"/>
          </a:xfrm>
        </p:grpSpPr>
        <p:pic>
          <p:nvPicPr>
            <p:cNvPr id="1906" name="Google Shape;1906;p7"/>
            <p:cNvPicPr preferRelativeResize="0"/>
            <p:nvPr/>
          </p:nvPicPr>
          <p:blipFill rotWithShape="1">
            <a:blip r:embed="rId9">
              <a:alphaModFix/>
            </a:blip>
            <a:srcRect/>
            <a:stretch/>
          </p:blipFill>
          <p:spPr>
            <a:xfrm>
              <a:off x="2776735" y="3325824"/>
              <a:ext cx="1440000" cy="1440000"/>
            </a:xfrm>
            <a:prstGeom prst="rect">
              <a:avLst/>
            </a:prstGeom>
            <a:noFill/>
            <a:ln>
              <a:noFill/>
            </a:ln>
          </p:spPr>
        </p:pic>
        <p:sp>
          <p:nvSpPr>
            <p:cNvPr id="8" name="Google Shape;1913;p7">
              <a:extLst>
                <a:ext uri="{FF2B5EF4-FFF2-40B4-BE49-F238E27FC236}">
                  <a16:creationId xmlns:a16="http://schemas.microsoft.com/office/drawing/2014/main" id="{898280AE-E587-9624-423B-D72908CF3905}"/>
                </a:ext>
              </a:extLst>
            </p:cNvPr>
            <p:cNvSpPr txBox="1"/>
            <p:nvPr/>
          </p:nvSpPr>
          <p:spPr>
            <a:xfrm>
              <a:off x="2816416" y="3945109"/>
              <a:ext cx="1360635"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bg1"/>
                  </a:solidFill>
                  <a:latin typeface="Space Grotesk"/>
                  <a:ea typeface="Space Grotesk"/>
                  <a:cs typeface="Space Grotesk"/>
                  <a:sym typeface="Space Grotesk"/>
                </a:rPr>
                <a:t>Database label</a:t>
              </a:r>
              <a:endParaRPr sz="1400" b="1" i="0" u="none" strike="noStrike" cap="none" dirty="0">
                <a:solidFill>
                  <a:schemeClr val="bg1"/>
                </a:solidFill>
                <a:latin typeface="Space Grotesk"/>
                <a:ea typeface="Space Grotesk"/>
                <a:cs typeface="Space Grotesk"/>
                <a:sym typeface="Space Grotesk"/>
              </a:endParaRPr>
            </a:p>
          </p:txBody>
        </p:sp>
      </p:gr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Shape 1918"/>
        <p:cNvGrpSpPr/>
        <p:nvPr/>
      </p:nvGrpSpPr>
      <p:grpSpPr>
        <a:xfrm>
          <a:off x="0" y="0"/>
          <a:ext cx="0" cy="0"/>
          <a:chOff x="0" y="0"/>
          <a:chExt cx="0" cy="0"/>
        </a:xfrm>
      </p:grpSpPr>
      <p:sp>
        <p:nvSpPr>
          <p:cNvPr id="1926" name="Google Shape;1926;p8"/>
          <p:cNvSpPr/>
          <p:nvPr/>
        </p:nvSpPr>
        <p:spPr>
          <a:xfrm>
            <a:off x="9828022" y="3539503"/>
            <a:ext cx="2363978" cy="3318497"/>
          </a:xfrm>
          <a:prstGeom prst="rect">
            <a:avLst/>
          </a:prstGeom>
          <a:solidFill>
            <a:srgbClr val="0D2192"/>
          </a:solidFill>
          <a:ln w="12700" cap="flat" cmpd="sng">
            <a:solidFill>
              <a:srgbClr val="050D3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pace Grotesk"/>
              <a:ea typeface="Space Grotesk"/>
              <a:cs typeface="Space Grotesk"/>
              <a:sym typeface="Space Grotesk"/>
            </a:endParaRPr>
          </a:p>
        </p:txBody>
      </p:sp>
      <p:sp>
        <p:nvSpPr>
          <p:cNvPr id="1927" name="Google Shape;1927;p8"/>
          <p:cNvSpPr txBox="1"/>
          <p:nvPr/>
        </p:nvSpPr>
        <p:spPr>
          <a:xfrm>
            <a:off x="10313944" y="4937161"/>
            <a:ext cx="1373208"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Space Grotesk"/>
                <a:ea typeface="Space Grotesk"/>
                <a:cs typeface="Space Grotesk"/>
                <a:sym typeface="Space Grotesk"/>
              </a:rPr>
              <a:t>Message broker label</a:t>
            </a:r>
            <a:endParaRPr sz="1400" b="1" i="0" u="none" strike="noStrike" cap="none">
              <a:solidFill>
                <a:schemeClr val="lt1"/>
              </a:solidFill>
              <a:latin typeface="Space Grotesk"/>
              <a:ea typeface="Space Grotesk"/>
              <a:cs typeface="Space Grotesk"/>
              <a:sym typeface="Space Grotesk"/>
            </a:endParaRPr>
          </a:p>
        </p:txBody>
      </p:sp>
      <p:sp>
        <p:nvSpPr>
          <p:cNvPr id="1928" name="Google Shape;1928;p8"/>
          <p:cNvSpPr txBox="1"/>
          <p:nvPr/>
        </p:nvSpPr>
        <p:spPr>
          <a:xfrm>
            <a:off x="10313944" y="1491880"/>
            <a:ext cx="1373208"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121C29"/>
                </a:solidFill>
                <a:latin typeface="Space Grotesk"/>
                <a:ea typeface="Space Grotesk"/>
                <a:cs typeface="Space Grotesk"/>
                <a:sym typeface="Space Grotesk"/>
              </a:rPr>
              <a:t>Message broker label</a:t>
            </a:r>
            <a:endParaRPr sz="1400" b="1" i="0" u="none" strike="noStrike" cap="none">
              <a:solidFill>
                <a:srgbClr val="121C29"/>
              </a:solidFill>
              <a:latin typeface="Space Grotesk"/>
              <a:ea typeface="Space Grotesk"/>
              <a:cs typeface="Space Grotesk"/>
              <a:sym typeface="Space Grotesk"/>
            </a:endParaRPr>
          </a:p>
        </p:txBody>
      </p:sp>
      <p:grpSp>
        <p:nvGrpSpPr>
          <p:cNvPr id="9" name="Group 8">
            <a:extLst>
              <a:ext uri="{FF2B5EF4-FFF2-40B4-BE49-F238E27FC236}">
                <a16:creationId xmlns:a16="http://schemas.microsoft.com/office/drawing/2014/main" id="{F1CF5ECC-3339-AC90-2588-441ED2978DAE}"/>
              </a:ext>
            </a:extLst>
          </p:cNvPr>
          <p:cNvGrpSpPr/>
          <p:nvPr/>
        </p:nvGrpSpPr>
        <p:grpSpPr>
          <a:xfrm>
            <a:off x="1358030" y="5250795"/>
            <a:ext cx="1800000" cy="776676"/>
            <a:chOff x="815205" y="1626722"/>
            <a:chExt cx="1800000" cy="776676"/>
          </a:xfrm>
        </p:grpSpPr>
        <p:pic>
          <p:nvPicPr>
            <p:cNvPr id="1920" name="Google Shape;1920;p8"/>
            <p:cNvPicPr preferRelativeResize="0"/>
            <p:nvPr/>
          </p:nvPicPr>
          <p:blipFill rotWithShape="1">
            <a:blip r:embed="rId3">
              <a:alphaModFix/>
            </a:blip>
            <a:srcRect/>
            <a:stretch/>
          </p:blipFill>
          <p:spPr>
            <a:xfrm>
              <a:off x="815205" y="1626722"/>
              <a:ext cx="1800000" cy="776676"/>
            </a:xfrm>
            <a:prstGeom prst="rect">
              <a:avLst/>
            </a:prstGeom>
            <a:noFill/>
            <a:ln>
              <a:noFill/>
            </a:ln>
          </p:spPr>
        </p:pic>
        <p:sp>
          <p:nvSpPr>
            <p:cNvPr id="2" name="Google Shape;1931;p8">
              <a:extLst>
                <a:ext uri="{FF2B5EF4-FFF2-40B4-BE49-F238E27FC236}">
                  <a16:creationId xmlns:a16="http://schemas.microsoft.com/office/drawing/2014/main" id="{D84B890F-6533-AB7F-AB27-553E0B6F168E}"/>
                </a:ext>
              </a:extLst>
            </p:cNvPr>
            <p:cNvSpPr txBox="1"/>
            <p:nvPr/>
          </p:nvSpPr>
          <p:spPr>
            <a:xfrm>
              <a:off x="883021" y="1748904"/>
              <a:ext cx="1288822"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121C29"/>
                  </a:solidFill>
                  <a:latin typeface="Space Grotesk"/>
                  <a:ea typeface="Space Grotesk"/>
                  <a:cs typeface="Space Grotesk"/>
                  <a:sym typeface="Space Grotesk"/>
                </a:rPr>
                <a:t>Message broker label</a:t>
              </a:r>
              <a:endParaRPr sz="1400" b="1" i="0" u="none" strike="noStrike" cap="none" dirty="0">
                <a:solidFill>
                  <a:srgbClr val="121C29"/>
                </a:solidFill>
                <a:latin typeface="Space Grotesk"/>
                <a:ea typeface="Space Grotesk"/>
                <a:cs typeface="Space Grotesk"/>
                <a:sym typeface="Space Grotesk"/>
              </a:endParaRPr>
            </a:p>
          </p:txBody>
        </p:sp>
      </p:grpSp>
      <p:grpSp>
        <p:nvGrpSpPr>
          <p:cNvPr id="10" name="Group 9">
            <a:extLst>
              <a:ext uri="{FF2B5EF4-FFF2-40B4-BE49-F238E27FC236}">
                <a16:creationId xmlns:a16="http://schemas.microsoft.com/office/drawing/2014/main" id="{33AAF32F-6629-2411-CFB2-AB6D825D3BF7}"/>
              </a:ext>
            </a:extLst>
          </p:cNvPr>
          <p:cNvGrpSpPr/>
          <p:nvPr/>
        </p:nvGrpSpPr>
        <p:grpSpPr>
          <a:xfrm>
            <a:off x="1358030" y="2628663"/>
            <a:ext cx="1800000" cy="776676"/>
            <a:chOff x="2698596" y="1626722"/>
            <a:chExt cx="1800000" cy="776676"/>
          </a:xfrm>
        </p:grpSpPr>
        <p:pic>
          <p:nvPicPr>
            <p:cNvPr id="1922" name="Google Shape;1922;p8"/>
            <p:cNvPicPr preferRelativeResize="0"/>
            <p:nvPr/>
          </p:nvPicPr>
          <p:blipFill rotWithShape="1">
            <a:blip r:embed="rId4">
              <a:alphaModFix/>
            </a:blip>
            <a:srcRect/>
            <a:stretch/>
          </p:blipFill>
          <p:spPr>
            <a:xfrm>
              <a:off x="2698596" y="1626722"/>
              <a:ext cx="1800000" cy="776676"/>
            </a:xfrm>
            <a:prstGeom prst="rect">
              <a:avLst/>
            </a:prstGeom>
            <a:noFill/>
            <a:ln>
              <a:noFill/>
            </a:ln>
          </p:spPr>
        </p:pic>
        <p:sp>
          <p:nvSpPr>
            <p:cNvPr id="3" name="Google Shape;1931;p8">
              <a:extLst>
                <a:ext uri="{FF2B5EF4-FFF2-40B4-BE49-F238E27FC236}">
                  <a16:creationId xmlns:a16="http://schemas.microsoft.com/office/drawing/2014/main" id="{5480F2C8-CFAE-4382-A4CC-64EC400329E9}"/>
                </a:ext>
              </a:extLst>
            </p:cNvPr>
            <p:cNvSpPr txBox="1"/>
            <p:nvPr/>
          </p:nvSpPr>
          <p:spPr>
            <a:xfrm>
              <a:off x="2766412" y="1748904"/>
              <a:ext cx="1288822"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121C29"/>
                  </a:solidFill>
                  <a:latin typeface="Space Grotesk"/>
                  <a:ea typeface="Space Grotesk"/>
                  <a:cs typeface="Space Grotesk"/>
                  <a:sym typeface="Space Grotesk"/>
                </a:rPr>
                <a:t>Message broker label</a:t>
              </a:r>
              <a:endParaRPr sz="1400" b="1" i="0" u="none" strike="noStrike" cap="none" dirty="0">
                <a:solidFill>
                  <a:srgbClr val="121C29"/>
                </a:solidFill>
                <a:latin typeface="Space Grotesk"/>
                <a:ea typeface="Space Grotesk"/>
                <a:cs typeface="Space Grotesk"/>
                <a:sym typeface="Space Grotesk"/>
              </a:endParaRPr>
            </a:p>
          </p:txBody>
        </p:sp>
      </p:grpSp>
      <p:grpSp>
        <p:nvGrpSpPr>
          <p:cNvPr id="11" name="Group 10">
            <a:extLst>
              <a:ext uri="{FF2B5EF4-FFF2-40B4-BE49-F238E27FC236}">
                <a16:creationId xmlns:a16="http://schemas.microsoft.com/office/drawing/2014/main" id="{1E15D30A-7288-6574-A572-B3A27C5A04DD}"/>
              </a:ext>
            </a:extLst>
          </p:cNvPr>
          <p:cNvGrpSpPr/>
          <p:nvPr/>
        </p:nvGrpSpPr>
        <p:grpSpPr>
          <a:xfrm>
            <a:off x="5995878" y="5238892"/>
            <a:ext cx="1800000" cy="776676"/>
            <a:chOff x="4581987" y="1626722"/>
            <a:chExt cx="1800000" cy="776676"/>
          </a:xfrm>
        </p:grpSpPr>
        <p:pic>
          <p:nvPicPr>
            <p:cNvPr id="1925" name="Google Shape;1925;p8"/>
            <p:cNvPicPr preferRelativeResize="0"/>
            <p:nvPr/>
          </p:nvPicPr>
          <p:blipFill rotWithShape="1">
            <a:blip r:embed="rId5">
              <a:alphaModFix/>
            </a:blip>
            <a:srcRect/>
            <a:stretch/>
          </p:blipFill>
          <p:spPr>
            <a:xfrm>
              <a:off x="4581987" y="1626722"/>
              <a:ext cx="1800000" cy="776676"/>
            </a:xfrm>
            <a:prstGeom prst="rect">
              <a:avLst/>
            </a:prstGeom>
            <a:noFill/>
            <a:ln>
              <a:noFill/>
            </a:ln>
          </p:spPr>
        </p:pic>
        <p:sp>
          <p:nvSpPr>
            <p:cNvPr id="4" name="Google Shape;1931;p8">
              <a:extLst>
                <a:ext uri="{FF2B5EF4-FFF2-40B4-BE49-F238E27FC236}">
                  <a16:creationId xmlns:a16="http://schemas.microsoft.com/office/drawing/2014/main" id="{90FBC773-8D88-D8FE-ED61-F0426E4F8607}"/>
                </a:ext>
              </a:extLst>
            </p:cNvPr>
            <p:cNvSpPr txBox="1"/>
            <p:nvPr/>
          </p:nvSpPr>
          <p:spPr>
            <a:xfrm>
              <a:off x="4650123" y="1748904"/>
              <a:ext cx="1288822"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121C29"/>
                  </a:solidFill>
                  <a:latin typeface="Space Grotesk"/>
                  <a:ea typeface="Space Grotesk"/>
                  <a:cs typeface="Space Grotesk"/>
                  <a:sym typeface="Space Grotesk"/>
                </a:rPr>
                <a:t>Message broker label</a:t>
              </a:r>
              <a:endParaRPr sz="1400" b="1" i="0" u="none" strike="noStrike" cap="none" dirty="0">
                <a:solidFill>
                  <a:srgbClr val="121C29"/>
                </a:solidFill>
                <a:latin typeface="Space Grotesk"/>
                <a:ea typeface="Space Grotesk"/>
                <a:cs typeface="Space Grotesk"/>
                <a:sym typeface="Space Grotesk"/>
              </a:endParaRPr>
            </a:p>
          </p:txBody>
        </p:sp>
      </p:grpSp>
      <p:grpSp>
        <p:nvGrpSpPr>
          <p:cNvPr id="12" name="Group 11">
            <a:extLst>
              <a:ext uri="{FF2B5EF4-FFF2-40B4-BE49-F238E27FC236}">
                <a16:creationId xmlns:a16="http://schemas.microsoft.com/office/drawing/2014/main" id="{03F9134A-379B-3B65-F643-97132E967E42}"/>
              </a:ext>
            </a:extLst>
          </p:cNvPr>
          <p:cNvGrpSpPr/>
          <p:nvPr/>
        </p:nvGrpSpPr>
        <p:grpSpPr>
          <a:xfrm>
            <a:off x="1358030" y="3939729"/>
            <a:ext cx="1800000" cy="776676"/>
            <a:chOff x="6465378" y="1626722"/>
            <a:chExt cx="1800000" cy="776676"/>
          </a:xfrm>
        </p:grpSpPr>
        <p:pic>
          <p:nvPicPr>
            <p:cNvPr id="1929" name="Google Shape;1929;p8"/>
            <p:cNvPicPr preferRelativeResize="0"/>
            <p:nvPr/>
          </p:nvPicPr>
          <p:blipFill rotWithShape="1">
            <a:blip r:embed="rId6">
              <a:alphaModFix/>
            </a:blip>
            <a:srcRect/>
            <a:stretch/>
          </p:blipFill>
          <p:spPr>
            <a:xfrm>
              <a:off x="6465378" y="1626722"/>
              <a:ext cx="1800000" cy="776676"/>
            </a:xfrm>
            <a:prstGeom prst="rect">
              <a:avLst/>
            </a:prstGeom>
            <a:noFill/>
            <a:ln>
              <a:noFill/>
            </a:ln>
          </p:spPr>
        </p:pic>
        <p:sp>
          <p:nvSpPr>
            <p:cNvPr id="5" name="Google Shape;1931;p8">
              <a:extLst>
                <a:ext uri="{FF2B5EF4-FFF2-40B4-BE49-F238E27FC236}">
                  <a16:creationId xmlns:a16="http://schemas.microsoft.com/office/drawing/2014/main" id="{A44FF69F-7D8C-D4D8-68F6-F4FEC3D5CF10}"/>
                </a:ext>
              </a:extLst>
            </p:cNvPr>
            <p:cNvSpPr txBox="1"/>
            <p:nvPr/>
          </p:nvSpPr>
          <p:spPr>
            <a:xfrm>
              <a:off x="6533514" y="1748904"/>
              <a:ext cx="1288822"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121C29"/>
                  </a:solidFill>
                  <a:latin typeface="Space Grotesk"/>
                  <a:ea typeface="Space Grotesk"/>
                  <a:cs typeface="Space Grotesk"/>
                  <a:sym typeface="Space Grotesk"/>
                </a:rPr>
                <a:t>Message broker label</a:t>
              </a:r>
              <a:endParaRPr sz="1400" b="1" i="0" u="none" strike="noStrike" cap="none" dirty="0">
                <a:solidFill>
                  <a:srgbClr val="121C29"/>
                </a:solidFill>
                <a:latin typeface="Space Grotesk"/>
                <a:ea typeface="Space Grotesk"/>
                <a:cs typeface="Space Grotesk"/>
                <a:sym typeface="Space Grotesk"/>
              </a:endParaRPr>
            </a:p>
          </p:txBody>
        </p:sp>
      </p:grpSp>
      <p:grpSp>
        <p:nvGrpSpPr>
          <p:cNvPr id="14" name="Group 13">
            <a:extLst>
              <a:ext uri="{FF2B5EF4-FFF2-40B4-BE49-F238E27FC236}">
                <a16:creationId xmlns:a16="http://schemas.microsoft.com/office/drawing/2014/main" id="{599DD743-CE68-1386-9F68-110D4B56094A}"/>
              </a:ext>
            </a:extLst>
          </p:cNvPr>
          <p:cNvGrpSpPr/>
          <p:nvPr/>
        </p:nvGrpSpPr>
        <p:grpSpPr>
          <a:xfrm>
            <a:off x="3709956" y="3956272"/>
            <a:ext cx="1800000" cy="776676"/>
            <a:chOff x="4581987" y="2759487"/>
            <a:chExt cx="1800000" cy="776676"/>
          </a:xfrm>
        </p:grpSpPr>
        <p:pic>
          <p:nvPicPr>
            <p:cNvPr id="1924" name="Google Shape;1924;p8"/>
            <p:cNvPicPr preferRelativeResize="0"/>
            <p:nvPr/>
          </p:nvPicPr>
          <p:blipFill rotWithShape="1">
            <a:blip r:embed="rId7">
              <a:alphaModFix/>
            </a:blip>
            <a:srcRect/>
            <a:stretch/>
          </p:blipFill>
          <p:spPr>
            <a:xfrm>
              <a:off x="4581987" y="2759487"/>
              <a:ext cx="1800000" cy="776676"/>
            </a:xfrm>
            <a:prstGeom prst="rect">
              <a:avLst/>
            </a:prstGeom>
            <a:noFill/>
            <a:ln>
              <a:noFill/>
            </a:ln>
          </p:spPr>
        </p:pic>
        <p:sp>
          <p:nvSpPr>
            <p:cNvPr id="6" name="Google Shape;1931;p8">
              <a:extLst>
                <a:ext uri="{FF2B5EF4-FFF2-40B4-BE49-F238E27FC236}">
                  <a16:creationId xmlns:a16="http://schemas.microsoft.com/office/drawing/2014/main" id="{55006694-0D94-FDA3-766E-78980EA2DFDD}"/>
                </a:ext>
              </a:extLst>
            </p:cNvPr>
            <p:cNvSpPr txBox="1"/>
            <p:nvPr/>
          </p:nvSpPr>
          <p:spPr>
            <a:xfrm>
              <a:off x="4663771" y="2885157"/>
              <a:ext cx="1288822"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121C29"/>
                  </a:solidFill>
                  <a:latin typeface="Space Grotesk"/>
                  <a:ea typeface="Space Grotesk"/>
                  <a:cs typeface="Space Grotesk"/>
                  <a:sym typeface="Space Grotesk"/>
                </a:rPr>
                <a:t>Message broker label</a:t>
              </a:r>
              <a:endParaRPr sz="1400" b="1" i="0" u="none" strike="noStrike" cap="none" dirty="0">
                <a:solidFill>
                  <a:srgbClr val="121C29"/>
                </a:solidFill>
                <a:latin typeface="Space Grotesk"/>
                <a:ea typeface="Space Grotesk"/>
                <a:cs typeface="Space Grotesk"/>
                <a:sym typeface="Space Grotesk"/>
              </a:endParaRPr>
            </a:p>
          </p:txBody>
        </p:sp>
      </p:grpSp>
      <p:grpSp>
        <p:nvGrpSpPr>
          <p:cNvPr id="15" name="Group 14">
            <a:extLst>
              <a:ext uri="{FF2B5EF4-FFF2-40B4-BE49-F238E27FC236}">
                <a16:creationId xmlns:a16="http://schemas.microsoft.com/office/drawing/2014/main" id="{86138F90-9505-469F-6A01-BC509052224D}"/>
              </a:ext>
            </a:extLst>
          </p:cNvPr>
          <p:cNvGrpSpPr/>
          <p:nvPr/>
        </p:nvGrpSpPr>
        <p:grpSpPr>
          <a:xfrm>
            <a:off x="3709956" y="5246229"/>
            <a:ext cx="1800000" cy="776676"/>
            <a:chOff x="2698596" y="2759487"/>
            <a:chExt cx="1800000" cy="776676"/>
          </a:xfrm>
        </p:grpSpPr>
        <p:pic>
          <p:nvPicPr>
            <p:cNvPr id="1921" name="Google Shape;1921;p8"/>
            <p:cNvPicPr preferRelativeResize="0"/>
            <p:nvPr/>
          </p:nvPicPr>
          <p:blipFill rotWithShape="1">
            <a:blip r:embed="rId8">
              <a:alphaModFix/>
            </a:blip>
            <a:srcRect/>
            <a:stretch/>
          </p:blipFill>
          <p:spPr>
            <a:xfrm>
              <a:off x="2698596" y="2759487"/>
              <a:ext cx="1800000" cy="776676"/>
            </a:xfrm>
            <a:prstGeom prst="rect">
              <a:avLst/>
            </a:prstGeom>
            <a:noFill/>
            <a:ln>
              <a:noFill/>
            </a:ln>
          </p:spPr>
        </p:pic>
        <p:sp>
          <p:nvSpPr>
            <p:cNvPr id="7" name="Google Shape;1931;p8">
              <a:extLst>
                <a:ext uri="{FF2B5EF4-FFF2-40B4-BE49-F238E27FC236}">
                  <a16:creationId xmlns:a16="http://schemas.microsoft.com/office/drawing/2014/main" id="{2E9BD814-A87C-2EDB-E304-20001F6A8104}"/>
                </a:ext>
              </a:extLst>
            </p:cNvPr>
            <p:cNvSpPr txBox="1"/>
            <p:nvPr/>
          </p:nvSpPr>
          <p:spPr>
            <a:xfrm>
              <a:off x="2780060" y="2885157"/>
              <a:ext cx="1288822"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bg1"/>
                  </a:solidFill>
                  <a:latin typeface="Space Grotesk"/>
                  <a:ea typeface="Space Grotesk"/>
                  <a:cs typeface="Space Grotesk"/>
                  <a:sym typeface="Space Grotesk"/>
                </a:rPr>
                <a:t>Message broker label</a:t>
              </a:r>
              <a:endParaRPr sz="1400" b="1" i="0" u="none" strike="noStrike" cap="none" dirty="0">
                <a:solidFill>
                  <a:schemeClr val="bg1"/>
                </a:solidFill>
                <a:latin typeface="Space Grotesk"/>
                <a:ea typeface="Space Grotesk"/>
                <a:cs typeface="Space Grotesk"/>
                <a:sym typeface="Space Grotesk"/>
              </a:endParaRPr>
            </a:p>
          </p:txBody>
        </p:sp>
      </p:grpSp>
      <p:grpSp>
        <p:nvGrpSpPr>
          <p:cNvPr id="13" name="Group 12">
            <a:extLst>
              <a:ext uri="{FF2B5EF4-FFF2-40B4-BE49-F238E27FC236}">
                <a16:creationId xmlns:a16="http://schemas.microsoft.com/office/drawing/2014/main" id="{750290FE-7665-E756-2146-2260F89B61CB}"/>
              </a:ext>
            </a:extLst>
          </p:cNvPr>
          <p:cNvGrpSpPr/>
          <p:nvPr/>
        </p:nvGrpSpPr>
        <p:grpSpPr>
          <a:xfrm>
            <a:off x="1358030" y="1356000"/>
            <a:ext cx="1800000" cy="776676"/>
            <a:chOff x="6465378" y="2759487"/>
            <a:chExt cx="1800000" cy="776676"/>
          </a:xfrm>
        </p:grpSpPr>
        <p:pic>
          <p:nvPicPr>
            <p:cNvPr id="1923" name="Google Shape;1923;p8"/>
            <p:cNvPicPr preferRelativeResize="0"/>
            <p:nvPr/>
          </p:nvPicPr>
          <p:blipFill rotWithShape="1">
            <a:blip r:embed="rId9">
              <a:alphaModFix/>
            </a:blip>
            <a:srcRect/>
            <a:stretch/>
          </p:blipFill>
          <p:spPr>
            <a:xfrm>
              <a:off x="6465378" y="2759487"/>
              <a:ext cx="1800000" cy="776676"/>
            </a:xfrm>
            <a:prstGeom prst="rect">
              <a:avLst/>
            </a:prstGeom>
            <a:noFill/>
            <a:ln>
              <a:noFill/>
            </a:ln>
          </p:spPr>
        </p:pic>
        <p:sp>
          <p:nvSpPr>
            <p:cNvPr id="8" name="Google Shape;1931;p8">
              <a:extLst>
                <a:ext uri="{FF2B5EF4-FFF2-40B4-BE49-F238E27FC236}">
                  <a16:creationId xmlns:a16="http://schemas.microsoft.com/office/drawing/2014/main" id="{84C2413B-7AE0-391C-35DF-E0FDD94731D8}"/>
                </a:ext>
              </a:extLst>
            </p:cNvPr>
            <p:cNvSpPr txBox="1"/>
            <p:nvPr/>
          </p:nvSpPr>
          <p:spPr>
            <a:xfrm>
              <a:off x="6547162" y="2885157"/>
              <a:ext cx="1288822"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bg1"/>
                  </a:solidFill>
                  <a:latin typeface="Space Grotesk"/>
                  <a:ea typeface="Space Grotesk"/>
                  <a:cs typeface="Space Grotesk"/>
                  <a:sym typeface="Space Grotesk"/>
                </a:rPr>
                <a:t>Message broker label</a:t>
              </a:r>
              <a:endParaRPr sz="1400" b="1" i="0" u="none" strike="noStrike" cap="none" dirty="0">
                <a:solidFill>
                  <a:schemeClr val="bg1"/>
                </a:solidFill>
                <a:latin typeface="Space Grotesk"/>
                <a:ea typeface="Space Grotesk"/>
                <a:cs typeface="Space Grotesk"/>
                <a:sym typeface="Space Grotesk"/>
              </a:endParaRPr>
            </a:p>
          </p:txBody>
        </p:sp>
      </p:gr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Shape 1935"/>
        <p:cNvGrpSpPr/>
        <p:nvPr/>
      </p:nvGrpSpPr>
      <p:grpSpPr>
        <a:xfrm>
          <a:off x="0" y="0"/>
          <a:ext cx="0" cy="0"/>
          <a:chOff x="0" y="0"/>
          <a:chExt cx="0" cy="0"/>
        </a:xfrm>
      </p:grpSpPr>
      <p:sp>
        <p:nvSpPr>
          <p:cNvPr id="1936" name="Google Shape;1936;p120"/>
          <p:cNvSpPr/>
          <p:nvPr/>
        </p:nvSpPr>
        <p:spPr>
          <a:xfrm>
            <a:off x="9828022" y="3539503"/>
            <a:ext cx="2363978" cy="3318497"/>
          </a:xfrm>
          <a:prstGeom prst="rect">
            <a:avLst/>
          </a:prstGeom>
          <a:solidFill>
            <a:srgbClr val="0D2192"/>
          </a:solidFill>
          <a:ln w="12700" cap="flat" cmpd="sng">
            <a:solidFill>
              <a:srgbClr val="050D3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pace Grotesk"/>
              <a:ea typeface="Space Grotesk"/>
              <a:cs typeface="Space Grotesk"/>
              <a:sym typeface="Space Grotesk"/>
            </a:endParaRPr>
          </a:p>
        </p:txBody>
      </p:sp>
      <p:sp>
        <p:nvSpPr>
          <p:cNvPr id="1937" name="Google Shape;1937;p120"/>
          <p:cNvSpPr txBox="1"/>
          <p:nvPr/>
        </p:nvSpPr>
        <p:spPr>
          <a:xfrm>
            <a:off x="10313944" y="4937161"/>
            <a:ext cx="137320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Space Grotesk"/>
                <a:ea typeface="Space Grotesk"/>
                <a:cs typeface="Space Grotesk"/>
                <a:sym typeface="Space Grotesk"/>
              </a:rPr>
              <a:t>Label</a:t>
            </a:r>
            <a:endParaRPr sz="1400" b="1" i="0" u="none" strike="noStrike" cap="none">
              <a:solidFill>
                <a:schemeClr val="lt1"/>
              </a:solidFill>
              <a:latin typeface="Space Grotesk"/>
              <a:ea typeface="Space Grotesk"/>
              <a:cs typeface="Space Grotesk"/>
              <a:sym typeface="Space Grotesk"/>
            </a:endParaRPr>
          </a:p>
        </p:txBody>
      </p:sp>
      <p:sp>
        <p:nvSpPr>
          <p:cNvPr id="1938" name="Google Shape;1938;p120"/>
          <p:cNvSpPr txBox="1"/>
          <p:nvPr/>
        </p:nvSpPr>
        <p:spPr>
          <a:xfrm>
            <a:off x="10313944" y="1491880"/>
            <a:ext cx="137320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121C29"/>
                </a:solidFill>
                <a:latin typeface="Space Grotesk"/>
                <a:ea typeface="Space Grotesk"/>
                <a:cs typeface="Space Grotesk"/>
                <a:sym typeface="Space Grotesk"/>
              </a:rPr>
              <a:t>Label</a:t>
            </a:r>
            <a:endParaRPr sz="1400" b="1" i="0" u="none" strike="noStrike" cap="none">
              <a:solidFill>
                <a:srgbClr val="121C29"/>
              </a:solidFill>
              <a:latin typeface="Space Grotesk"/>
              <a:ea typeface="Space Grotesk"/>
              <a:cs typeface="Space Grotesk"/>
              <a:sym typeface="Space Grotesk"/>
            </a:endParaRPr>
          </a:p>
        </p:txBody>
      </p:sp>
      <p:grpSp>
        <p:nvGrpSpPr>
          <p:cNvPr id="1940" name="Google Shape;1940;p120"/>
          <p:cNvGrpSpPr/>
          <p:nvPr/>
        </p:nvGrpSpPr>
        <p:grpSpPr>
          <a:xfrm>
            <a:off x="1003634" y="635269"/>
            <a:ext cx="1440000" cy="1440000"/>
            <a:chOff x="1003634" y="635269"/>
            <a:chExt cx="1440000" cy="1440000"/>
          </a:xfrm>
        </p:grpSpPr>
        <p:pic>
          <p:nvPicPr>
            <p:cNvPr id="1941" name="Google Shape;1941;p120"/>
            <p:cNvPicPr preferRelativeResize="0"/>
            <p:nvPr/>
          </p:nvPicPr>
          <p:blipFill rotWithShape="1">
            <a:blip r:embed="rId3">
              <a:alphaModFix/>
            </a:blip>
            <a:srcRect/>
            <a:stretch/>
          </p:blipFill>
          <p:spPr>
            <a:xfrm>
              <a:off x="1003634" y="635269"/>
              <a:ext cx="1440000" cy="1440000"/>
            </a:xfrm>
            <a:prstGeom prst="rect">
              <a:avLst/>
            </a:prstGeom>
            <a:noFill/>
            <a:ln>
              <a:noFill/>
            </a:ln>
          </p:spPr>
        </p:pic>
        <p:sp>
          <p:nvSpPr>
            <p:cNvPr id="1942" name="Google Shape;1942;p120"/>
            <p:cNvSpPr txBox="1"/>
            <p:nvPr/>
          </p:nvSpPr>
          <p:spPr>
            <a:xfrm>
              <a:off x="1037030" y="1201401"/>
              <a:ext cx="137320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Space Grotesk"/>
                  <a:ea typeface="Space Grotesk"/>
                  <a:cs typeface="Space Grotesk"/>
                  <a:sym typeface="Space Grotesk"/>
                </a:rPr>
                <a:t>Label</a:t>
              </a:r>
              <a:endParaRPr sz="1400" b="1" i="0" u="none" strike="noStrike" cap="none">
                <a:solidFill>
                  <a:schemeClr val="lt1"/>
                </a:solidFill>
                <a:latin typeface="Space Grotesk"/>
                <a:ea typeface="Space Grotesk"/>
                <a:cs typeface="Space Grotesk"/>
                <a:sym typeface="Space Grotesk"/>
              </a:endParaRPr>
            </a:p>
          </p:txBody>
        </p:sp>
      </p:grpSp>
      <p:grpSp>
        <p:nvGrpSpPr>
          <p:cNvPr id="1943" name="Google Shape;1943;p120"/>
          <p:cNvGrpSpPr/>
          <p:nvPr/>
        </p:nvGrpSpPr>
        <p:grpSpPr>
          <a:xfrm>
            <a:off x="2897821" y="649901"/>
            <a:ext cx="1440000" cy="1440000"/>
            <a:chOff x="2897821" y="649901"/>
            <a:chExt cx="1440000" cy="1440000"/>
          </a:xfrm>
        </p:grpSpPr>
        <p:pic>
          <p:nvPicPr>
            <p:cNvPr id="1944" name="Google Shape;1944;p120"/>
            <p:cNvPicPr preferRelativeResize="0"/>
            <p:nvPr/>
          </p:nvPicPr>
          <p:blipFill rotWithShape="1">
            <a:blip r:embed="rId4">
              <a:alphaModFix/>
            </a:blip>
            <a:srcRect/>
            <a:stretch/>
          </p:blipFill>
          <p:spPr>
            <a:xfrm>
              <a:off x="2897821" y="649901"/>
              <a:ext cx="1440000" cy="1440000"/>
            </a:xfrm>
            <a:prstGeom prst="rect">
              <a:avLst/>
            </a:prstGeom>
            <a:noFill/>
            <a:ln>
              <a:noFill/>
            </a:ln>
          </p:spPr>
        </p:pic>
        <p:sp>
          <p:nvSpPr>
            <p:cNvPr id="1945" name="Google Shape;1945;p120"/>
            <p:cNvSpPr txBox="1"/>
            <p:nvPr/>
          </p:nvSpPr>
          <p:spPr>
            <a:xfrm>
              <a:off x="2931217" y="1216033"/>
              <a:ext cx="137320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Space Grotesk"/>
                  <a:ea typeface="Space Grotesk"/>
                  <a:cs typeface="Space Grotesk"/>
                  <a:sym typeface="Space Grotesk"/>
                </a:rPr>
                <a:t>Label</a:t>
              </a:r>
              <a:endParaRPr sz="1400" b="1" i="0" u="none" strike="noStrike" cap="none">
                <a:solidFill>
                  <a:schemeClr val="dk1"/>
                </a:solidFill>
                <a:latin typeface="Space Grotesk"/>
                <a:ea typeface="Space Grotesk"/>
                <a:cs typeface="Space Grotesk"/>
                <a:sym typeface="Space Grotesk"/>
              </a:endParaRPr>
            </a:p>
          </p:txBody>
        </p:sp>
      </p:grpSp>
      <p:grpSp>
        <p:nvGrpSpPr>
          <p:cNvPr id="1946" name="Google Shape;1946;p120"/>
          <p:cNvGrpSpPr/>
          <p:nvPr/>
        </p:nvGrpSpPr>
        <p:grpSpPr>
          <a:xfrm>
            <a:off x="4711695" y="635269"/>
            <a:ext cx="1440000" cy="1440000"/>
            <a:chOff x="4711695" y="635269"/>
            <a:chExt cx="1440000" cy="1440000"/>
          </a:xfrm>
        </p:grpSpPr>
        <p:pic>
          <p:nvPicPr>
            <p:cNvPr id="1947" name="Google Shape;1947;p120"/>
            <p:cNvPicPr preferRelativeResize="0"/>
            <p:nvPr/>
          </p:nvPicPr>
          <p:blipFill rotWithShape="1">
            <a:blip r:embed="rId5">
              <a:alphaModFix/>
            </a:blip>
            <a:srcRect/>
            <a:stretch/>
          </p:blipFill>
          <p:spPr>
            <a:xfrm>
              <a:off x="4711695" y="635269"/>
              <a:ext cx="1440000" cy="1440000"/>
            </a:xfrm>
            <a:prstGeom prst="rect">
              <a:avLst/>
            </a:prstGeom>
            <a:noFill/>
            <a:ln>
              <a:noFill/>
            </a:ln>
          </p:spPr>
        </p:pic>
        <p:sp>
          <p:nvSpPr>
            <p:cNvPr id="1948" name="Google Shape;1948;p120"/>
            <p:cNvSpPr txBox="1"/>
            <p:nvPr/>
          </p:nvSpPr>
          <p:spPr>
            <a:xfrm>
              <a:off x="4745091" y="1201401"/>
              <a:ext cx="137320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Space Grotesk"/>
                  <a:ea typeface="Space Grotesk"/>
                  <a:cs typeface="Space Grotesk"/>
                  <a:sym typeface="Space Grotesk"/>
                </a:rPr>
                <a:t>Label</a:t>
              </a:r>
              <a:endParaRPr sz="1400" b="1" i="0" u="none" strike="noStrike" cap="none">
                <a:solidFill>
                  <a:schemeClr val="lt1"/>
                </a:solidFill>
                <a:latin typeface="Space Grotesk"/>
                <a:ea typeface="Space Grotesk"/>
                <a:cs typeface="Space Grotesk"/>
                <a:sym typeface="Space Grotesk"/>
              </a:endParaRPr>
            </a:p>
          </p:txBody>
        </p:sp>
      </p:grpSp>
      <p:grpSp>
        <p:nvGrpSpPr>
          <p:cNvPr id="1949" name="Google Shape;1949;p120"/>
          <p:cNvGrpSpPr/>
          <p:nvPr/>
        </p:nvGrpSpPr>
        <p:grpSpPr>
          <a:xfrm>
            <a:off x="2965573" y="2530794"/>
            <a:ext cx="1440000" cy="1440000"/>
            <a:chOff x="2965573" y="2530794"/>
            <a:chExt cx="1440000" cy="1440000"/>
          </a:xfrm>
        </p:grpSpPr>
        <p:pic>
          <p:nvPicPr>
            <p:cNvPr id="1950" name="Google Shape;1950;p120"/>
            <p:cNvPicPr preferRelativeResize="0"/>
            <p:nvPr/>
          </p:nvPicPr>
          <p:blipFill rotWithShape="1">
            <a:blip r:embed="rId6">
              <a:alphaModFix/>
            </a:blip>
            <a:srcRect/>
            <a:stretch/>
          </p:blipFill>
          <p:spPr>
            <a:xfrm>
              <a:off x="2965573" y="2530794"/>
              <a:ext cx="1440000" cy="1440000"/>
            </a:xfrm>
            <a:prstGeom prst="rect">
              <a:avLst/>
            </a:prstGeom>
            <a:noFill/>
            <a:ln>
              <a:noFill/>
            </a:ln>
          </p:spPr>
        </p:pic>
        <p:sp>
          <p:nvSpPr>
            <p:cNvPr id="1951" name="Google Shape;1951;p120"/>
            <p:cNvSpPr txBox="1"/>
            <p:nvPr/>
          </p:nvSpPr>
          <p:spPr>
            <a:xfrm>
              <a:off x="2998969" y="3096926"/>
              <a:ext cx="137320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Space Grotesk"/>
                  <a:ea typeface="Space Grotesk"/>
                  <a:cs typeface="Space Grotesk"/>
                  <a:sym typeface="Space Grotesk"/>
                </a:rPr>
                <a:t>Label</a:t>
              </a:r>
              <a:endParaRPr sz="1400" b="1" i="0" u="none" strike="noStrike" cap="none">
                <a:solidFill>
                  <a:schemeClr val="lt1"/>
                </a:solidFill>
                <a:latin typeface="Space Grotesk"/>
                <a:ea typeface="Space Grotesk"/>
                <a:cs typeface="Space Grotesk"/>
                <a:sym typeface="Space Grotesk"/>
              </a:endParaRPr>
            </a:p>
          </p:txBody>
        </p:sp>
      </p:grpSp>
      <p:grpSp>
        <p:nvGrpSpPr>
          <p:cNvPr id="1952" name="Google Shape;1952;p120"/>
          <p:cNvGrpSpPr/>
          <p:nvPr/>
        </p:nvGrpSpPr>
        <p:grpSpPr>
          <a:xfrm>
            <a:off x="6705502" y="2530794"/>
            <a:ext cx="1440000" cy="1440000"/>
            <a:chOff x="6705502" y="2530794"/>
            <a:chExt cx="1440000" cy="1440000"/>
          </a:xfrm>
        </p:grpSpPr>
        <p:pic>
          <p:nvPicPr>
            <p:cNvPr id="1953" name="Google Shape;1953;p120"/>
            <p:cNvPicPr preferRelativeResize="0"/>
            <p:nvPr/>
          </p:nvPicPr>
          <p:blipFill rotWithShape="1">
            <a:blip r:embed="rId7">
              <a:alphaModFix/>
            </a:blip>
            <a:srcRect/>
            <a:stretch/>
          </p:blipFill>
          <p:spPr>
            <a:xfrm>
              <a:off x="6705502" y="2530794"/>
              <a:ext cx="1440000" cy="1440000"/>
            </a:xfrm>
            <a:prstGeom prst="rect">
              <a:avLst/>
            </a:prstGeom>
            <a:noFill/>
            <a:ln>
              <a:noFill/>
            </a:ln>
          </p:spPr>
        </p:pic>
        <p:sp>
          <p:nvSpPr>
            <p:cNvPr id="1954" name="Google Shape;1954;p120"/>
            <p:cNvSpPr txBox="1"/>
            <p:nvPr/>
          </p:nvSpPr>
          <p:spPr>
            <a:xfrm>
              <a:off x="6738898" y="3096926"/>
              <a:ext cx="137320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Space Grotesk"/>
                  <a:ea typeface="Space Grotesk"/>
                  <a:cs typeface="Space Grotesk"/>
                  <a:sym typeface="Space Grotesk"/>
                </a:rPr>
                <a:t>Label</a:t>
              </a:r>
              <a:endParaRPr sz="1400" b="1" i="0" u="none" strike="noStrike" cap="none">
                <a:solidFill>
                  <a:schemeClr val="lt1"/>
                </a:solidFill>
                <a:latin typeface="Space Grotesk"/>
                <a:ea typeface="Space Grotesk"/>
                <a:cs typeface="Space Grotesk"/>
                <a:sym typeface="Space Grotesk"/>
              </a:endParaRPr>
            </a:p>
          </p:txBody>
        </p:sp>
      </p:grpSp>
      <p:grpSp>
        <p:nvGrpSpPr>
          <p:cNvPr id="1955" name="Google Shape;1955;p120"/>
          <p:cNvGrpSpPr/>
          <p:nvPr/>
        </p:nvGrpSpPr>
        <p:grpSpPr>
          <a:xfrm>
            <a:off x="4781622" y="2530794"/>
            <a:ext cx="1440000" cy="1440000"/>
            <a:chOff x="4781622" y="2530794"/>
            <a:chExt cx="1440000" cy="1440000"/>
          </a:xfrm>
        </p:grpSpPr>
        <p:pic>
          <p:nvPicPr>
            <p:cNvPr id="1956" name="Google Shape;1956;p120"/>
            <p:cNvPicPr preferRelativeResize="0"/>
            <p:nvPr/>
          </p:nvPicPr>
          <p:blipFill rotWithShape="1">
            <a:blip r:embed="rId8">
              <a:alphaModFix/>
            </a:blip>
            <a:srcRect/>
            <a:stretch/>
          </p:blipFill>
          <p:spPr>
            <a:xfrm>
              <a:off x="4781622" y="2530794"/>
              <a:ext cx="1440000" cy="1440000"/>
            </a:xfrm>
            <a:prstGeom prst="rect">
              <a:avLst/>
            </a:prstGeom>
            <a:noFill/>
            <a:ln>
              <a:noFill/>
            </a:ln>
          </p:spPr>
        </p:pic>
        <p:sp>
          <p:nvSpPr>
            <p:cNvPr id="1957" name="Google Shape;1957;p120"/>
            <p:cNvSpPr txBox="1"/>
            <p:nvPr/>
          </p:nvSpPr>
          <p:spPr>
            <a:xfrm>
              <a:off x="4815018" y="3096926"/>
              <a:ext cx="137320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Space Grotesk"/>
                  <a:ea typeface="Space Grotesk"/>
                  <a:cs typeface="Space Grotesk"/>
                  <a:sym typeface="Space Grotesk"/>
                </a:rPr>
                <a:t>Label</a:t>
              </a:r>
              <a:endParaRPr sz="1400" b="1" i="0" u="none" strike="noStrike" cap="none">
                <a:solidFill>
                  <a:schemeClr val="dk1"/>
                </a:solidFill>
                <a:latin typeface="Space Grotesk"/>
                <a:ea typeface="Space Grotesk"/>
                <a:cs typeface="Space Grotesk"/>
                <a:sym typeface="Space Grotesk"/>
              </a:endParaRPr>
            </a:p>
          </p:txBody>
        </p:sp>
      </p:grpSp>
      <p:grpSp>
        <p:nvGrpSpPr>
          <p:cNvPr id="1958" name="Google Shape;1958;p120"/>
          <p:cNvGrpSpPr/>
          <p:nvPr/>
        </p:nvGrpSpPr>
        <p:grpSpPr>
          <a:xfrm>
            <a:off x="6605882" y="575060"/>
            <a:ext cx="1440000" cy="1440000"/>
            <a:chOff x="6605882" y="575060"/>
            <a:chExt cx="1440000" cy="1440000"/>
          </a:xfrm>
        </p:grpSpPr>
        <p:pic>
          <p:nvPicPr>
            <p:cNvPr id="1959" name="Google Shape;1959;p120"/>
            <p:cNvPicPr preferRelativeResize="0"/>
            <p:nvPr/>
          </p:nvPicPr>
          <p:blipFill rotWithShape="1">
            <a:blip r:embed="rId9">
              <a:alphaModFix/>
            </a:blip>
            <a:srcRect/>
            <a:stretch/>
          </p:blipFill>
          <p:spPr>
            <a:xfrm>
              <a:off x="6605882" y="575060"/>
              <a:ext cx="1440000" cy="1440000"/>
            </a:xfrm>
            <a:prstGeom prst="rect">
              <a:avLst/>
            </a:prstGeom>
            <a:noFill/>
            <a:ln>
              <a:noFill/>
            </a:ln>
          </p:spPr>
        </p:pic>
        <p:sp>
          <p:nvSpPr>
            <p:cNvPr id="1960" name="Google Shape;1960;p120"/>
            <p:cNvSpPr txBox="1"/>
            <p:nvPr/>
          </p:nvSpPr>
          <p:spPr>
            <a:xfrm>
              <a:off x="6639278" y="1141192"/>
              <a:ext cx="137320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Space Grotesk"/>
                  <a:ea typeface="Space Grotesk"/>
                  <a:cs typeface="Space Grotesk"/>
                  <a:sym typeface="Space Grotesk"/>
                </a:rPr>
                <a:t>Label</a:t>
              </a:r>
              <a:endParaRPr sz="1400" b="1" i="0" u="none" strike="noStrike" cap="none">
                <a:solidFill>
                  <a:schemeClr val="dk1"/>
                </a:solidFill>
                <a:latin typeface="Space Grotesk"/>
                <a:ea typeface="Space Grotesk"/>
                <a:cs typeface="Space Grotesk"/>
                <a:sym typeface="Space Grotesk"/>
              </a:endParaRPr>
            </a:p>
          </p:txBody>
        </p:sp>
      </p:gr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Shape 1964"/>
        <p:cNvGrpSpPr/>
        <p:nvPr/>
      </p:nvGrpSpPr>
      <p:grpSpPr>
        <a:xfrm>
          <a:off x="0" y="0"/>
          <a:ext cx="0" cy="0"/>
          <a:chOff x="0" y="0"/>
          <a:chExt cx="0" cy="0"/>
        </a:xfrm>
      </p:grpSpPr>
      <p:sp>
        <p:nvSpPr>
          <p:cNvPr id="1965" name="Google Shape;1965;p9"/>
          <p:cNvSpPr txBox="1"/>
          <p:nvPr/>
        </p:nvSpPr>
        <p:spPr>
          <a:xfrm>
            <a:off x="197708" y="290384"/>
            <a:ext cx="4859087"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Space Grotesk"/>
                <a:ea typeface="Space Grotesk"/>
                <a:cs typeface="Space Grotesk"/>
                <a:sym typeface="Space Grotesk"/>
              </a:rPr>
              <a:t>Cross Cutting Concerns</a:t>
            </a:r>
            <a:endParaRPr sz="3200" b="1" i="0" u="none" strike="noStrike" cap="none">
              <a:solidFill>
                <a:schemeClr val="dk1"/>
              </a:solidFill>
              <a:latin typeface="Space Grotesk"/>
              <a:ea typeface="Space Grotesk"/>
              <a:cs typeface="Space Grotesk"/>
              <a:sym typeface="Space Grotesk"/>
            </a:endParaRPr>
          </a:p>
        </p:txBody>
      </p:sp>
      <p:pic>
        <p:nvPicPr>
          <p:cNvPr id="1966" name="Google Shape;1966;p9"/>
          <p:cNvPicPr preferRelativeResize="0"/>
          <p:nvPr/>
        </p:nvPicPr>
        <p:blipFill rotWithShape="1">
          <a:blip r:embed="rId3">
            <a:alphaModFix/>
          </a:blip>
          <a:srcRect/>
          <a:stretch/>
        </p:blipFill>
        <p:spPr>
          <a:xfrm>
            <a:off x="8810943" y="1839237"/>
            <a:ext cx="1440000" cy="1440000"/>
          </a:xfrm>
          <a:prstGeom prst="rect">
            <a:avLst/>
          </a:prstGeom>
          <a:noFill/>
          <a:ln>
            <a:noFill/>
          </a:ln>
        </p:spPr>
      </p:pic>
      <p:pic>
        <p:nvPicPr>
          <p:cNvPr id="1967" name="Google Shape;1967;p9"/>
          <p:cNvPicPr preferRelativeResize="0"/>
          <p:nvPr/>
        </p:nvPicPr>
        <p:blipFill rotWithShape="1">
          <a:blip r:embed="rId4">
            <a:alphaModFix/>
          </a:blip>
          <a:srcRect/>
          <a:stretch/>
        </p:blipFill>
        <p:spPr>
          <a:xfrm>
            <a:off x="1602899" y="1839237"/>
            <a:ext cx="1440000" cy="1440000"/>
          </a:xfrm>
          <a:prstGeom prst="rect">
            <a:avLst/>
          </a:prstGeom>
          <a:noFill/>
          <a:ln>
            <a:noFill/>
          </a:ln>
        </p:spPr>
      </p:pic>
      <p:pic>
        <p:nvPicPr>
          <p:cNvPr id="1968" name="Google Shape;1968;p9"/>
          <p:cNvPicPr preferRelativeResize="0"/>
          <p:nvPr/>
        </p:nvPicPr>
        <p:blipFill rotWithShape="1">
          <a:blip r:embed="rId5">
            <a:alphaModFix/>
          </a:blip>
          <a:srcRect/>
          <a:stretch/>
        </p:blipFill>
        <p:spPr>
          <a:xfrm>
            <a:off x="5206921" y="1839237"/>
            <a:ext cx="1440000" cy="1440000"/>
          </a:xfrm>
          <a:prstGeom prst="rect">
            <a:avLst/>
          </a:prstGeom>
          <a:noFill/>
          <a:ln>
            <a:noFill/>
          </a:ln>
        </p:spPr>
      </p:pic>
      <p:pic>
        <p:nvPicPr>
          <p:cNvPr id="1969" name="Google Shape;1969;p9"/>
          <p:cNvPicPr preferRelativeResize="0"/>
          <p:nvPr/>
        </p:nvPicPr>
        <p:blipFill rotWithShape="1">
          <a:blip r:embed="rId6">
            <a:alphaModFix/>
          </a:blip>
          <a:srcRect/>
          <a:stretch/>
        </p:blipFill>
        <p:spPr>
          <a:xfrm>
            <a:off x="8810943" y="4243356"/>
            <a:ext cx="1440000" cy="1440000"/>
          </a:xfrm>
          <a:prstGeom prst="rect">
            <a:avLst/>
          </a:prstGeom>
          <a:noFill/>
          <a:ln>
            <a:noFill/>
          </a:ln>
        </p:spPr>
      </p:pic>
      <p:pic>
        <p:nvPicPr>
          <p:cNvPr id="1970" name="Google Shape;1970;p9"/>
          <p:cNvPicPr preferRelativeResize="0"/>
          <p:nvPr/>
        </p:nvPicPr>
        <p:blipFill rotWithShape="1">
          <a:blip r:embed="rId7">
            <a:alphaModFix/>
          </a:blip>
          <a:srcRect/>
          <a:stretch/>
        </p:blipFill>
        <p:spPr>
          <a:xfrm>
            <a:off x="1602899" y="4243356"/>
            <a:ext cx="1440000" cy="1440000"/>
          </a:xfrm>
          <a:prstGeom prst="rect">
            <a:avLst/>
          </a:prstGeom>
          <a:noFill/>
          <a:ln>
            <a:noFill/>
          </a:ln>
        </p:spPr>
      </p:pic>
      <p:pic>
        <p:nvPicPr>
          <p:cNvPr id="1971" name="Google Shape;1971;p9"/>
          <p:cNvPicPr preferRelativeResize="0"/>
          <p:nvPr/>
        </p:nvPicPr>
        <p:blipFill rotWithShape="1">
          <a:blip r:embed="rId8">
            <a:alphaModFix/>
          </a:blip>
          <a:srcRect/>
          <a:stretch/>
        </p:blipFill>
        <p:spPr>
          <a:xfrm>
            <a:off x="5206921" y="4243356"/>
            <a:ext cx="1440000" cy="144000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1975"/>
        <p:cNvGrpSpPr/>
        <p:nvPr/>
      </p:nvGrpSpPr>
      <p:grpSpPr>
        <a:xfrm>
          <a:off x="0" y="0"/>
          <a:ext cx="0" cy="0"/>
          <a:chOff x="0" y="0"/>
          <a:chExt cx="0" cy="0"/>
        </a:xfrm>
      </p:grpSpPr>
      <p:sp>
        <p:nvSpPr>
          <p:cNvPr id="1976" name="Google Shape;1976;p10"/>
          <p:cNvSpPr/>
          <p:nvPr/>
        </p:nvSpPr>
        <p:spPr>
          <a:xfrm>
            <a:off x="1" y="0"/>
            <a:ext cx="12192000" cy="3559640"/>
          </a:xfrm>
          <a:prstGeom prst="rect">
            <a:avLst/>
          </a:prstGeom>
          <a:solidFill>
            <a:schemeClr val="accent1"/>
          </a:solidFill>
          <a:ln w="25400" cap="flat" cmpd="sng">
            <a:solidFill>
              <a:srgbClr val="050D3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Space Grotesk" pitchFamily="2" charset="0"/>
              <a:cs typeface="Space Grotesk" pitchFamily="2" charset="0"/>
              <a:sym typeface="Arial"/>
            </a:endParaRPr>
          </a:p>
        </p:txBody>
      </p:sp>
      <p:sp>
        <p:nvSpPr>
          <p:cNvPr id="1977" name="Google Shape;1977;p10"/>
          <p:cNvSpPr txBox="1"/>
          <p:nvPr/>
        </p:nvSpPr>
        <p:spPr>
          <a:xfrm>
            <a:off x="197708" y="290384"/>
            <a:ext cx="6496519"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lt1"/>
                </a:solidFill>
                <a:latin typeface="Space Grotesk"/>
                <a:ea typeface="Space Grotesk"/>
                <a:cs typeface="Space Grotesk"/>
                <a:sym typeface="Space Grotesk"/>
              </a:rPr>
              <a:t>Cross cutting concern icons</a:t>
            </a:r>
            <a:endParaRPr sz="3200" b="1" i="0" u="none" strike="noStrike" cap="none">
              <a:solidFill>
                <a:schemeClr val="lt1"/>
              </a:solidFill>
              <a:latin typeface="Space Grotesk"/>
              <a:ea typeface="Space Grotesk"/>
              <a:cs typeface="Space Grotesk"/>
              <a:sym typeface="Space Grotesk"/>
            </a:endParaRPr>
          </a:p>
        </p:txBody>
      </p:sp>
      <p:pic>
        <p:nvPicPr>
          <p:cNvPr id="1978" name="Google Shape;1978;p10"/>
          <p:cNvPicPr preferRelativeResize="0"/>
          <p:nvPr/>
        </p:nvPicPr>
        <p:blipFill rotWithShape="1">
          <a:blip r:embed="rId3">
            <a:alphaModFix/>
          </a:blip>
          <a:srcRect/>
          <a:stretch/>
        </p:blipFill>
        <p:spPr>
          <a:xfrm>
            <a:off x="2536123" y="1645461"/>
            <a:ext cx="720000" cy="720000"/>
          </a:xfrm>
          <a:prstGeom prst="rect">
            <a:avLst/>
          </a:prstGeom>
          <a:noFill/>
          <a:ln>
            <a:noFill/>
          </a:ln>
        </p:spPr>
      </p:pic>
      <p:pic>
        <p:nvPicPr>
          <p:cNvPr id="1979" name="Google Shape;1979;p10"/>
          <p:cNvPicPr preferRelativeResize="0"/>
          <p:nvPr/>
        </p:nvPicPr>
        <p:blipFill rotWithShape="1">
          <a:blip r:embed="rId4">
            <a:alphaModFix/>
          </a:blip>
          <a:srcRect/>
          <a:stretch/>
        </p:blipFill>
        <p:spPr>
          <a:xfrm>
            <a:off x="5510130" y="1645461"/>
            <a:ext cx="720000" cy="720000"/>
          </a:xfrm>
          <a:prstGeom prst="rect">
            <a:avLst/>
          </a:prstGeom>
          <a:noFill/>
          <a:ln>
            <a:noFill/>
          </a:ln>
        </p:spPr>
      </p:pic>
      <p:pic>
        <p:nvPicPr>
          <p:cNvPr id="1980" name="Google Shape;1980;p10"/>
          <p:cNvPicPr preferRelativeResize="0"/>
          <p:nvPr/>
        </p:nvPicPr>
        <p:blipFill rotWithShape="1">
          <a:blip r:embed="rId5">
            <a:alphaModFix/>
          </a:blip>
          <a:srcRect/>
          <a:stretch/>
        </p:blipFill>
        <p:spPr>
          <a:xfrm>
            <a:off x="8484138" y="1645461"/>
            <a:ext cx="720000" cy="720000"/>
          </a:xfrm>
          <a:prstGeom prst="rect">
            <a:avLst/>
          </a:prstGeom>
          <a:noFill/>
          <a:ln>
            <a:noFill/>
          </a:ln>
        </p:spPr>
      </p:pic>
      <p:sp>
        <p:nvSpPr>
          <p:cNvPr id="1981" name="Google Shape;1981;p10"/>
          <p:cNvSpPr txBox="1"/>
          <p:nvPr/>
        </p:nvSpPr>
        <p:spPr>
          <a:xfrm>
            <a:off x="2321400" y="2713421"/>
            <a:ext cx="114944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Space Grotesk"/>
                <a:ea typeface="Space Grotesk"/>
                <a:cs typeface="Space Grotesk"/>
                <a:sym typeface="Space Grotesk"/>
              </a:rPr>
              <a:t>Resiliency</a:t>
            </a:r>
            <a:endParaRPr sz="1400" b="1" i="0" u="none" strike="noStrike" cap="none">
              <a:solidFill>
                <a:schemeClr val="lt1"/>
              </a:solidFill>
              <a:latin typeface="Space Grotesk"/>
              <a:ea typeface="Space Grotesk"/>
              <a:cs typeface="Space Grotesk"/>
              <a:sym typeface="Space Grotesk"/>
            </a:endParaRPr>
          </a:p>
        </p:txBody>
      </p:sp>
      <p:sp>
        <p:nvSpPr>
          <p:cNvPr id="1982" name="Google Shape;1982;p10"/>
          <p:cNvSpPr txBox="1"/>
          <p:nvPr/>
        </p:nvSpPr>
        <p:spPr>
          <a:xfrm>
            <a:off x="5295407" y="2713421"/>
            <a:ext cx="114944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Space Grotesk"/>
                <a:ea typeface="Space Grotesk"/>
                <a:cs typeface="Space Grotesk"/>
                <a:sym typeface="Space Grotesk"/>
              </a:rPr>
              <a:t>Security</a:t>
            </a:r>
            <a:endParaRPr sz="1400" b="1" i="0" u="none" strike="noStrike" cap="none">
              <a:solidFill>
                <a:schemeClr val="lt1"/>
              </a:solidFill>
              <a:latin typeface="Space Grotesk"/>
              <a:ea typeface="Space Grotesk"/>
              <a:cs typeface="Space Grotesk"/>
              <a:sym typeface="Space Grotesk"/>
            </a:endParaRPr>
          </a:p>
        </p:txBody>
      </p:sp>
      <p:sp>
        <p:nvSpPr>
          <p:cNvPr id="1983" name="Google Shape;1983;p10"/>
          <p:cNvSpPr txBox="1"/>
          <p:nvPr/>
        </p:nvSpPr>
        <p:spPr>
          <a:xfrm>
            <a:off x="8052003" y="2713421"/>
            <a:ext cx="1584270"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Space Grotesk"/>
                <a:ea typeface="Space Grotesk"/>
                <a:cs typeface="Space Grotesk"/>
                <a:sym typeface="Space Grotesk"/>
              </a:rPr>
              <a:t>Observability</a:t>
            </a:r>
            <a:endParaRPr sz="1400" b="1" i="0" u="none" strike="noStrike" cap="none">
              <a:solidFill>
                <a:schemeClr val="lt1"/>
              </a:solidFill>
              <a:latin typeface="Space Grotesk"/>
              <a:ea typeface="Space Grotesk"/>
              <a:cs typeface="Space Grotesk"/>
              <a:sym typeface="Space Grotesk"/>
            </a:endParaRPr>
          </a:p>
        </p:txBody>
      </p:sp>
      <p:pic>
        <p:nvPicPr>
          <p:cNvPr id="1984" name="Google Shape;1984;p10"/>
          <p:cNvPicPr preferRelativeResize="0"/>
          <p:nvPr/>
        </p:nvPicPr>
        <p:blipFill rotWithShape="1">
          <a:blip r:embed="rId6">
            <a:alphaModFix/>
          </a:blip>
          <a:srcRect/>
          <a:stretch/>
        </p:blipFill>
        <p:spPr>
          <a:xfrm>
            <a:off x="2536123" y="4677942"/>
            <a:ext cx="720000" cy="720000"/>
          </a:xfrm>
          <a:prstGeom prst="rect">
            <a:avLst/>
          </a:prstGeom>
          <a:noFill/>
          <a:ln>
            <a:noFill/>
          </a:ln>
        </p:spPr>
      </p:pic>
      <p:pic>
        <p:nvPicPr>
          <p:cNvPr id="1985" name="Google Shape;1985;p10"/>
          <p:cNvPicPr preferRelativeResize="0"/>
          <p:nvPr/>
        </p:nvPicPr>
        <p:blipFill rotWithShape="1">
          <a:blip r:embed="rId7">
            <a:alphaModFix/>
          </a:blip>
          <a:srcRect/>
          <a:stretch/>
        </p:blipFill>
        <p:spPr>
          <a:xfrm>
            <a:off x="5521959" y="4677942"/>
            <a:ext cx="720000" cy="720000"/>
          </a:xfrm>
          <a:prstGeom prst="rect">
            <a:avLst/>
          </a:prstGeom>
          <a:noFill/>
          <a:ln>
            <a:noFill/>
          </a:ln>
        </p:spPr>
      </p:pic>
      <p:pic>
        <p:nvPicPr>
          <p:cNvPr id="1986" name="Google Shape;1986;p10"/>
          <p:cNvPicPr preferRelativeResize="0"/>
          <p:nvPr/>
        </p:nvPicPr>
        <p:blipFill rotWithShape="1">
          <a:blip r:embed="rId8">
            <a:alphaModFix/>
          </a:blip>
          <a:srcRect/>
          <a:stretch/>
        </p:blipFill>
        <p:spPr>
          <a:xfrm>
            <a:off x="8484138" y="4677942"/>
            <a:ext cx="720000" cy="720000"/>
          </a:xfrm>
          <a:prstGeom prst="rect">
            <a:avLst/>
          </a:prstGeom>
          <a:noFill/>
          <a:ln>
            <a:noFill/>
          </a:ln>
        </p:spPr>
      </p:pic>
      <p:sp>
        <p:nvSpPr>
          <p:cNvPr id="1987" name="Google Shape;1987;p10"/>
          <p:cNvSpPr txBox="1"/>
          <p:nvPr/>
        </p:nvSpPr>
        <p:spPr>
          <a:xfrm>
            <a:off x="2321400" y="5734578"/>
            <a:ext cx="114944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Space Grotesk"/>
                <a:ea typeface="Space Grotesk"/>
                <a:cs typeface="Space Grotesk"/>
                <a:sym typeface="Space Grotesk"/>
              </a:rPr>
              <a:t>Resiliency</a:t>
            </a:r>
            <a:endParaRPr sz="1400" b="1" i="0" u="none" strike="noStrike" cap="none">
              <a:solidFill>
                <a:schemeClr val="dk1"/>
              </a:solidFill>
              <a:latin typeface="Space Grotesk"/>
              <a:ea typeface="Space Grotesk"/>
              <a:cs typeface="Space Grotesk"/>
              <a:sym typeface="Space Grotesk"/>
            </a:endParaRPr>
          </a:p>
        </p:txBody>
      </p:sp>
      <p:sp>
        <p:nvSpPr>
          <p:cNvPr id="1988" name="Google Shape;1988;p10"/>
          <p:cNvSpPr txBox="1"/>
          <p:nvPr/>
        </p:nvSpPr>
        <p:spPr>
          <a:xfrm>
            <a:off x="5295407" y="5734578"/>
            <a:ext cx="114944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Space Grotesk"/>
                <a:ea typeface="Space Grotesk"/>
                <a:cs typeface="Space Grotesk"/>
                <a:sym typeface="Space Grotesk"/>
              </a:rPr>
              <a:t>Security</a:t>
            </a:r>
            <a:endParaRPr sz="1400" b="1" i="0" u="none" strike="noStrike" cap="none">
              <a:solidFill>
                <a:schemeClr val="dk1"/>
              </a:solidFill>
              <a:latin typeface="Space Grotesk"/>
              <a:ea typeface="Space Grotesk"/>
              <a:cs typeface="Space Grotesk"/>
              <a:sym typeface="Space Grotesk"/>
            </a:endParaRPr>
          </a:p>
        </p:txBody>
      </p:sp>
      <p:sp>
        <p:nvSpPr>
          <p:cNvPr id="1989" name="Google Shape;1989;p10"/>
          <p:cNvSpPr txBox="1"/>
          <p:nvPr/>
        </p:nvSpPr>
        <p:spPr>
          <a:xfrm>
            <a:off x="8052003" y="5734578"/>
            <a:ext cx="1584270"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Space Grotesk"/>
                <a:ea typeface="Space Grotesk"/>
                <a:cs typeface="Space Grotesk"/>
                <a:sym typeface="Space Grotesk"/>
              </a:rPr>
              <a:t>Observability</a:t>
            </a:r>
            <a:endParaRPr sz="1400" b="1" i="0" u="none" strike="noStrike" cap="none">
              <a:solidFill>
                <a:schemeClr val="dk1"/>
              </a:solidFill>
              <a:latin typeface="Space Grotesk"/>
              <a:ea typeface="Space Grotesk"/>
              <a:cs typeface="Space Grotesk"/>
              <a:sym typeface="Space Grotesk"/>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Shape 1993"/>
        <p:cNvGrpSpPr/>
        <p:nvPr/>
      </p:nvGrpSpPr>
      <p:grpSpPr>
        <a:xfrm>
          <a:off x="0" y="0"/>
          <a:ext cx="0" cy="0"/>
          <a:chOff x="0" y="0"/>
          <a:chExt cx="0" cy="0"/>
        </a:xfrm>
      </p:grpSpPr>
      <p:sp>
        <p:nvSpPr>
          <p:cNvPr id="1994" name="Google Shape;1994;p11"/>
          <p:cNvSpPr txBox="1"/>
          <p:nvPr/>
        </p:nvSpPr>
        <p:spPr>
          <a:xfrm>
            <a:off x="3098485" y="1990147"/>
            <a:ext cx="140775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121C29"/>
                </a:solidFill>
                <a:latin typeface="Space Grotesk"/>
                <a:ea typeface="Space Grotesk"/>
                <a:cs typeface="Space Grotesk"/>
                <a:sym typeface="Space Grotesk"/>
              </a:rPr>
              <a:t>arrow label</a:t>
            </a:r>
            <a:endParaRPr sz="1400" b="0" i="0" u="none" strike="noStrike" cap="none">
              <a:solidFill>
                <a:srgbClr val="121C29"/>
              </a:solidFill>
              <a:latin typeface="Space Grotesk"/>
              <a:ea typeface="Space Grotesk"/>
              <a:cs typeface="Space Grotesk"/>
              <a:sym typeface="Space Grotesk"/>
            </a:endParaRPr>
          </a:p>
        </p:txBody>
      </p:sp>
      <p:sp>
        <p:nvSpPr>
          <p:cNvPr id="1995" name="Google Shape;1995;p11"/>
          <p:cNvSpPr txBox="1"/>
          <p:nvPr/>
        </p:nvSpPr>
        <p:spPr>
          <a:xfrm>
            <a:off x="6722680" y="1990147"/>
            <a:ext cx="140775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AAAAAA"/>
                </a:solidFill>
                <a:latin typeface="Space Grotesk"/>
                <a:ea typeface="Space Grotesk"/>
                <a:cs typeface="Space Grotesk"/>
                <a:sym typeface="Space Grotesk"/>
              </a:rPr>
              <a:t>arrow label</a:t>
            </a:r>
            <a:endParaRPr sz="1400" b="0" i="0" u="none" strike="noStrike" cap="none">
              <a:solidFill>
                <a:srgbClr val="AAAAAA"/>
              </a:solidFill>
              <a:latin typeface="Space Grotesk"/>
              <a:ea typeface="Space Grotesk"/>
              <a:cs typeface="Space Grotesk"/>
              <a:sym typeface="Space Grotesk"/>
            </a:endParaRPr>
          </a:p>
        </p:txBody>
      </p:sp>
      <p:cxnSp>
        <p:nvCxnSpPr>
          <p:cNvPr id="1996" name="Google Shape;1996;p11"/>
          <p:cNvCxnSpPr/>
          <p:nvPr/>
        </p:nvCxnSpPr>
        <p:spPr>
          <a:xfrm>
            <a:off x="2392395" y="2739114"/>
            <a:ext cx="2940908" cy="0"/>
          </a:xfrm>
          <a:prstGeom prst="straightConnector1">
            <a:avLst/>
          </a:prstGeom>
          <a:noFill/>
          <a:ln w="25400" cap="flat" cmpd="sng">
            <a:solidFill>
              <a:schemeClr val="dk1"/>
            </a:solidFill>
            <a:prstDash val="solid"/>
            <a:miter lim="800000"/>
            <a:headEnd type="none" w="sm" len="sm"/>
            <a:tailEnd type="triangle" w="lg" len="lg"/>
          </a:ln>
        </p:spPr>
      </p:cxnSp>
      <p:cxnSp>
        <p:nvCxnSpPr>
          <p:cNvPr id="1997" name="Google Shape;1997;p11"/>
          <p:cNvCxnSpPr/>
          <p:nvPr/>
        </p:nvCxnSpPr>
        <p:spPr>
          <a:xfrm>
            <a:off x="5799195" y="2757828"/>
            <a:ext cx="2940908" cy="0"/>
          </a:xfrm>
          <a:prstGeom prst="straightConnector1">
            <a:avLst/>
          </a:prstGeom>
          <a:noFill/>
          <a:ln w="25400" cap="flat" cmpd="sng">
            <a:solidFill>
              <a:srgbClr val="AAAAAA"/>
            </a:solidFill>
            <a:prstDash val="solid"/>
            <a:miter lim="800000"/>
            <a:headEnd type="none" w="sm" len="sm"/>
            <a:tailEnd type="triangle" w="lg" len="lg"/>
          </a:ln>
        </p:spPr>
      </p:cxnSp>
      <p:cxnSp>
        <p:nvCxnSpPr>
          <p:cNvPr id="1998" name="Google Shape;1998;p11"/>
          <p:cNvCxnSpPr/>
          <p:nvPr/>
        </p:nvCxnSpPr>
        <p:spPr>
          <a:xfrm>
            <a:off x="2392395" y="3746920"/>
            <a:ext cx="2940908" cy="0"/>
          </a:xfrm>
          <a:prstGeom prst="straightConnector1">
            <a:avLst/>
          </a:prstGeom>
          <a:noFill/>
          <a:ln w="25400" cap="flat" cmpd="sng">
            <a:solidFill>
              <a:schemeClr val="dk1"/>
            </a:solidFill>
            <a:prstDash val="dash"/>
            <a:miter lim="800000"/>
            <a:headEnd type="none" w="sm" len="sm"/>
            <a:tailEnd type="triangle" w="lg" len="lg"/>
          </a:ln>
        </p:spPr>
      </p:cxnSp>
      <p:cxnSp>
        <p:nvCxnSpPr>
          <p:cNvPr id="1999" name="Google Shape;1999;p11"/>
          <p:cNvCxnSpPr/>
          <p:nvPr/>
        </p:nvCxnSpPr>
        <p:spPr>
          <a:xfrm>
            <a:off x="5799195" y="3715040"/>
            <a:ext cx="2940908" cy="0"/>
          </a:xfrm>
          <a:prstGeom prst="straightConnector1">
            <a:avLst/>
          </a:prstGeom>
          <a:noFill/>
          <a:ln w="25400" cap="flat" cmpd="sng">
            <a:solidFill>
              <a:srgbClr val="AAAAAA"/>
            </a:solidFill>
            <a:prstDash val="dash"/>
            <a:miter lim="800000"/>
            <a:headEnd type="none" w="sm" len="sm"/>
            <a:tailEnd type="triangle" w="lg" len="lg"/>
          </a:ln>
        </p:spPr>
      </p:cxn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Shape 2003"/>
        <p:cNvGrpSpPr/>
        <p:nvPr/>
      </p:nvGrpSpPr>
      <p:grpSpPr>
        <a:xfrm>
          <a:off x="0" y="0"/>
          <a:ext cx="0" cy="0"/>
          <a:chOff x="0" y="0"/>
          <a:chExt cx="0" cy="0"/>
        </a:xfrm>
      </p:grpSpPr>
      <p:pic>
        <p:nvPicPr>
          <p:cNvPr id="2004" name="Google Shape;2004;p12"/>
          <p:cNvPicPr preferRelativeResize="0"/>
          <p:nvPr/>
        </p:nvPicPr>
        <p:blipFill rotWithShape="1">
          <a:blip r:embed="rId3">
            <a:alphaModFix/>
          </a:blip>
          <a:srcRect/>
          <a:stretch/>
        </p:blipFill>
        <p:spPr>
          <a:xfrm>
            <a:off x="6219825" y="1807848"/>
            <a:ext cx="1071570" cy="1071570"/>
          </a:xfrm>
          <a:prstGeom prst="rect">
            <a:avLst/>
          </a:prstGeom>
          <a:noFill/>
          <a:ln>
            <a:noFill/>
          </a:ln>
        </p:spPr>
      </p:pic>
      <p:pic>
        <p:nvPicPr>
          <p:cNvPr id="2005" name="Google Shape;2005;p12"/>
          <p:cNvPicPr preferRelativeResize="0"/>
          <p:nvPr/>
        </p:nvPicPr>
        <p:blipFill rotWithShape="1">
          <a:blip r:embed="rId4">
            <a:alphaModFix/>
          </a:blip>
          <a:srcRect/>
          <a:stretch/>
        </p:blipFill>
        <p:spPr>
          <a:xfrm>
            <a:off x="8874920" y="2188848"/>
            <a:ext cx="1714513" cy="500066"/>
          </a:xfrm>
          <a:prstGeom prst="rect">
            <a:avLst/>
          </a:prstGeom>
          <a:noFill/>
          <a:ln>
            <a:noFill/>
          </a:ln>
        </p:spPr>
      </p:pic>
      <p:pic>
        <p:nvPicPr>
          <p:cNvPr id="2006" name="Google Shape;2006;p12"/>
          <p:cNvPicPr preferRelativeResize="0"/>
          <p:nvPr/>
        </p:nvPicPr>
        <p:blipFill rotWithShape="1">
          <a:blip r:embed="rId5">
            <a:alphaModFix/>
          </a:blip>
          <a:srcRect/>
          <a:stretch/>
        </p:blipFill>
        <p:spPr>
          <a:xfrm>
            <a:off x="909639" y="1807848"/>
            <a:ext cx="1071570" cy="1071570"/>
          </a:xfrm>
          <a:prstGeom prst="rect">
            <a:avLst/>
          </a:prstGeom>
          <a:noFill/>
          <a:ln>
            <a:noFill/>
          </a:ln>
        </p:spPr>
      </p:pic>
      <p:pic>
        <p:nvPicPr>
          <p:cNvPr id="2007" name="Google Shape;2007;p12"/>
          <p:cNvPicPr preferRelativeResize="0"/>
          <p:nvPr/>
        </p:nvPicPr>
        <p:blipFill rotWithShape="1">
          <a:blip r:embed="rId6">
            <a:alphaModFix/>
          </a:blip>
          <a:srcRect/>
          <a:stretch/>
        </p:blipFill>
        <p:spPr>
          <a:xfrm>
            <a:off x="3564732" y="1807848"/>
            <a:ext cx="1071570" cy="1071570"/>
          </a:xfrm>
          <a:prstGeom prst="rect">
            <a:avLst/>
          </a:prstGeom>
          <a:noFill/>
          <a:ln>
            <a:noFill/>
          </a:ln>
        </p:spPr>
      </p:pic>
      <p:pic>
        <p:nvPicPr>
          <p:cNvPr id="2008" name="Google Shape;2008;p12"/>
          <p:cNvPicPr preferRelativeResize="0"/>
          <p:nvPr/>
        </p:nvPicPr>
        <p:blipFill rotWithShape="1">
          <a:blip r:embed="rId7">
            <a:alphaModFix/>
          </a:blip>
          <a:srcRect/>
          <a:stretch/>
        </p:blipFill>
        <p:spPr>
          <a:xfrm>
            <a:off x="3646620" y="4002404"/>
            <a:ext cx="1071563" cy="1071563"/>
          </a:xfrm>
          <a:prstGeom prst="rect">
            <a:avLst/>
          </a:prstGeom>
          <a:noFill/>
          <a:ln>
            <a:noFill/>
          </a:ln>
        </p:spPr>
      </p:pic>
      <p:pic>
        <p:nvPicPr>
          <p:cNvPr id="2009" name="Google Shape;2009;p12"/>
          <p:cNvPicPr preferRelativeResize="0"/>
          <p:nvPr/>
        </p:nvPicPr>
        <p:blipFill rotWithShape="1">
          <a:blip r:embed="rId8">
            <a:alphaModFix/>
          </a:blip>
          <a:srcRect/>
          <a:stretch/>
        </p:blipFill>
        <p:spPr>
          <a:xfrm>
            <a:off x="991527" y="4002404"/>
            <a:ext cx="1071563" cy="1071563"/>
          </a:xfrm>
          <a:prstGeom prst="rect">
            <a:avLst/>
          </a:prstGeom>
          <a:noFill/>
          <a:ln>
            <a:noFill/>
          </a:ln>
        </p:spPr>
      </p:pic>
      <p:pic>
        <p:nvPicPr>
          <p:cNvPr id="2010" name="Google Shape;2010;p12"/>
          <p:cNvPicPr preferRelativeResize="0"/>
          <p:nvPr/>
        </p:nvPicPr>
        <p:blipFill rotWithShape="1">
          <a:blip r:embed="rId9">
            <a:alphaModFix/>
          </a:blip>
          <a:srcRect/>
          <a:stretch/>
        </p:blipFill>
        <p:spPr>
          <a:xfrm>
            <a:off x="6301713" y="4002404"/>
            <a:ext cx="1071563" cy="1071563"/>
          </a:xfrm>
          <a:prstGeom prst="rect">
            <a:avLst/>
          </a:prstGeom>
          <a:noFill/>
          <a:ln>
            <a:noFill/>
          </a:ln>
        </p:spPr>
      </p:pic>
      <p:pic>
        <p:nvPicPr>
          <p:cNvPr id="2011" name="Google Shape;2011;p12"/>
          <p:cNvPicPr preferRelativeResize="0"/>
          <p:nvPr/>
        </p:nvPicPr>
        <p:blipFill rotWithShape="1">
          <a:blip r:embed="rId10">
            <a:alphaModFix/>
          </a:blip>
          <a:srcRect/>
          <a:stretch/>
        </p:blipFill>
        <p:spPr>
          <a:xfrm>
            <a:off x="8956806" y="4479933"/>
            <a:ext cx="1714500" cy="50006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227"/>
        <p:cNvGrpSpPr/>
        <p:nvPr/>
      </p:nvGrpSpPr>
      <p:grpSpPr>
        <a:xfrm>
          <a:off x="0" y="0"/>
          <a:ext cx="0" cy="0"/>
          <a:chOff x="0" y="0"/>
          <a:chExt cx="0" cy="0"/>
        </a:xfrm>
      </p:grpSpPr>
      <p:sp>
        <p:nvSpPr>
          <p:cNvPr id="228" name="Google Shape;228;p33"/>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State of enterprise developers</a:t>
            </a:r>
            <a:endParaRPr/>
          </a:p>
        </p:txBody>
      </p:sp>
      <p:grpSp>
        <p:nvGrpSpPr>
          <p:cNvPr id="229" name="Google Shape;229;p33"/>
          <p:cNvGrpSpPr/>
          <p:nvPr/>
        </p:nvGrpSpPr>
        <p:grpSpPr>
          <a:xfrm>
            <a:off x="1545791" y="2033110"/>
            <a:ext cx="9100417" cy="3329661"/>
            <a:chOff x="1120290" y="1886080"/>
            <a:chExt cx="9100417" cy="3329661"/>
          </a:xfrm>
        </p:grpSpPr>
        <p:sp>
          <p:nvSpPr>
            <p:cNvPr id="230" name="Google Shape;230;p33"/>
            <p:cNvSpPr txBox="1"/>
            <p:nvPr/>
          </p:nvSpPr>
          <p:spPr>
            <a:xfrm>
              <a:off x="1969944" y="1886080"/>
              <a:ext cx="3086551" cy="13233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000000"/>
                  </a:solidFill>
                  <a:latin typeface="Space Grotesk"/>
                  <a:ea typeface="Space Grotesk"/>
                  <a:cs typeface="Space Grotesk"/>
                  <a:sym typeface="Space Grotesk"/>
                </a:rPr>
                <a:t>Must develop resilient, scalable, distributed apps that interact with services.</a:t>
              </a:r>
              <a:endParaRPr sz="1400" b="0" i="0" u="none" strike="noStrike" cap="none" dirty="0">
                <a:solidFill>
                  <a:srgbClr val="000000"/>
                </a:solidFill>
                <a:latin typeface="Space Grotesk" pitchFamily="2" charset="0"/>
                <a:cs typeface="Space Grotesk" pitchFamily="2" charset="0"/>
                <a:sym typeface="Arial"/>
              </a:endParaRPr>
            </a:p>
          </p:txBody>
        </p:sp>
        <p:sp>
          <p:nvSpPr>
            <p:cNvPr id="231" name="Google Shape;231;p33"/>
            <p:cNvSpPr txBox="1"/>
            <p:nvPr/>
          </p:nvSpPr>
          <p:spPr>
            <a:xfrm>
              <a:off x="7135507" y="1886080"/>
              <a:ext cx="3085200"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000000"/>
                  </a:solidFill>
                  <a:latin typeface="Space Grotesk"/>
                  <a:ea typeface="Space Grotesk"/>
                  <a:cs typeface="Space Grotesk"/>
                  <a:sym typeface="Space Grotesk"/>
                </a:rPr>
                <a:t>Want to focus on writing code, not learning infrastructure.</a:t>
              </a:r>
              <a:endParaRPr sz="1400" b="0" i="0" u="none" strike="noStrike" cap="none" dirty="0">
                <a:solidFill>
                  <a:srgbClr val="000000"/>
                </a:solidFill>
                <a:latin typeface="Space Grotesk" pitchFamily="2" charset="0"/>
                <a:cs typeface="Space Grotesk" pitchFamily="2" charset="0"/>
                <a:sym typeface="Arial"/>
              </a:endParaRPr>
            </a:p>
          </p:txBody>
        </p:sp>
        <p:sp>
          <p:nvSpPr>
            <p:cNvPr id="232" name="Google Shape;232;p33"/>
            <p:cNvSpPr txBox="1"/>
            <p:nvPr/>
          </p:nvSpPr>
          <p:spPr>
            <a:xfrm>
              <a:off x="1969943" y="3892302"/>
              <a:ext cx="3086551"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000000"/>
                  </a:solidFill>
                  <a:latin typeface="Space Grotesk"/>
                  <a:ea typeface="Space Grotesk"/>
                  <a:cs typeface="Space Grotesk"/>
                  <a:sym typeface="Space Grotesk"/>
                </a:rPr>
                <a:t>Trending toward serverless platforms with simple code to cloud pipelines.</a:t>
              </a:r>
              <a:endParaRPr sz="1400" b="0" i="0" u="none" strike="noStrike" cap="none" dirty="0">
                <a:solidFill>
                  <a:srgbClr val="000000"/>
                </a:solidFill>
                <a:latin typeface="Space Grotesk" pitchFamily="2" charset="0"/>
                <a:cs typeface="Space Grotesk" pitchFamily="2" charset="0"/>
                <a:sym typeface="Arial"/>
              </a:endParaRPr>
            </a:p>
          </p:txBody>
        </p:sp>
        <p:sp>
          <p:nvSpPr>
            <p:cNvPr id="233" name="Google Shape;233;p33"/>
            <p:cNvSpPr txBox="1"/>
            <p:nvPr/>
          </p:nvSpPr>
          <p:spPr>
            <a:xfrm>
              <a:off x="7135507" y="3892301"/>
              <a:ext cx="3085200"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000000"/>
                  </a:solidFill>
                  <a:latin typeface="Space Grotesk"/>
                  <a:ea typeface="Space Grotesk"/>
                  <a:cs typeface="Space Grotesk"/>
                  <a:sym typeface="Space Grotesk"/>
                </a:rPr>
                <a:t>Use multiple languages and frameworks during development.</a:t>
              </a:r>
              <a:endParaRPr sz="1400" b="0" i="0" u="none" strike="noStrike" cap="none" dirty="0">
                <a:solidFill>
                  <a:srgbClr val="000000"/>
                </a:solidFill>
                <a:latin typeface="Space Grotesk" pitchFamily="2" charset="0"/>
                <a:cs typeface="Space Grotesk" pitchFamily="2" charset="0"/>
                <a:sym typeface="Arial"/>
              </a:endParaRPr>
            </a:p>
          </p:txBody>
        </p:sp>
        <p:pic>
          <p:nvPicPr>
            <p:cNvPr id="234" name="Google Shape;234;p33"/>
            <p:cNvPicPr preferRelativeResize="0"/>
            <p:nvPr/>
          </p:nvPicPr>
          <p:blipFill rotWithShape="1">
            <a:blip r:embed="rId3">
              <a:alphaModFix/>
            </a:blip>
            <a:srcRect/>
            <a:stretch/>
          </p:blipFill>
          <p:spPr>
            <a:xfrm>
              <a:off x="6299501" y="1886080"/>
              <a:ext cx="720000" cy="720000"/>
            </a:xfrm>
            <a:prstGeom prst="rect">
              <a:avLst/>
            </a:prstGeom>
            <a:noFill/>
            <a:ln>
              <a:noFill/>
            </a:ln>
          </p:spPr>
        </p:pic>
        <p:pic>
          <p:nvPicPr>
            <p:cNvPr id="235" name="Google Shape;235;p33"/>
            <p:cNvPicPr preferRelativeResize="0"/>
            <p:nvPr/>
          </p:nvPicPr>
          <p:blipFill rotWithShape="1">
            <a:blip r:embed="rId4">
              <a:alphaModFix/>
            </a:blip>
            <a:srcRect/>
            <a:stretch/>
          </p:blipFill>
          <p:spPr>
            <a:xfrm>
              <a:off x="1120290" y="3892301"/>
              <a:ext cx="720000" cy="720000"/>
            </a:xfrm>
            <a:prstGeom prst="rect">
              <a:avLst/>
            </a:prstGeom>
            <a:noFill/>
            <a:ln>
              <a:noFill/>
            </a:ln>
          </p:spPr>
        </p:pic>
        <p:pic>
          <p:nvPicPr>
            <p:cNvPr id="236" name="Google Shape;236;p33"/>
            <p:cNvPicPr preferRelativeResize="0"/>
            <p:nvPr/>
          </p:nvPicPr>
          <p:blipFill rotWithShape="1">
            <a:blip r:embed="rId5">
              <a:alphaModFix/>
            </a:blip>
            <a:srcRect/>
            <a:stretch/>
          </p:blipFill>
          <p:spPr>
            <a:xfrm rot="5400000">
              <a:off x="1120290" y="1886080"/>
              <a:ext cx="720000" cy="720000"/>
            </a:xfrm>
            <a:prstGeom prst="rect">
              <a:avLst/>
            </a:prstGeom>
            <a:noFill/>
            <a:ln>
              <a:noFill/>
            </a:ln>
          </p:spPr>
        </p:pic>
        <p:pic>
          <p:nvPicPr>
            <p:cNvPr id="237" name="Google Shape;237;p33"/>
            <p:cNvPicPr preferRelativeResize="0"/>
            <p:nvPr/>
          </p:nvPicPr>
          <p:blipFill rotWithShape="1">
            <a:blip r:embed="rId6">
              <a:alphaModFix/>
            </a:blip>
            <a:srcRect/>
            <a:stretch/>
          </p:blipFill>
          <p:spPr>
            <a:xfrm>
              <a:off x="6299501" y="3892301"/>
              <a:ext cx="720000" cy="720000"/>
            </a:xfrm>
            <a:prstGeom prst="rect">
              <a:avLst/>
            </a:prstGeom>
            <a:noFill/>
            <a:ln>
              <a:noFill/>
            </a:ln>
          </p:spPr>
        </p:pic>
      </p:gr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Shape 2015"/>
        <p:cNvGrpSpPr/>
        <p:nvPr/>
      </p:nvGrpSpPr>
      <p:grpSpPr>
        <a:xfrm>
          <a:off x="0" y="0"/>
          <a:ext cx="0" cy="0"/>
          <a:chOff x="0" y="0"/>
          <a:chExt cx="0" cy="0"/>
        </a:xfrm>
      </p:grpSpPr>
      <p:pic>
        <p:nvPicPr>
          <p:cNvPr id="2016" name="Google Shape;2016;p13"/>
          <p:cNvPicPr preferRelativeResize="0"/>
          <p:nvPr/>
        </p:nvPicPr>
        <p:blipFill rotWithShape="1">
          <a:blip r:embed="rId3">
            <a:alphaModFix/>
          </a:blip>
          <a:srcRect/>
          <a:stretch/>
        </p:blipFill>
        <p:spPr>
          <a:xfrm>
            <a:off x="5044679" y="2238375"/>
            <a:ext cx="1440000" cy="1440000"/>
          </a:xfrm>
          <a:prstGeom prst="rect">
            <a:avLst/>
          </a:prstGeom>
          <a:noFill/>
          <a:ln>
            <a:noFill/>
          </a:ln>
        </p:spPr>
      </p:pic>
      <p:pic>
        <p:nvPicPr>
          <p:cNvPr id="2017" name="Google Shape;2017;p13"/>
          <p:cNvPicPr preferRelativeResize="0"/>
          <p:nvPr/>
        </p:nvPicPr>
        <p:blipFill rotWithShape="1">
          <a:blip r:embed="rId4">
            <a:alphaModFix/>
          </a:blip>
          <a:srcRect/>
          <a:stretch/>
        </p:blipFill>
        <p:spPr>
          <a:xfrm>
            <a:off x="1626394" y="2238375"/>
            <a:ext cx="1440000" cy="1440000"/>
          </a:xfrm>
          <a:prstGeom prst="rect">
            <a:avLst/>
          </a:prstGeom>
          <a:noFill/>
          <a:ln>
            <a:noFill/>
          </a:ln>
        </p:spPr>
      </p:pic>
      <p:pic>
        <p:nvPicPr>
          <p:cNvPr id="2018" name="Google Shape;2018;p13"/>
          <p:cNvPicPr preferRelativeResize="0"/>
          <p:nvPr/>
        </p:nvPicPr>
        <p:blipFill rotWithShape="1">
          <a:blip r:embed="rId5">
            <a:alphaModFix/>
          </a:blip>
          <a:srcRect/>
          <a:stretch/>
        </p:blipFill>
        <p:spPr>
          <a:xfrm>
            <a:off x="8462963" y="2238375"/>
            <a:ext cx="1440000" cy="1440000"/>
          </a:xfrm>
          <a:prstGeom prst="rect">
            <a:avLst/>
          </a:prstGeom>
          <a:noFill/>
          <a:ln>
            <a:noFill/>
          </a:ln>
        </p:spPr>
      </p:pic>
      <p:sp>
        <p:nvSpPr>
          <p:cNvPr id="2019" name="Google Shape;2019;p13"/>
          <p:cNvSpPr txBox="1"/>
          <p:nvPr/>
        </p:nvSpPr>
        <p:spPr>
          <a:xfrm>
            <a:off x="197708" y="290384"/>
            <a:ext cx="1895071"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Space Grotesk"/>
                <a:ea typeface="Space Grotesk"/>
                <a:cs typeface="Space Grotesk"/>
                <a:sym typeface="Space Grotesk"/>
              </a:rPr>
              <a:t>Sidecars</a:t>
            </a:r>
            <a:endParaRPr sz="3200" b="1" i="0" u="none" strike="noStrike" cap="none">
              <a:solidFill>
                <a:schemeClr val="dk1"/>
              </a:solidFill>
              <a:latin typeface="Space Grotesk"/>
              <a:ea typeface="Space Grotesk"/>
              <a:cs typeface="Space Grotesk"/>
              <a:sym typeface="Space Grotesk"/>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Shape 2023"/>
        <p:cNvGrpSpPr/>
        <p:nvPr/>
      </p:nvGrpSpPr>
      <p:grpSpPr>
        <a:xfrm>
          <a:off x="0" y="0"/>
          <a:ext cx="0" cy="0"/>
          <a:chOff x="0" y="0"/>
          <a:chExt cx="0" cy="0"/>
        </a:xfrm>
      </p:grpSpPr>
      <p:sp>
        <p:nvSpPr>
          <p:cNvPr id="2024" name="Google Shape;2024;p121"/>
          <p:cNvSpPr txBox="1"/>
          <p:nvPr/>
        </p:nvSpPr>
        <p:spPr>
          <a:xfrm>
            <a:off x="197708" y="290384"/>
            <a:ext cx="3329263"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Space Grotesk"/>
                <a:ea typeface="Space Grotesk"/>
                <a:cs typeface="Space Grotesk"/>
                <a:sym typeface="Space Grotesk"/>
              </a:rPr>
              <a:t>Dapr services</a:t>
            </a:r>
            <a:endParaRPr sz="3200" b="1" i="0" u="none" strike="noStrike" cap="none">
              <a:solidFill>
                <a:schemeClr val="dk1"/>
              </a:solidFill>
              <a:latin typeface="Space Grotesk"/>
              <a:ea typeface="Space Grotesk"/>
              <a:cs typeface="Space Grotesk"/>
              <a:sym typeface="Space Grotesk"/>
            </a:endParaRPr>
          </a:p>
        </p:txBody>
      </p:sp>
      <p:grpSp>
        <p:nvGrpSpPr>
          <p:cNvPr id="2025" name="Google Shape;2025;p121"/>
          <p:cNvGrpSpPr/>
          <p:nvPr/>
        </p:nvGrpSpPr>
        <p:grpSpPr>
          <a:xfrm>
            <a:off x="2517478" y="2709000"/>
            <a:ext cx="1440000" cy="1440000"/>
            <a:chOff x="1255662" y="2484650"/>
            <a:chExt cx="1440000" cy="1440000"/>
          </a:xfrm>
        </p:grpSpPr>
        <p:grpSp>
          <p:nvGrpSpPr>
            <p:cNvPr id="2026" name="Google Shape;2026;p121"/>
            <p:cNvGrpSpPr/>
            <p:nvPr/>
          </p:nvGrpSpPr>
          <p:grpSpPr>
            <a:xfrm>
              <a:off x="1255662" y="2484650"/>
              <a:ext cx="1440000" cy="1440000"/>
              <a:chOff x="1180035" y="5028470"/>
              <a:chExt cx="1440000" cy="1440000"/>
            </a:xfrm>
          </p:grpSpPr>
          <p:pic>
            <p:nvPicPr>
              <p:cNvPr id="2027" name="Google Shape;2027;p121"/>
              <p:cNvPicPr preferRelativeResize="0"/>
              <p:nvPr/>
            </p:nvPicPr>
            <p:blipFill rotWithShape="1">
              <a:blip r:embed="rId3">
                <a:alphaModFix/>
              </a:blip>
              <a:srcRect/>
              <a:stretch/>
            </p:blipFill>
            <p:spPr>
              <a:xfrm>
                <a:off x="1180035" y="5028470"/>
                <a:ext cx="1440000" cy="1440000"/>
              </a:xfrm>
              <a:prstGeom prst="rect">
                <a:avLst/>
              </a:prstGeom>
              <a:noFill/>
              <a:ln>
                <a:noFill/>
              </a:ln>
            </p:spPr>
          </p:pic>
          <p:sp>
            <p:nvSpPr>
              <p:cNvPr id="2028" name="Google Shape;2028;p121"/>
              <p:cNvSpPr txBox="1"/>
              <p:nvPr/>
            </p:nvSpPr>
            <p:spPr>
              <a:xfrm>
                <a:off x="1379279" y="5897109"/>
                <a:ext cx="1041511"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200" b="0" i="0" u="none" strike="noStrike" cap="none">
                    <a:solidFill>
                      <a:srgbClr val="121C29"/>
                    </a:solidFill>
                    <a:latin typeface="Space Grotesk"/>
                    <a:ea typeface="Space Grotesk"/>
                    <a:cs typeface="Space Grotesk"/>
                    <a:sym typeface="Space Grotesk"/>
                  </a:rPr>
                  <a:t>placement</a:t>
                </a:r>
                <a:endParaRPr sz="1200" b="0" i="0" u="none" strike="noStrike" cap="none">
                  <a:solidFill>
                    <a:srgbClr val="121C29"/>
                  </a:solidFill>
                  <a:latin typeface="Space Grotesk"/>
                  <a:ea typeface="Space Grotesk"/>
                  <a:cs typeface="Space Grotesk"/>
                  <a:sym typeface="Space Grotesk"/>
                </a:endParaRPr>
              </a:p>
            </p:txBody>
          </p:sp>
        </p:grpSp>
        <p:pic>
          <p:nvPicPr>
            <p:cNvPr id="2029" name="Google Shape;2029;p121"/>
            <p:cNvPicPr preferRelativeResize="0"/>
            <p:nvPr/>
          </p:nvPicPr>
          <p:blipFill rotWithShape="1">
            <a:blip r:embed="rId4">
              <a:alphaModFix/>
            </a:blip>
            <a:srcRect/>
            <a:stretch/>
          </p:blipFill>
          <p:spPr>
            <a:xfrm>
              <a:off x="1513700" y="2791314"/>
              <a:ext cx="923925" cy="561975"/>
            </a:xfrm>
            <a:prstGeom prst="rect">
              <a:avLst/>
            </a:prstGeom>
            <a:noFill/>
            <a:ln>
              <a:noFill/>
            </a:ln>
          </p:spPr>
        </p:pic>
      </p:grpSp>
      <p:grpSp>
        <p:nvGrpSpPr>
          <p:cNvPr id="2030" name="Google Shape;2030;p121"/>
          <p:cNvGrpSpPr/>
          <p:nvPr/>
        </p:nvGrpSpPr>
        <p:grpSpPr>
          <a:xfrm>
            <a:off x="4354299" y="2694342"/>
            <a:ext cx="1440000" cy="1440000"/>
            <a:chOff x="1255662" y="2484650"/>
            <a:chExt cx="1440000" cy="1440000"/>
          </a:xfrm>
        </p:grpSpPr>
        <p:grpSp>
          <p:nvGrpSpPr>
            <p:cNvPr id="2031" name="Google Shape;2031;p121"/>
            <p:cNvGrpSpPr/>
            <p:nvPr/>
          </p:nvGrpSpPr>
          <p:grpSpPr>
            <a:xfrm>
              <a:off x="1255662" y="2484650"/>
              <a:ext cx="1440000" cy="1440000"/>
              <a:chOff x="1180035" y="5028470"/>
              <a:chExt cx="1440000" cy="1440000"/>
            </a:xfrm>
          </p:grpSpPr>
          <p:pic>
            <p:nvPicPr>
              <p:cNvPr id="2032" name="Google Shape;2032;p121"/>
              <p:cNvPicPr preferRelativeResize="0"/>
              <p:nvPr/>
            </p:nvPicPr>
            <p:blipFill rotWithShape="1">
              <a:blip r:embed="rId3">
                <a:alphaModFix/>
              </a:blip>
              <a:srcRect/>
              <a:stretch/>
            </p:blipFill>
            <p:spPr>
              <a:xfrm>
                <a:off x="1180035" y="5028470"/>
                <a:ext cx="1440000" cy="1440000"/>
              </a:xfrm>
              <a:prstGeom prst="rect">
                <a:avLst/>
              </a:prstGeom>
              <a:noFill/>
              <a:ln>
                <a:noFill/>
              </a:ln>
            </p:spPr>
          </p:pic>
          <p:sp>
            <p:nvSpPr>
              <p:cNvPr id="2033" name="Google Shape;2033;p121"/>
              <p:cNvSpPr txBox="1"/>
              <p:nvPr/>
            </p:nvSpPr>
            <p:spPr>
              <a:xfrm>
                <a:off x="1379279" y="5897109"/>
                <a:ext cx="1041511"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200" b="0" i="0" u="none" strike="noStrike" cap="none">
                    <a:solidFill>
                      <a:srgbClr val="121C29"/>
                    </a:solidFill>
                    <a:latin typeface="Space Grotesk"/>
                    <a:ea typeface="Space Grotesk"/>
                    <a:cs typeface="Space Grotesk"/>
                    <a:sym typeface="Space Grotesk"/>
                  </a:rPr>
                  <a:t>sentry</a:t>
                </a:r>
                <a:endParaRPr sz="1200" b="0" i="0" u="none" strike="noStrike" cap="none">
                  <a:solidFill>
                    <a:srgbClr val="121C29"/>
                  </a:solidFill>
                  <a:latin typeface="Space Grotesk"/>
                  <a:ea typeface="Space Grotesk"/>
                  <a:cs typeface="Space Grotesk"/>
                  <a:sym typeface="Space Grotesk"/>
                </a:endParaRPr>
              </a:p>
            </p:txBody>
          </p:sp>
        </p:grpSp>
        <p:pic>
          <p:nvPicPr>
            <p:cNvPr id="2034" name="Google Shape;2034;p121"/>
            <p:cNvPicPr preferRelativeResize="0"/>
            <p:nvPr/>
          </p:nvPicPr>
          <p:blipFill rotWithShape="1">
            <a:blip r:embed="rId4">
              <a:alphaModFix/>
            </a:blip>
            <a:srcRect/>
            <a:stretch/>
          </p:blipFill>
          <p:spPr>
            <a:xfrm>
              <a:off x="1513700" y="2791314"/>
              <a:ext cx="923925" cy="561975"/>
            </a:xfrm>
            <a:prstGeom prst="rect">
              <a:avLst/>
            </a:prstGeom>
            <a:noFill/>
            <a:ln>
              <a:noFill/>
            </a:ln>
          </p:spPr>
        </p:pic>
      </p:grpSp>
      <p:grpSp>
        <p:nvGrpSpPr>
          <p:cNvPr id="2035" name="Google Shape;2035;p121"/>
          <p:cNvGrpSpPr/>
          <p:nvPr/>
        </p:nvGrpSpPr>
        <p:grpSpPr>
          <a:xfrm>
            <a:off x="6191120" y="2714072"/>
            <a:ext cx="1440000" cy="1440000"/>
            <a:chOff x="1255662" y="2484650"/>
            <a:chExt cx="1440000" cy="1440000"/>
          </a:xfrm>
        </p:grpSpPr>
        <p:grpSp>
          <p:nvGrpSpPr>
            <p:cNvPr id="2036" name="Google Shape;2036;p121"/>
            <p:cNvGrpSpPr/>
            <p:nvPr/>
          </p:nvGrpSpPr>
          <p:grpSpPr>
            <a:xfrm>
              <a:off x="1255662" y="2484650"/>
              <a:ext cx="1440000" cy="1440000"/>
              <a:chOff x="1180035" y="5028470"/>
              <a:chExt cx="1440000" cy="1440000"/>
            </a:xfrm>
          </p:grpSpPr>
          <p:pic>
            <p:nvPicPr>
              <p:cNvPr id="2037" name="Google Shape;2037;p121"/>
              <p:cNvPicPr preferRelativeResize="0"/>
              <p:nvPr/>
            </p:nvPicPr>
            <p:blipFill rotWithShape="1">
              <a:blip r:embed="rId3">
                <a:alphaModFix/>
              </a:blip>
              <a:srcRect/>
              <a:stretch/>
            </p:blipFill>
            <p:spPr>
              <a:xfrm>
                <a:off x="1180035" y="5028470"/>
                <a:ext cx="1440000" cy="1440000"/>
              </a:xfrm>
              <a:prstGeom prst="rect">
                <a:avLst/>
              </a:prstGeom>
              <a:noFill/>
              <a:ln>
                <a:noFill/>
              </a:ln>
            </p:spPr>
          </p:pic>
          <p:sp>
            <p:nvSpPr>
              <p:cNvPr id="2038" name="Google Shape;2038;p121"/>
              <p:cNvSpPr txBox="1"/>
              <p:nvPr/>
            </p:nvSpPr>
            <p:spPr>
              <a:xfrm>
                <a:off x="1379279" y="5897109"/>
                <a:ext cx="1041511"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200" b="0" i="0" u="none" strike="noStrike" cap="none">
                    <a:solidFill>
                      <a:srgbClr val="121C29"/>
                    </a:solidFill>
                    <a:latin typeface="Space Grotesk"/>
                    <a:ea typeface="Space Grotesk"/>
                    <a:cs typeface="Space Grotesk"/>
                    <a:sym typeface="Space Grotesk"/>
                  </a:rPr>
                  <a:t>injector</a:t>
                </a:r>
                <a:endParaRPr sz="1200" b="0" i="0" u="none" strike="noStrike" cap="none">
                  <a:solidFill>
                    <a:srgbClr val="121C29"/>
                  </a:solidFill>
                  <a:latin typeface="Space Grotesk"/>
                  <a:ea typeface="Space Grotesk"/>
                  <a:cs typeface="Space Grotesk"/>
                  <a:sym typeface="Space Grotesk"/>
                </a:endParaRPr>
              </a:p>
            </p:txBody>
          </p:sp>
        </p:grpSp>
        <p:pic>
          <p:nvPicPr>
            <p:cNvPr id="2039" name="Google Shape;2039;p121"/>
            <p:cNvPicPr preferRelativeResize="0"/>
            <p:nvPr/>
          </p:nvPicPr>
          <p:blipFill rotWithShape="1">
            <a:blip r:embed="rId4">
              <a:alphaModFix/>
            </a:blip>
            <a:srcRect/>
            <a:stretch/>
          </p:blipFill>
          <p:spPr>
            <a:xfrm>
              <a:off x="1513700" y="2791314"/>
              <a:ext cx="923925" cy="561975"/>
            </a:xfrm>
            <a:prstGeom prst="rect">
              <a:avLst/>
            </a:prstGeom>
            <a:noFill/>
            <a:ln>
              <a:noFill/>
            </a:ln>
          </p:spPr>
        </p:pic>
      </p:grpSp>
      <p:grpSp>
        <p:nvGrpSpPr>
          <p:cNvPr id="2040" name="Google Shape;2040;p121"/>
          <p:cNvGrpSpPr/>
          <p:nvPr/>
        </p:nvGrpSpPr>
        <p:grpSpPr>
          <a:xfrm>
            <a:off x="8027941" y="2709000"/>
            <a:ext cx="1440000" cy="1440000"/>
            <a:chOff x="1255662" y="2484650"/>
            <a:chExt cx="1440000" cy="1440000"/>
          </a:xfrm>
        </p:grpSpPr>
        <p:grpSp>
          <p:nvGrpSpPr>
            <p:cNvPr id="2041" name="Google Shape;2041;p121"/>
            <p:cNvGrpSpPr/>
            <p:nvPr/>
          </p:nvGrpSpPr>
          <p:grpSpPr>
            <a:xfrm>
              <a:off x="1255662" y="2484650"/>
              <a:ext cx="1440000" cy="1440000"/>
              <a:chOff x="1180035" y="5028470"/>
              <a:chExt cx="1440000" cy="1440000"/>
            </a:xfrm>
          </p:grpSpPr>
          <p:pic>
            <p:nvPicPr>
              <p:cNvPr id="2042" name="Google Shape;2042;p121"/>
              <p:cNvPicPr preferRelativeResize="0"/>
              <p:nvPr/>
            </p:nvPicPr>
            <p:blipFill rotWithShape="1">
              <a:blip r:embed="rId3">
                <a:alphaModFix/>
              </a:blip>
              <a:srcRect/>
              <a:stretch/>
            </p:blipFill>
            <p:spPr>
              <a:xfrm>
                <a:off x="1180035" y="5028470"/>
                <a:ext cx="1440000" cy="1440000"/>
              </a:xfrm>
              <a:prstGeom prst="rect">
                <a:avLst/>
              </a:prstGeom>
              <a:noFill/>
              <a:ln>
                <a:noFill/>
              </a:ln>
            </p:spPr>
          </p:pic>
          <p:sp>
            <p:nvSpPr>
              <p:cNvPr id="2043" name="Google Shape;2043;p121"/>
              <p:cNvSpPr txBox="1"/>
              <p:nvPr/>
            </p:nvSpPr>
            <p:spPr>
              <a:xfrm>
                <a:off x="1379279" y="5897109"/>
                <a:ext cx="1041511"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200" b="0" i="0" u="none" strike="noStrike" cap="none">
                    <a:solidFill>
                      <a:srgbClr val="121C29"/>
                    </a:solidFill>
                    <a:latin typeface="Space Grotesk"/>
                    <a:ea typeface="Space Grotesk"/>
                    <a:cs typeface="Space Grotesk"/>
                    <a:sym typeface="Space Grotesk"/>
                  </a:rPr>
                  <a:t>operator</a:t>
                </a:r>
                <a:endParaRPr sz="1200" b="0" i="0" u="none" strike="noStrike" cap="none">
                  <a:solidFill>
                    <a:srgbClr val="121C29"/>
                  </a:solidFill>
                  <a:latin typeface="Space Grotesk"/>
                  <a:ea typeface="Space Grotesk"/>
                  <a:cs typeface="Space Grotesk"/>
                  <a:sym typeface="Space Grotesk"/>
                </a:endParaRPr>
              </a:p>
            </p:txBody>
          </p:sp>
        </p:grpSp>
        <p:pic>
          <p:nvPicPr>
            <p:cNvPr id="2044" name="Google Shape;2044;p121"/>
            <p:cNvPicPr preferRelativeResize="0"/>
            <p:nvPr/>
          </p:nvPicPr>
          <p:blipFill rotWithShape="1">
            <a:blip r:embed="rId4">
              <a:alphaModFix/>
            </a:blip>
            <a:srcRect/>
            <a:stretch/>
          </p:blipFill>
          <p:spPr>
            <a:xfrm>
              <a:off x="1513700" y="2791314"/>
              <a:ext cx="923925" cy="561975"/>
            </a:xfrm>
            <a:prstGeom prst="rect">
              <a:avLst/>
            </a:prstGeom>
            <a:noFill/>
            <a:ln>
              <a:noFill/>
            </a:ln>
          </p:spPr>
        </p:pic>
      </p:gr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Shape 2048"/>
        <p:cNvGrpSpPr/>
        <p:nvPr/>
      </p:nvGrpSpPr>
      <p:grpSpPr>
        <a:xfrm>
          <a:off x="0" y="0"/>
          <a:ext cx="0" cy="0"/>
          <a:chOff x="0" y="0"/>
          <a:chExt cx="0" cy="0"/>
        </a:xfrm>
      </p:grpSpPr>
      <p:sp>
        <p:nvSpPr>
          <p:cNvPr id="2049" name="Google Shape;2049;p14"/>
          <p:cNvSpPr/>
          <p:nvPr/>
        </p:nvSpPr>
        <p:spPr>
          <a:xfrm>
            <a:off x="6096000" y="0"/>
            <a:ext cx="6096000" cy="6858000"/>
          </a:xfrm>
          <a:prstGeom prst="rect">
            <a:avLst/>
          </a:prstGeom>
          <a:solidFill>
            <a:srgbClr val="0D2192"/>
          </a:solidFill>
          <a:ln w="12700" cap="flat" cmpd="sng">
            <a:solidFill>
              <a:srgbClr val="050D3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Space Grotesk"/>
              <a:ea typeface="Space Grotesk"/>
              <a:cs typeface="Space Grotesk"/>
              <a:sym typeface="Space Grotesk"/>
            </a:endParaRPr>
          </a:p>
        </p:txBody>
      </p:sp>
      <p:sp>
        <p:nvSpPr>
          <p:cNvPr id="2050" name="Google Shape;2050;p14"/>
          <p:cNvSpPr txBox="1"/>
          <p:nvPr/>
        </p:nvSpPr>
        <p:spPr>
          <a:xfrm>
            <a:off x="197708" y="290384"/>
            <a:ext cx="1172116"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Space Grotesk"/>
                <a:ea typeface="Space Grotesk"/>
                <a:cs typeface="Space Grotesk"/>
                <a:sym typeface="Space Grotesk"/>
              </a:rPr>
              <a:t>Logo</a:t>
            </a:r>
            <a:endParaRPr sz="3200" b="1" i="0" u="none" strike="noStrike" cap="none">
              <a:solidFill>
                <a:schemeClr val="dk1"/>
              </a:solidFill>
              <a:latin typeface="Space Grotesk"/>
              <a:ea typeface="Space Grotesk"/>
              <a:cs typeface="Space Grotesk"/>
              <a:sym typeface="Space Grotesk"/>
            </a:endParaRPr>
          </a:p>
        </p:txBody>
      </p:sp>
      <p:pic>
        <p:nvPicPr>
          <p:cNvPr id="2051" name="Google Shape;2051;p14"/>
          <p:cNvPicPr preferRelativeResize="0"/>
          <p:nvPr/>
        </p:nvPicPr>
        <p:blipFill rotWithShape="1">
          <a:blip r:embed="rId3">
            <a:alphaModFix/>
          </a:blip>
          <a:srcRect/>
          <a:stretch/>
        </p:blipFill>
        <p:spPr>
          <a:xfrm>
            <a:off x="8220075" y="2867025"/>
            <a:ext cx="1847850" cy="1123950"/>
          </a:xfrm>
          <a:prstGeom prst="rect">
            <a:avLst/>
          </a:prstGeom>
          <a:noFill/>
          <a:ln>
            <a:noFill/>
          </a:ln>
        </p:spPr>
      </p:pic>
      <p:pic>
        <p:nvPicPr>
          <p:cNvPr id="2052" name="Google Shape;2052;p14"/>
          <p:cNvPicPr preferRelativeResize="0"/>
          <p:nvPr/>
        </p:nvPicPr>
        <p:blipFill rotWithShape="1">
          <a:blip r:embed="rId4">
            <a:alphaModFix/>
          </a:blip>
          <a:srcRect/>
          <a:stretch/>
        </p:blipFill>
        <p:spPr>
          <a:xfrm>
            <a:off x="2025675" y="2867025"/>
            <a:ext cx="1847850" cy="112395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Shape 2056"/>
        <p:cNvGrpSpPr/>
        <p:nvPr/>
      </p:nvGrpSpPr>
      <p:grpSpPr>
        <a:xfrm>
          <a:off x="0" y="0"/>
          <a:ext cx="0" cy="0"/>
          <a:chOff x="0" y="0"/>
          <a:chExt cx="0" cy="0"/>
        </a:xfrm>
      </p:grpSpPr>
      <p:sp>
        <p:nvSpPr>
          <p:cNvPr id="2057" name="Google Shape;2057;p15"/>
          <p:cNvSpPr txBox="1"/>
          <p:nvPr/>
        </p:nvSpPr>
        <p:spPr>
          <a:xfrm>
            <a:off x="197708" y="290384"/>
            <a:ext cx="5091458"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Space Grotesk"/>
                <a:ea typeface="Space Grotesk"/>
                <a:cs typeface="Space Grotesk"/>
                <a:sym typeface="Space Grotesk"/>
              </a:rPr>
              <a:t>Languages and runtimes</a:t>
            </a:r>
            <a:endParaRPr sz="3200" b="1" i="0" u="none" strike="noStrike" cap="none">
              <a:solidFill>
                <a:schemeClr val="dk1"/>
              </a:solidFill>
              <a:latin typeface="Space Grotesk"/>
              <a:ea typeface="Space Grotesk"/>
              <a:cs typeface="Space Grotesk"/>
              <a:sym typeface="Space Grotesk"/>
            </a:endParaRPr>
          </a:p>
        </p:txBody>
      </p:sp>
      <p:pic>
        <p:nvPicPr>
          <p:cNvPr id="2058" name="Google Shape;2058;p15"/>
          <p:cNvPicPr preferRelativeResize="0"/>
          <p:nvPr/>
        </p:nvPicPr>
        <p:blipFill rotWithShape="1">
          <a:blip r:embed="rId3">
            <a:alphaModFix/>
          </a:blip>
          <a:srcRect/>
          <a:stretch/>
        </p:blipFill>
        <p:spPr>
          <a:xfrm>
            <a:off x="5532978" y="3412386"/>
            <a:ext cx="1038225" cy="1038225"/>
          </a:xfrm>
          <a:prstGeom prst="rect">
            <a:avLst/>
          </a:prstGeom>
          <a:noFill/>
          <a:ln>
            <a:noFill/>
          </a:ln>
        </p:spPr>
      </p:pic>
      <p:pic>
        <p:nvPicPr>
          <p:cNvPr id="2059" name="Google Shape;2059;p15"/>
          <p:cNvPicPr preferRelativeResize="0"/>
          <p:nvPr/>
        </p:nvPicPr>
        <p:blipFill rotWithShape="1">
          <a:blip r:embed="rId4">
            <a:alphaModFix/>
          </a:blip>
          <a:srcRect/>
          <a:stretch/>
        </p:blipFill>
        <p:spPr>
          <a:xfrm>
            <a:off x="1947145" y="1219199"/>
            <a:ext cx="1838325" cy="1628775"/>
          </a:xfrm>
          <a:prstGeom prst="rect">
            <a:avLst/>
          </a:prstGeom>
          <a:noFill/>
          <a:ln>
            <a:noFill/>
          </a:ln>
        </p:spPr>
      </p:pic>
      <p:pic>
        <p:nvPicPr>
          <p:cNvPr id="2060" name="Google Shape;2060;p15"/>
          <p:cNvPicPr preferRelativeResize="0"/>
          <p:nvPr/>
        </p:nvPicPr>
        <p:blipFill rotWithShape="1">
          <a:blip r:embed="rId5">
            <a:alphaModFix/>
          </a:blip>
          <a:srcRect/>
          <a:stretch/>
        </p:blipFill>
        <p:spPr>
          <a:xfrm>
            <a:off x="7445362" y="3250462"/>
            <a:ext cx="1362075" cy="1362075"/>
          </a:xfrm>
          <a:prstGeom prst="rect">
            <a:avLst/>
          </a:prstGeom>
          <a:noFill/>
          <a:ln>
            <a:noFill/>
          </a:ln>
        </p:spPr>
      </p:pic>
      <p:pic>
        <p:nvPicPr>
          <p:cNvPr id="2061" name="Google Shape;2061;p15"/>
          <p:cNvPicPr preferRelativeResize="0"/>
          <p:nvPr/>
        </p:nvPicPr>
        <p:blipFill rotWithShape="1">
          <a:blip r:embed="rId6">
            <a:alphaModFix/>
          </a:blip>
          <a:srcRect/>
          <a:stretch/>
        </p:blipFill>
        <p:spPr>
          <a:xfrm>
            <a:off x="1944870" y="2936137"/>
            <a:ext cx="2724150" cy="1676400"/>
          </a:xfrm>
          <a:prstGeom prst="rect">
            <a:avLst/>
          </a:prstGeom>
          <a:noFill/>
          <a:ln>
            <a:noFill/>
          </a:ln>
        </p:spPr>
      </p:pic>
      <p:pic>
        <p:nvPicPr>
          <p:cNvPr id="2062" name="Google Shape;2062;p15"/>
          <p:cNvPicPr preferRelativeResize="0"/>
          <p:nvPr/>
        </p:nvPicPr>
        <p:blipFill rotWithShape="1">
          <a:blip r:embed="rId7">
            <a:alphaModFix/>
          </a:blip>
          <a:srcRect/>
          <a:stretch/>
        </p:blipFill>
        <p:spPr>
          <a:xfrm>
            <a:off x="3306945" y="5145075"/>
            <a:ext cx="1952625" cy="1047750"/>
          </a:xfrm>
          <a:prstGeom prst="rect">
            <a:avLst/>
          </a:prstGeom>
          <a:noFill/>
          <a:ln>
            <a:noFill/>
          </a:ln>
        </p:spPr>
      </p:pic>
      <p:pic>
        <p:nvPicPr>
          <p:cNvPr id="2063" name="Google Shape;2063;p15"/>
          <p:cNvPicPr preferRelativeResize="0"/>
          <p:nvPr/>
        </p:nvPicPr>
        <p:blipFill rotWithShape="1">
          <a:blip r:embed="rId8">
            <a:alphaModFix/>
          </a:blip>
          <a:srcRect/>
          <a:stretch/>
        </p:blipFill>
        <p:spPr>
          <a:xfrm>
            <a:off x="4413625" y="1685925"/>
            <a:ext cx="3162300" cy="933450"/>
          </a:xfrm>
          <a:prstGeom prst="rect">
            <a:avLst/>
          </a:prstGeom>
          <a:noFill/>
          <a:ln>
            <a:noFill/>
          </a:ln>
        </p:spPr>
      </p:pic>
      <p:pic>
        <p:nvPicPr>
          <p:cNvPr id="2064" name="Google Shape;2064;p15"/>
          <p:cNvPicPr preferRelativeResize="0"/>
          <p:nvPr/>
        </p:nvPicPr>
        <p:blipFill rotWithShape="1">
          <a:blip r:embed="rId9">
            <a:alphaModFix/>
          </a:blip>
          <a:srcRect/>
          <a:stretch/>
        </p:blipFill>
        <p:spPr>
          <a:xfrm>
            <a:off x="6222900" y="4995900"/>
            <a:ext cx="1143000" cy="1143000"/>
          </a:xfrm>
          <a:prstGeom prst="rect">
            <a:avLst/>
          </a:prstGeom>
          <a:noFill/>
          <a:ln>
            <a:noFill/>
          </a:ln>
        </p:spPr>
      </p:pic>
      <p:pic>
        <p:nvPicPr>
          <p:cNvPr id="2065" name="Google Shape;2065;p15"/>
          <p:cNvPicPr preferRelativeResize="0"/>
          <p:nvPr/>
        </p:nvPicPr>
        <p:blipFill rotWithShape="1">
          <a:blip r:embed="rId10">
            <a:alphaModFix/>
          </a:blip>
          <a:srcRect/>
          <a:stretch/>
        </p:blipFill>
        <p:spPr>
          <a:xfrm>
            <a:off x="8641837" y="1447800"/>
            <a:ext cx="1038225" cy="1171575"/>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Shape 2069"/>
        <p:cNvGrpSpPr/>
        <p:nvPr/>
      </p:nvGrpSpPr>
      <p:grpSpPr>
        <a:xfrm>
          <a:off x="0" y="0"/>
          <a:ext cx="0" cy="0"/>
          <a:chOff x="0" y="0"/>
          <a:chExt cx="0" cy="0"/>
        </a:xfrm>
      </p:grpSpPr>
      <p:sp>
        <p:nvSpPr>
          <p:cNvPr id="2070" name="Google Shape;2070;p74"/>
          <p:cNvSpPr txBox="1"/>
          <p:nvPr/>
        </p:nvSpPr>
        <p:spPr>
          <a:xfrm>
            <a:off x="197707" y="290384"/>
            <a:ext cx="2552317"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Space Grotesk"/>
                <a:ea typeface="Space Grotesk"/>
                <a:cs typeface="Space Grotesk"/>
                <a:sym typeface="Space Grotesk"/>
              </a:rPr>
              <a:t>Misc Icons</a:t>
            </a:r>
            <a:endParaRPr sz="3200" b="1" i="0" u="none" strike="noStrike" cap="none">
              <a:solidFill>
                <a:schemeClr val="dk1"/>
              </a:solidFill>
              <a:latin typeface="Space Grotesk"/>
              <a:ea typeface="Space Grotesk"/>
              <a:cs typeface="Space Grotesk"/>
              <a:sym typeface="Space Grotesk"/>
            </a:endParaRPr>
          </a:p>
        </p:txBody>
      </p:sp>
      <p:pic>
        <p:nvPicPr>
          <p:cNvPr id="2071" name="Google Shape;2071;p74"/>
          <p:cNvPicPr preferRelativeResize="0"/>
          <p:nvPr/>
        </p:nvPicPr>
        <p:blipFill rotWithShape="1">
          <a:blip r:embed="rId3">
            <a:alphaModFix/>
          </a:blip>
          <a:srcRect/>
          <a:stretch/>
        </p:blipFill>
        <p:spPr>
          <a:xfrm>
            <a:off x="1408846" y="3926850"/>
            <a:ext cx="720000" cy="720000"/>
          </a:xfrm>
          <a:prstGeom prst="rect">
            <a:avLst/>
          </a:prstGeom>
          <a:noFill/>
          <a:ln>
            <a:noFill/>
          </a:ln>
        </p:spPr>
      </p:pic>
      <p:pic>
        <p:nvPicPr>
          <p:cNvPr id="2072" name="Google Shape;2072;p74"/>
          <p:cNvPicPr preferRelativeResize="0"/>
          <p:nvPr/>
        </p:nvPicPr>
        <p:blipFill rotWithShape="1">
          <a:blip r:embed="rId4">
            <a:alphaModFix/>
          </a:blip>
          <a:srcRect/>
          <a:stretch/>
        </p:blipFill>
        <p:spPr>
          <a:xfrm>
            <a:off x="2229574" y="3926850"/>
            <a:ext cx="720000" cy="720000"/>
          </a:xfrm>
          <a:prstGeom prst="rect">
            <a:avLst/>
          </a:prstGeom>
          <a:noFill/>
          <a:ln>
            <a:noFill/>
          </a:ln>
        </p:spPr>
      </p:pic>
      <p:pic>
        <p:nvPicPr>
          <p:cNvPr id="2073" name="Google Shape;2073;p74"/>
          <p:cNvPicPr preferRelativeResize="0"/>
          <p:nvPr/>
        </p:nvPicPr>
        <p:blipFill rotWithShape="1">
          <a:blip r:embed="rId5">
            <a:alphaModFix/>
          </a:blip>
          <a:srcRect/>
          <a:stretch/>
        </p:blipFill>
        <p:spPr>
          <a:xfrm>
            <a:off x="2193514" y="2969120"/>
            <a:ext cx="720000" cy="720000"/>
          </a:xfrm>
          <a:prstGeom prst="rect">
            <a:avLst/>
          </a:prstGeom>
          <a:noFill/>
          <a:ln>
            <a:noFill/>
          </a:ln>
        </p:spPr>
      </p:pic>
      <p:pic>
        <p:nvPicPr>
          <p:cNvPr id="2074" name="Google Shape;2074;p74"/>
          <p:cNvPicPr preferRelativeResize="0"/>
          <p:nvPr/>
        </p:nvPicPr>
        <p:blipFill rotWithShape="1">
          <a:blip r:embed="rId6">
            <a:alphaModFix/>
          </a:blip>
          <a:srcRect/>
          <a:stretch/>
        </p:blipFill>
        <p:spPr>
          <a:xfrm>
            <a:off x="5476426" y="3926850"/>
            <a:ext cx="720000" cy="720000"/>
          </a:xfrm>
          <a:prstGeom prst="rect">
            <a:avLst/>
          </a:prstGeom>
          <a:noFill/>
          <a:ln>
            <a:noFill/>
          </a:ln>
        </p:spPr>
      </p:pic>
      <p:pic>
        <p:nvPicPr>
          <p:cNvPr id="2075" name="Google Shape;2075;p74"/>
          <p:cNvPicPr preferRelativeResize="0"/>
          <p:nvPr/>
        </p:nvPicPr>
        <p:blipFill rotWithShape="1">
          <a:blip r:embed="rId7">
            <a:alphaModFix/>
          </a:blip>
          <a:srcRect/>
          <a:stretch/>
        </p:blipFill>
        <p:spPr>
          <a:xfrm>
            <a:off x="5886790" y="2109203"/>
            <a:ext cx="720000" cy="720000"/>
          </a:xfrm>
          <a:prstGeom prst="rect">
            <a:avLst/>
          </a:prstGeom>
          <a:noFill/>
          <a:ln>
            <a:noFill/>
          </a:ln>
        </p:spPr>
      </p:pic>
      <p:pic>
        <p:nvPicPr>
          <p:cNvPr id="2076" name="Google Shape;2076;p74"/>
          <p:cNvPicPr preferRelativeResize="0"/>
          <p:nvPr/>
        </p:nvPicPr>
        <p:blipFill rotWithShape="1">
          <a:blip r:embed="rId8">
            <a:alphaModFix/>
          </a:blip>
          <a:srcRect/>
          <a:stretch/>
        </p:blipFill>
        <p:spPr>
          <a:xfrm>
            <a:off x="4655698" y="2969120"/>
            <a:ext cx="720000" cy="720000"/>
          </a:xfrm>
          <a:prstGeom prst="rect">
            <a:avLst/>
          </a:prstGeom>
          <a:noFill/>
          <a:ln>
            <a:noFill/>
          </a:ln>
        </p:spPr>
      </p:pic>
      <p:pic>
        <p:nvPicPr>
          <p:cNvPr id="2077" name="Google Shape;2077;p74"/>
          <p:cNvPicPr preferRelativeResize="0"/>
          <p:nvPr/>
        </p:nvPicPr>
        <p:blipFill rotWithShape="1">
          <a:blip r:embed="rId9">
            <a:alphaModFix/>
          </a:blip>
          <a:srcRect/>
          <a:stretch/>
        </p:blipFill>
        <p:spPr>
          <a:xfrm>
            <a:off x="3834970" y="2969120"/>
            <a:ext cx="720000" cy="720000"/>
          </a:xfrm>
          <a:prstGeom prst="rect">
            <a:avLst/>
          </a:prstGeom>
          <a:noFill/>
          <a:ln>
            <a:noFill/>
          </a:ln>
        </p:spPr>
      </p:pic>
      <p:pic>
        <p:nvPicPr>
          <p:cNvPr id="2078" name="Google Shape;2078;p74"/>
          <p:cNvPicPr preferRelativeResize="0"/>
          <p:nvPr/>
        </p:nvPicPr>
        <p:blipFill rotWithShape="1">
          <a:blip r:embed="rId10">
            <a:alphaModFix/>
          </a:blip>
          <a:srcRect/>
          <a:stretch/>
        </p:blipFill>
        <p:spPr>
          <a:xfrm>
            <a:off x="3871030" y="3926850"/>
            <a:ext cx="720000" cy="720000"/>
          </a:xfrm>
          <a:prstGeom prst="rect">
            <a:avLst/>
          </a:prstGeom>
          <a:noFill/>
          <a:ln>
            <a:noFill/>
          </a:ln>
        </p:spPr>
      </p:pic>
      <p:pic>
        <p:nvPicPr>
          <p:cNvPr id="2079" name="Google Shape;2079;p74"/>
          <p:cNvPicPr preferRelativeResize="0"/>
          <p:nvPr/>
        </p:nvPicPr>
        <p:blipFill rotWithShape="1">
          <a:blip r:embed="rId11">
            <a:alphaModFix/>
          </a:blip>
          <a:srcRect/>
          <a:stretch/>
        </p:blipFill>
        <p:spPr>
          <a:xfrm>
            <a:off x="7938610" y="2969120"/>
            <a:ext cx="720000" cy="720000"/>
          </a:xfrm>
          <a:prstGeom prst="rect">
            <a:avLst/>
          </a:prstGeom>
          <a:noFill/>
          <a:ln>
            <a:noFill/>
          </a:ln>
        </p:spPr>
      </p:pic>
      <p:pic>
        <p:nvPicPr>
          <p:cNvPr id="2080" name="Google Shape;2080;p74"/>
          <p:cNvPicPr preferRelativeResize="0"/>
          <p:nvPr/>
        </p:nvPicPr>
        <p:blipFill rotWithShape="1">
          <a:blip r:embed="rId12">
            <a:alphaModFix/>
          </a:blip>
          <a:srcRect/>
          <a:stretch/>
        </p:blipFill>
        <p:spPr>
          <a:xfrm>
            <a:off x="6297154" y="2969120"/>
            <a:ext cx="720000" cy="720000"/>
          </a:xfrm>
          <a:prstGeom prst="rect">
            <a:avLst/>
          </a:prstGeom>
          <a:noFill/>
          <a:ln>
            <a:noFill/>
          </a:ln>
        </p:spPr>
      </p:pic>
      <p:pic>
        <p:nvPicPr>
          <p:cNvPr id="2081" name="Google Shape;2081;p74"/>
          <p:cNvPicPr preferRelativeResize="0"/>
          <p:nvPr/>
        </p:nvPicPr>
        <p:blipFill rotWithShape="1">
          <a:blip r:embed="rId13">
            <a:alphaModFix/>
          </a:blip>
          <a:srcRect/>
          <a:stretch/>
        </p:blipFill>
        <p:spPr>
          <a:xfrm>
            <a:off x="11221520" y="2969120"/>
            <a:ext cx="720000" cy="720000"/>
          </a:xfrm>
          <a:prstGeom prst="rect">
            <a:avLst/>
          </a:prstGeom>
          <a:noFill/>
          <a:ln>
            <a:noFill/>
          </a:ln>
        </p:spPr>
      </p:pic>
      <p:pic>
        <p:nvPicPr>
          <p:cNvPr id="2082" name="Google Shape;2082;p74"/>
          <p:cNvPicPr preferRelativeResize="0"/>
          <p:nvPr/>
        </p:nvPicPr>
        <p:blipFill rotWithShape="1">
          <a:blip r:embed="rId14">
            <a:alphaModFix/>
          </a:blip>
          <a:srcRect/>
          <a:stretch/>
        </p:blipFill>
        <p:spPr>
          <a:xfrm>
            <a:off x="9580066" y="2969120"/>
            <a:ext cx="720000" cy="720000"/>
          </a:xfrm>
          <a:prstGeom prst="rect">
            <a:avLst/>
          </a:prstGeom>
          <a:noFill/>
          <a:ln>
            <a:noFill/>
          </a:ln>
        </p:spPr>
      </p:pic>
      <p:pic>
        <p:nvPicPr>
          <p:cNvPr id="2083" name="Google Shape;2083;p74"/>
          <p:cNvPicPr preferRelativeResize="0"/>
          <p:nvPr/>
        </p:nvPicPr>
        <p:blipFill rotWithShape="1">
          <a:blip r:embed="rId15">
            <a:alphaModFix/>
          </a:blip>
          <a:srcRect/>
          <a:stretch/>
        </p:blipFill>
        <p:spPr>
          <a:xfrm>
            <a:off x="10400794" y="2969120"/>
            <a:ext cx="720000" cy="720000"/>
          </a:xfrm>
          <a:prstGeom prst="rect">
            <a:avLst/>
          </a:prstGeom>
          <a:noFill/>
          <a:ln>
            <a:noFill/>
          </a:ln>
        </p:spPr>
      </p:pic>
      <p:pic>
        <p:nvPicPr>
          <p:cNvPr id="2084" name="Google Shape;2084;p74"/>
          <p:cNvPicPr preferRelativeResize="0"/>
          <p:nvPr/>
        </p:nvPicPr>
        <p:blipFill rotWithShape="1">
          <a:blip r:embed="rId16">
            <a:alphaModFix/>
          </a:blip>
          <a:srcRect/>
          <a:stretch/>
        </p:blipFill>
        <p:spPr>
          <a:xfrm>
            <a:off x="552058" y="2109203"/>
            <a:ext cx="720000" cy="720000"/>
          </a:xfrm>
          <a:prstGeom prst="rect">
            <a:avLst/>
          </a:prstGeom>
          <a:noFill/>
          <a:ln>
            <a:noFill/>
          </a:ln>
        </p:spPr>
      </p:pic>
      <p:pic>
        <p:nvPicPr>
          <p:cNvPr id="2085" name="Google Shape;2085;p74"/>
          <p:cNvPicPr preferRelativeResize="0"/>
          <p:nvPr/>
        </p:nvPicPr>
        <p:blipFill rotWithShape="1">
          <a:blip r:embed="rId17">
            <a:alphaModFix/>
          </a:blip>
          <a:srcRect/>
          <a:stretch/>
        </p:blipFill>
        <p:spPr>
          <a:xfrm rot="5400000">
            <a:off x="7665034" y="2109203"/>
            <a:ext cx="720000" cy="720000"/>
          </a:xfrm>
          <a:prstGeom prst="rect">
            <a:avLst/>
          </a:prstGeom>
          <a:noFill/>
          <a:ln>
            <a:noFill/>
          </a:ln>
        </p:spPr>
      </p:pic>
      <p:pic>
        <p:nvPicPr>
          <p:cNvPr id="2086" name="Google Shape;2086;p74"/>
          <p:cNvPicPr preferRelativeResize="0"/>
          <p:nvPr/>
        </p:nvPicPr>
        <p:blipFill rotWithShape="1">
          <a:blip r:embed="rId18">
            <a:alphaModFix/>
          </a:blip>
          <a:srcRect/>
          <a:stretch/>
        </p:blipFill>
        <p:spPr>
          <a:xfrm>
            <a:off x="4108546" y="2109203"/>
            <a:ext cx="720000" cy="720000"/>
          </a:xfrm>
          <a:prstGeom prst="rect">
            <a:avLst/>
          </a:prstGeom>
          <a:noFill/>
          <a:ln>
            <a:noFill/>
          </a:ln>
        </p:spPr>
      </p:pic>
      <p:pic>
        <p:nvPicPr>
          <p:cNvPr id="2087" name="Google Shape;2087;p74"/>
          <p:cNvPicPr preferRelativeResize="0"/>
          <p:nvPr/>
        </p:nvPicPr>
        <p:blipFill rotWithShape="1">
          <a:blip r:embed="rId19">
            <a:alphaModFix/>
          </a:blip>
          <a:srcRect/>
          <a:stretch/>
        </p:blipFill>
        <p:spPr>
          <a:xfrm>
            <a:off x="3219424" y="2109203"/>
            <a:ext cx="720000" cy="720000"/>
          </a:xfrm>
          <a:prstGeom prst="rect">
            <a:avLst/>
          </a:prstGeom>
          <a:noFill/>
          <a:ln>
            <a:noFill/>
          </a:ln>
        </p:spPr>
      </p:pic>
      <p:pic>
        <p:nvPicPr>
          <p:cNvPr id="2088" name="Google Shape;2088;p74"/>
          <p:cNvPicPr preferRelativeResize="0"/>
          <p:nvPr/>
        </p:nvPicPr>
        <p:blipFill rotWithShape="1">
          <a:blip r:embed="rId20">
            <a:alphaModFix/>
          </a:blip>
          <a:srcRect/>
          <a:stretch/>
        </p:blipFill>
        <p:spPr>
          <a:xfrm>
            <a:off x="7117882" y="2969120"/>
            <a:ext cx="720000" cy="720000"/>
          </a:xfrm>
          <a:prstGeom prst="rect">
            <a:avLst/>
          </a:prstGeom>
          <a:noFill/>
          <a:ln>
            <a:noFill/>
          </a:ln>
        </p:spPr>
      </p:pic>
      <p:pic>
        <p:nvPicPr>
          <p:cNvPr id="2089" name="Google Shape;2089;p74"/>
          <p:cNvPicPr preferRelativeResize="0"/>
          <p:nvPr/>
        </p:nvPicPr>
        <p:blipFill rotWithShape="1">
          <a:blip r:embed="rId21">
            <a:alphaModFix/>
          </a:blip>
          <a:srcRect/>
          <a:stretch/>
        </p:blipFill>
        <p:spPr>
          <a:xfrm>
            <a:off x="4673728" y="3926850"/>
            <a:ext cx="720000" cy="720000"/>
          </a:xfrm>
          <a:prstGeom prst="rect">
            <a:avLst/>
          </a:prstGeom>
          <a:noFill/>
          <a:ln>
            <a:noFill/>
          </a:ln>
        </p:spPr>
      </p:pic>
      <p:pic>
        <p:nvPicPr>
          <p:cNvPr id="2090" name="Google Shape;2090;p74"/>
          <p:cNvPicPr preferRelativeResize="0"/>
          <p:nvPr/>
        </p:nvPicPr>
        <p:blipFill rotWithShape="1">
          <a:blip r:embed="rId22">
            <a:alphaModFix/>
          </a:blip>
          <a:srcRect/>
          <a:stretch/>
        </p:blipFill>
        <p:spPr>
          <a:xfrm>
            <a:off x="11221520" y="2109203"/>
            <a:ext cx="720000" cy="720000"/>
          </a:xfrm>
          <a:prstGeom prst="rect">
            <a:avLst/>
          </a:prstGeom>
          <a:noFill/>
          <a:ln>
            <a:noFill/>
          </a:ln>
        </p:spPr>
      </p:pic>
      <p:pic>
        <p:nvPicPr>
          <p:cNvPr id="2091" name="Google Shape;2091;p74"/>
          <p:cNvPicPr preferRelativeResize="0"/>
          <p:nvPr/>
        </p:nvPicPr>
        <p:blipFill rotWithShape="1">
          <a:blip r:embed="rId23">
            <a:alphaModFix/>
          </a:blip>
          <a:srcRect/>
          <a:stretch/>
        </p:blipFill>
        <p:spPr>
          <a:xfrm>
            <a:off x="2330302" y="2109203"/>
            <a:ext cx="720000" cy="720000"/>
          </a:xfrm>
          <a:prstGeom prst="rect">
            <a:avLst/>
          </a:prstGeom>
          <a:noFill/>
          <a:ln>
            <a:noFill/>
          </a:ln>
        </p:spPr>
      </p:pic>
      <p:pic>
        <p:nvPicPr>
          <p:cNvPr id="2092" name="Google Shape;2092;p74"/>
          <p:cNvPicPr preferRelativeResize="0"/>
          <p:nvPr/>
        </p:nvPicPr>
        <p:blipFill rotWithShape="1">
          <a:blip r:embed="rId24">
            <a:alphaModFix/>
          </a:blip>
          <a:srcRect/>
          <a:stretch/>
        </p:blipFill>
        <p:spPr>
          <a:xfrm>
            <a:off x="3086362" y="3926850"/>
            <a:ext cx="720000" cy="720000"/>
          </a:xfrm>
          <a:prstGeom prst="rect">
            <a:avLst/>
          </a:prstGeom>
          <a:noFill/>
          <a:ln>
            <a:noFill/>
          </a:ln>
        </p:spPr>
      </p:pic>
      <p:pic>
        <p:nvPicPr>
          <p:cNvPr id="2093" name="Google Shape;2093;p74"/>
          <p:cNvPicPr preferRelativeResize="0"/>
          <p:nvPr/>
        </p:nvPicPr>
        <p:blipFill rotWithShape="1">
          <a:blip r:embed="rId25">
            <a:alphaModFix/>
          </a:blip>
          <a:srcRect/>
          <a:stretch/>
        </p:blipFill>
        <p:spPr>
          <a:xfrm>
            <a:off x="3014242" y="2969120"/>
            <a:ext cx="720000" cy="720000"/>
          </a:xfrm>
          <a:prstGeom prst="rect">
            <a:avLst/>
          </a:prstGeom>
          <a:noFill/>
          <a:ln>
            <a:noFill/>
          </a:ln>
        </p:spPr>
      </p:pic>
      <p:pic>
        <p:nvPicPr>
          <p:cNvPr id="2094" name="Google Shape;2094;p74"/>
          <p:cNvPicPr preferRelativeResize="0"/>
          <p:nvPr/>
        </p:nvPicPr>
        <p:blipFill rotWithShape="1">
          <a:blip r:embed="rId26">
            <a:alphaModFix/>
          </a:blip>
          <a:srcRect/>
          <a:stretch/>
        </p:blipFill>
        <p:spPr>
          <a:xfrm>
            <a:off x="1372786" y="2969120"/>
            <a:ext cx="720000" cy="720000"/>
          </a:xfrm>
          <a:prstGeom prst="rect">
            <a:avLst/>
          </a:prstGeom>
          <a:noFill/>
          <a:ln>
            <a:noFill/>
          </a:ln>
        </p:spPr>
      </p:pic>
      <p:pic>
        <p:nvPicPr>
          <p:cNvPr id="2095" name="Google Shape;2095;p74"/>
          <p:cNvPicPr preferRelativeResize="0"/>
          <p:nvPr/>
        </p:nvPicPr>
        <p:blipFill rotWithShape="1">
          <a:blip r:embed="rId27">
            <a:alphaModFix/>
          </a:blip>
          <a:srcRect/>
          <a:stretch/>
        </p:blipFill>
        <p:spPr>
          <a:xfrm>
            <a:off x="552058" y="2969120"/>
            <a:ext cx="720000" cy="720000"/>
          </a:xfrm>
          <a:prstGeom prst="rect">
            <a:avLst/>
          </a:prstGeom>
          <a:noFill/>
          <a:ln>
            <a:noFill/>
          </a:ln>
        </p:spPr>
      </p:pic>
      <p:pic>
        <p:nvPicPr>
          <p:cNvPr id="2096" name="Google Shape;2096;p74"/>
          <p:cNvPicPr preferRelativeResize="0"/>
          <p:nvPr/>
        </p:nvPicPr>
        <p:blipFill rotWithShape="1">
          <a:blip r:embed="rId28">
            <a:alphaModFix/>
          </a:blip>
          <a:srcRect/>
          <a:stretch/>
        </p:blipFill>
        <p:spPr>
          <a:xfrm>
            <a:off x="10328719" y="3926850"/>
            <a:ext cx="720000" cy="720000"/>
          </a:xfrm>
          <a:prstGeom prst="rect">
            <a:avLst/>
          </a:prstGeom>
          <a:noFill/>
          <a:ln>
            <a:noFill/>
          </a:ln>
        </p:spPr>
      </p:pic>
      <p:pic>
        <p:nvPicPr>
          <p:cNvPr id="2097" name="Google Shape;2097;p74"/>
          <p:cNvPicPr preferRelativeResize="0"/>
          <p:nvPr/>
        </p:nvPicPr>
        <p:blipFill rotWithShape="1">
          <a:blip r:embed="rId29">
            <a:alphaModFix/>
          </a:blip>
          <a:srcRect/>
          <a:stretch/>
        </p:blipFill>
        <p:spPr>
          <a:xfrm>
            <a:off x="6775912" y="2109203"/>
            <a:ext cx="720000" cy="720000"/>
          </a:xfrm>
          <a:prstGeom prst="rect">
            <a:avLst/>
          </a:prstGeom>
          <a:noFill/>
          <a:ln>
            <a:noFill/>
          </a:ln>
        </p:spPr>
      </p:pic>
      <p:pic>
        <p:nvPicPr>
          <p:cNvPr id="2098" name="Google Shape;2098;p74"/>
          <p:cNvPicPr preferRelativeResize="0"/>
          <p:nvPr/>
        </p:nvPicPr>
        <p:blipFill rotWithShape="1">
          <a:blip r:embed="rId30">
            <a:alphaModFix/>
          </a:blip>
          <a:srcRect/>
          <a:stretch/>
        </p:blipFill>
        <p:spPr>
          <a:xfrm>
            <a:off x="10332400" y="2109203"/>
            <a:ext cx="720000" cy="720000"/>
          </a:xfrm>
          <a:prstGeom prst="rect">
            <a:avLst/>
          </a:prstGeom>
          <a:noFill/>
          <a:ln>
            <a:noFill/>
          </a:ln>
        </p:spPr>
      </p:pic>
      <p:pic>
        <p:nvPicPr>
          <p:cNvPr id="2099" name="Google Shape;2099;p74"/>
          <p:cNvPicPr preferRelativeResize="0"/>
          <p:nvPr/>
        </p:nvPicPr>
        <p:blipFill rotWithShape="1">
          <a:blip r:embed="rId31">
            <a:alphaModFix/>
          </a:blip>
          <a:srcRect/>
          <a:stretch/>
        </p:blipFill>
        <p:spPr>
          <a:xfrm>
            <a:off x="8554156" y="2109203"/>
            <a:ext cx="720000" cy="720000"/>
          </a:xfrm>
          <a:prstGeom prst="rect">
            <a:avLst/>
          </a:prstGeom>
          <a:noFill/>
          <a:ln>
            <a:noFill/>
          </a:ln>
        </p:spPr>
      </p:pic>
      <p:pic>
        <p:nvPicPr>
          <p:cNvPr id="2100" name="Google Shape;2100;p74"/>
          <p:cNvPicPr preferRelativeResize="0"/>
          <p:nvPr/>
        </p:nvPicPr>
        <p:blipFill rotWithShape="1">
          <a:blip r:embed="rId32">
            <a:alphaModFix/>
          </a:blip>
          <a:srcRect/>
          <a:stretch/>
        </p:blipFill>
        <p:spPr>
          <a:xfrm>
            <a:off x="588118" y="3926850"/>
            <a:ext cx="720000" cy="720000"/>
          </a:xfrm>
          <a:prstGeom prst="rect">
            <a:avLst/>
          </a:prstGeom>
          <a:noFill/>
          <a:ln>
            <a:noFill/>
          </a:ln>
        </p:spPr>
      </p:pic>
      <p:pic>
        <p:nvPicPr>
          <p:cNvPr id="2101" name="Google Shape;2101;p74"/>
          <p:cNvPicPr preferRelativeResize="0"/>
          <p:nvPr/>
        </p:nvPicPr>
        <p:blipFill rotWithShape="1">
          <a:blip r:embed="rId33">
            <a:alphaModFix/>
          </a:blip>
          <a:srcRect/>
          <a:stretch/>
        </p:blipFill>
        <p:spPr>
          <a:xfrm>
            <a:off x="9443278" y="2109203"/>
            <a:ext cx="720000" cy="720000"/>
          </a:xfrm>
          <a:prstGeom prst="rect">
            <a:avLst/>
          </a:prstGeom>
          <a:noFill/>
          <a:ln>
            <a:noFill/>
          </a:ln>
        </p:spPr>
      </p:pic>
      <p:pic>
        <p:nvPicPr>
          <p:cNvPr id="2102" name="Google Shape;2102;p74"/>
          <p:cNvPicPr preferRelativeResize="0"/>
          <p:nvPr/>
        </p:nvPicPr>
        <p:blipFill rotWithShape="1">
          <a:blip r:embed="rId34">
            <a:alphaModFix/>
          </a:blip>
          <a:srcRect/>
          <a:stretch/>
        </p:blipFill>
        <p:spPr>
          <a:xfrm>
            <a:off x="5476426" y="3018026"/>
            <a:ext cx="720000" cy="720000"/>
          </a:xfrm>
          <a:prstGeom prst="rect">
            <a:avLst/>
          </a:prstGeom>
          <a:noFill/>
          <a:ln>
            <a:noFill/>
          </a:ln>
        </p:spPr>
      </p:pic>
      <p:pic>
        <p:nvPicPr>
          <p:cNvPr id="2103" name="Google Shape;2103;p74"/>
          <p:cNvPicPr preferRelativeResize="0"/>
          <p:nvPr/>
        </p:nvPicPr>
        <p:blipFill rotWithShape="1">
          <a:blip r:embed="rId35">
            <a:alphaModFix/>
          </a:blip>
          <a:srcRect/>
          <a:stretch/>
        </p:blipFill>
        <p:spPr>
          <a:xfrm>
            <a:off x="8759338" y="2969120"/>
            <a:ext cx="720000" cy="720000"/>
          </a:xfrm>
          <a:prstGeom prst="rect">
            <a:avLst/>
          </a:prstGeom>
          <a:noFill/>
          <a:ln>
            <a:noFill/>
          </a:ln>
        </p:spPr>
      </p:pic>
      <p:pic>
        <p:nvPicPr>
          <p:cNvPr id="2104" name="Google Shape;2104;p74"/>
          <p:cNvPicPr preferRelativeResize="0"/>
          <p:nvPr/>
        </p:nvPicPr>
        <p:blipFill rotWithShape="1">
          <a:blip r:embed="rId36">
            <a:alphaModFix/>
          </a:blip>
          <a:srcRect/>
          <a:stretch/>
        </p:blipFill>
        <p:spPr>
          <a:xfrm>
            <a:off x="1441180" y="2109203"/>
            <a:ext cx="720000" cy="720000"/>
          </a:xfrm>
          <a:prstGeom prst="rect">
            <a:avLst/>
          </a:prstGeom>
          <a:noFill/>
          <a:ln>
            <a:noFill/>
          </a:ln>
        </p:spPr>
      </p:pic>
      <p:sp>
        <p:nvSpPr>
          <p:cNvPr id="2105" name="Google Shape;2105;p74">
            <a:hlinkClick r:id="rId37"/>
          </p:cNvPr>
          <p:cNvSpPr txBox="1"/>
          <p:nvPr/>
        </p:nvSpPr>
        <p:spPr>
          <a:xfrm>
            <a:off x="239250" y="6017452"/>
            <a:ext cx="4589296"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Space Grotesk"/>
                <a:ea typeface="Space Grotesk"/>
                <a:cs typeface="Space Grotesk"/>
                <a:sym typeface="Space Grotesk"/>
              </a:rPr>
              <a:t>Source: https://icon-sets.iconify.design/fluent/</a:t>
            </a:r>
            <a:endParaRPr sz="1400" b="0" i="0" u="none" strike="noStrike" cap="none" dirty="0">
              <a:solidFill>
                <a:srgbClr val="000000"/>
              </a:solidFill>
              <a:latin typeface="Space Grotesk"/>
              <a:ea typeface="Space Grotesk"/>
              <a:cs typeface="Space Grotesk"/>
              <a:sym typeface="Space Grotesk"/>
            </a:endParaRPr>
          </a:p>
        </p:txBody>
      </p:sp>
      <p:pic>
        <p:nvPicPr>
          <p:cNvPr id="2106" name="Google Shape;2106;p74"/>
          <p:cNvPicPr preferRelativeResize="0"/>
          <p:nvPr/>
        </p:nvPicPr>
        <p:blipFill rotWithShape="1">
          <a:blip r:embed="rId38">
            <a:alphaModFix/>
          </a:blip>
          <a:srcRect/>
          <a:stretch/>
        </p:blipFill>
        <p:spPr>
          <a:xfrm>
            <a:off x="6297154" y="3926850"/>
            <a:ext cx="720000" cy="720000"/>
          </a:xfrm>
          <a:prstGeom prst="rect">
            <a:avLst/>
          </a:prstGeom>
          <a:noFill/>
          <a:ln>
            <a:noFill/>
          </a:ln>
        </p:spPr>
      </p:pic>
      <p:pic>
        <p:nvPicPr>
          <p:cNvPr id="2107" name="Google Shape;2107;p74"/>
          <p:cNvPicPr preferRelativeResize="0"/>
          <p:nvPr/>
        </p:nvPicPr>
        <p:blipFill rotWithShape="1">
          <a:blip r:embed="rId39">
            <a:alphaModFix/>
          </a:blip>
          <a:srcRect/>
          <a:stretch/>
        </p:blipFill>
        <p:spPr>
          <a:xfrm>
            <a:off x="7938610" y="3926850"/>
            <a:ext cx="720000" cy="720000"/>
          </a:xfrm>
          <a:prstGeom prst="rect">
            <a:avLst/>
          </a:prstGeom>
          <a:noFill/>
          <a:ln>
            <a:noFill/>
          </a:ln>
        </p:spPr>
      </p:pic>
      <p:pic>
        <p:nvPicPr>
          <p:cNvPr id="2108" name="Google Shape;2108;p74"/>
          <p:cNvPicPr preferRelativeResize="0"/>
          <p:nvPr/>
        </p:nvPicPr>
        <p:blipFill rotWithShape="1">
          <a:blip r:embed="rId40">
            <a:alphaModFix/>
          </a:blip>
          <a:srcRect/>
          <a:stretch/>
        </p:blipFill>
        <p:spPr>
          <a:xfrm>
            <a:off x="7108412" y="3926850"/>
            <a:ext cx="720000" cy="720000"/>
          </a:xfrm>
          <a:prstGeom prst="rect">
            <a:avLst/>
          </a:prstGeom>
          <a:noFill/>
          <a:ln>
            <a:noFill/>
          </a:ln>
        </p:spPr>
      </p:pic>
      <p:pic>
        <p:nvPicPr>
          <p:cNvPr id="2109" name="Google Shape;2109;p74"/>
          <p:cNvPicPr preferRelativeResize="0"/>
          <p:nvPr/>
        </p:nvPicPr>
        <p:blipFill rotWithShape="1">
          <a:blip r:embed="rId41">
            <a:alphaModFix/>
          </a:blip>
          <a:srcRect/>
          <a:stretch/>
        </p:blipFill>
        <p:spPr>
          <a:xfrm>
            <a:off x="8768808" y="3926850"/>
            <a:ext cx="720000" cy="720000"/>
          </a:xfrm>
          <a:prstGeom prst="rect">
            <a:avLst/>
          </a:prstGeom>
          <a:noFill/>
          <a:ln>
            <a:noFill/>
          </a:ln>
        </p:spPr>
      </p:pic>
      <p:pic>
        <p:nvPicPr>
          <p:cNvPr id="2110" name="Google Shape;2110;p74"/>
          <p:cNvPicPr preferRelativeResize="0"/>
          <p:nvPr/>
        </p:nvPicPr>
        <p:blipFill rotWithShape="1">
          <a:blip r:embed="rId42">
            <a:alphaModFix/>
          </a:blip>
          <a:srcRect/>
          <a:stretch/>
        </p:blipFill>
        <p:spPr>
          <a:xfrm>
            <a:off x="9479338" y="3926850"/>
            <a:ext cx="720000" cy="720000"/>
          </a:xfrm>
          <a:prstGeom prst="rect">
            <a:avLst/>
          </a:prstGeom>
          <a:noFill/>
          <a:ln>
            <a:noFill/>
          </a:ln>
        </p:spPr>
      </p:pic>
      <p:pic>
        <p:nvPicPr>
          <p:cNvPr id="2111" name="Google Shape;2111;p74"/>
          <p:cNvPicPr preferRelativeResize="0"/>
          <p:nvPr/>
        </p:nvPicPr>
        <p:blipFill rotWithShape="1">
          <a:blip r:embed="rId43">
            <a:alphaModFix/>
          </a:blip>
          <a:srcRect/>
          <a:stretch/>
        </p:blipFill>
        <p:spPr>
          <a:xfrm>
            <a:off x="5032014" y="2109203"/>
            <a:ext cx="720000" cy="720000"/>
          </a:xfrm>
          <a:prstGeom prst="rect">
            <a:avLst/>
          </a:prstGeom>
          <a:noFill/>
          <a:ln>
            <a:noFill/>
          </a:ln>
        </p:spPr>
      </p:pic>
      <p:pic>
        <p:nvPicPr>
          <p:cNvPr id="2112" name="Google Shape;2112;p74"/>
          <p:cNvPicPr preferRelativeResize="0"/>
          <p:nvPr/>
        </p:nvPicPr>
        <p:blipFill rotWithShape="1">
          <a:blip r:embed="rId44">
            <a:alphaModFix/>
          </a:blip>
          <a:srcRect/>
          <a:stretch/>
        </p:blipFill>
        <p:spPr>
          <a:xfrm>
            <a:off x="11221520" y="3926850"/>
            <a:ext cx="720000" cy="720000"/>
          </a:xfrm>
          <a:prstGeom prst="rect">
            <a:avLst/>
          </a:prstGeom>
          <a:noFill/>
          <a:ln>
            <a:noFill/>
          </a:ln>
        </p:spPr>
      </p:pic>
      <p:pic>
        <p:nvPicPr>
          <p:cNvPr id="2113" name="Google Shape;2113;p74"/>
          <p:cNvPicPr preferRelativeResize="0"/>
          <p:nvPr/>
        </p:nvPicPr>
        <p:blipFill rotWithShape="1">
          <a:blip r:embed="rId45">
            <a:alphaModFix/>
          </a:blip>
          <a:srcRect/>
          <a:stretch/>
        </p:blipFill>
        <p:spPr>
          <a:xfrm>
            <a:off x="5015698" y="5110734"/>
            <a:ext cx="720000" cy="720000"/>
          </a:xfrm>
          <a:prstGeom prst="rect">
            <a:avLst/>
          </a:prstGeom>
          <a:noFill/>
          <a:ln>
            <a:noFill/>
          </a:ln>
        </p:spPr>
      </p:pic>
      <p:pic>
        <p:nvPicPr>
          <p:cNvPr id="2114" name="Google Shape;2114;p74"/>
          <p:cNvPicPr preferRelativeResize="0"/>
          <p:nvPr/>
        </p:nvPicPr>
        <p:blipFill rotWithShape="1">
          <a:blip r:embed="rId46">
            <a:alphaModFix/>
          </a:blip>
          <a:srcRect/>
          <a:stretch/>
        </p:blipFill>
        <p:spPr>
          <a:xfrm>
            <a:off x="5886790" y="5110734"/>
            <a:ext cx="720000" cy="720000"/>
          </a:xfrm>
          <a:prstGeom prst="rect">
            <a:avLst/>
          </a:prstGeom>
          <a:noFill/>
          <a:ln>
            <a:noFill/>
          </a:ln>
        </p:spPr>
      </p:pic>
      <p:pic>
        <p:nvPicPr>
          <p:cNvPr id="3" name="Graphic 2">
            <a:extLst>
              <a:ext uri="{FF2B5EF4-FFF2-40B4-BE49-F238E27FC236}">
                <a16:creationId xmlns:a16="http://schemas.microsoft.com/office/drawing/2014/main" id="{6766BE34-50F8-8EC5-D93E-38206CE1ECDA}"/>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1308118" y="4785311"/>
            <a:ext cx="720000" cy="720000"/>
          </a:xfrm>
          <a:prstGeom prst="rect">
            <a:avLst/>
          </a:prstGeom>
        </p:spPr>
      </p:pic>
      <p:pic>
        <p:nvPicPr>
          <p:cNvPr id="5" name="Graphic 4">
            <a:extLst>
              <a:ext uri="{FF2B5EF4-FFF2-40B4-BE49-F238E27FC236}">
                <a16:creationId xmlns:a16="http://schemas.microsoft.com/office/drawing/2014/main" id="{14AD41B8-196C-ACD8-B3C5-289A66EC610B}"/>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552058" y="4797535"/>
            <a:ext cx="720000" cy="720000"/>
          </a:xfrm>
          <a:prstGeom prst="rect">
            <a:avLst/>
          </a:prstGeom>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Shape 2118"/>
        <p:cNvGrpSpPr/>
        <p:nvPr/>
      </p:nvGrpSpPr>
      <p:grpSpPr>
        <a:xfrm>
          <a:off x="0" y="0"/>
          <a:ext cx="0" cy="0"/>
          <a:chOff x="0" y="0"/>
          <a:chExt cx="0" cy="0"/>
        </a:xfrm>
      </p:grpSpPr>
      <p:sp>
        <p:nvSpPr>
          <p:cNvPr id="2119" name="Google Shape;2119;p16"/>
          <p:cNvSpPr txBox="1"/>
          <p:nvPr/>
        </p:nvSpPr>
        <p:spPr>
          <a:xfrm>
            <a:off x="197708" y="290384"/>
            <a:ext cx="1731564"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Space Grotesk"/>
                <a:ea typeface="Space Grotesk"/>
                <a:cs typeface="Space Grotesk"/>
                <a:sym typeface="Space Grotesk"/>
              </a:rPr>
              <a:t>Hosting</a:t>
            </a:r>
            <a:endParaRPr sz="3200" b="1" i="0" u="none" strike="noStrike" cap="none">
              <a:solidFill>
                <a:schemeClr val="dk1"/>
              </a:solidFill>
              <a:latin typeface="Space Grotesk"/>
              <a:ea typeface="Space Grotesk"/>
              <a:cs typeface="Space Grotesk"/>
              <a:sym typeface="Space Grotesk"/>
            </a:endParaRPr>
          </a:p>
        </p:txBody>
      </p:sp>
      <p:pic>
        <p:nvPicPr>
          <p:cNvPr id="2120" name="Google Shape;2120;p16"/>
          <p:cNvPicPr preferRelativeResize="0"/>
          <p:nvPr/>
        </p:nvPicPr>
        <p:blipFill rotWithShape="1">
          <a:blip r:embed="rId3">
            <a:alphaModFix/>
          </a:blip>
          <a:srcRect/>
          <a:stretch/>
        </p:blipFill>
        <p:spPr>
          <a:xfrm>
            <a:off x="5149952" y="2103027"/>
            <a:ext cx="1228725" cy="733425"/>
          </a:xfrm>
          <a:prstGeom prst="rect">
            <a:avLst/>
          </a:prstGeom>
          <a:noFill/>
          <a:ln>
            <a:noFill/>
          </a:ln>
        </p:spPr>
      </p:pic>
      <p:pic>
        <p:nvPicPr>
          <p:cNvPr id="2121" name="Google Shape;2121;p16"/>
          <p:cNvPicPr preferRelativeResize="0"/>
          <p:nvPr/>
        </p:nvPicPr>
        <p:blipFill rotWithShape="1">
          <a:blip r:embed="rId4">
            <a:alphaModFix/>
          </a:blip>
          <a:srcRect/>
          <a:stretch/>
        </p:blipFill>
        <p:spPr>
          <a:xfrm>
            <a:off x="7651954" y="2139207"/>
            <a:ext cx="3495675" cy="542925"/>
          </a:xfrm>
          <a:prstGeom prst="rect">
            <a:avLst/>
          </a:prstGeom>
          <a:noFill/>
          <a:ln>
            <a:noFill/>
          </a:ln>
        </p:spPr>
      </p:pic>
      <p:pic>
        <p:nvPicPr>
          <p:cNvPr id="2122" name="Google Shape;2122;p16"/>
          <p:cNvPicPr preferRelativeResize="0"/>
          <p:nvPr/>
        </p:nvPicPr>
        <p:blipFill rotWithShape="1">
          <a:blip r:embed="rId5">
            <a:alphaModFix/>
          </a:blip>
          <a:srcRect/>
          <a:stretch/>
        </p:blipFill>
        <p:spPr>
          <a:xfrm>
            <a:off x="2374029" y="3630471"/>
            <a:ext cx="3495675" cy="619125"/>
          </a:xfrm>
          <a:prstGeom prst="rect">
            <a:avLst/>
          </a:prstGeom>
          <a:noFill/>
          <a:ln>
            <a:noFill/>
          </a:ln>
        </p:spPr>
      </p:pic>
      <p:pic>
        <p:nvPicPr>
          <p:cNvPr id="2123" name="Google Shape;2123;p16"/>
          <p:cNvPicPr preferRelativeResize="0"/>
          <p:nvPr/>
        </p:nvPicPr>
        <p:blipFill rotWithShape="1">
          <a:blip r:embed="rId6">
            <a:alphaModFix/>
          </a:blip>
          <a:srcRect/>
          <a:stretch/>
        </p:blipFill>
        <p:spPr>
          <a:xfrm>
            <a:off x="997122" y="1840629"/>
            <a:ext cx="2571750" cy="742950"/>
          </a:xfrm>
          <a:prstGeom prst="rect">
            <a:avLst/>
          </a:prstGeom>
          <a:noFill/>
          <a:ln>
            <a:noFill/>
          </a:ln>
        </p:spPr>
      </p:pic>
      <p:pic>
        <p:nvPicPr>
          <p:cNvPr id="2124" name="Google Shape;2124;p16"/>
          <p:cNvPicPr preferRelativeResize="0"/>
          <p:nvPr/>
        </p:nvPicPr>
        <p:blipFill rotWithShape="1">
          <a:blip r:embed="rId7">
            <a:alphaModFix/>
          </a:blip>
          <a:srcRect/>
          <a:stretch/>
        </p:blipFill>
        <p:spPr>
          <a:xfrm>
            <a:off x="4640364" y="4845509"/>
            <a:ext cx="3962400" cy="895350"/>
          </a:xfrm>
          <a:prstGeom prst="rect">
            <a:avLst/>
          </a:prstGeom>
          <a:noFill/>
          <a:ln>
            <a:noFill/>
          </a:ln>
        </p:spPr>
      </p:pic>
      <p:pic>
        <p:nvPicPr>
          <p:cNvPr id="2125" name="Google Shape;2125;p16"/>
          <p:cNvPicPr preferRelativeResize="0"/>
          <p:nvPr/>
        </p:nvPicPr>
        <p:blipFill rotWithShape="1">
          <a:blip r:embed="rId8">
            <a:alphaModFix/>
          </a:blip>
          <a:srcRect/>
          <a:stretch/>
        </p:blipFill>
        <p:spPr>
          <a:xfrm>
            <a:off x="6864452" y="3725720"/>
            <a:ext cx="3476625" cy="428625"/>
          </a:xfrm>
          <a:prstGeom prst="rect">
            <a:avLst/>
          </a:prstGeom>
          <a:noFill/>
          <a:ln>
            <a:noFill/>
          </a:ln>
        </p:spPr>
      </p:pic>
      <p:pic>
        <p:nvPicPr>
          <p:cNvPr id="2" name="Picture 1" descr="A black background with a black square&#10;&#10;Description automatically generated with medium confidence">
            <a:extLst>
              <a:ext uri="{FF2B5EF4-FFF2-40B4-BE49-F238E27FC236}">
                <a16:creationId xmlns:a16="http://schemas.microsoft.com/office/drawing/2014/main" id="{51E1EA3A-595D-B8CB-409E-222C537719C6}"/>
              </a:ext>
            </a:extLst>
          </p:cNvPr>
          <p:cNvPicPr>
            <a:picLocks noChangeAspect="1"/>
          </p:cNvPicPr>
          <p:nvPr/>
        </p:nvPicPr>
        <p:blipFill>
          <a:blip r:embed="rId9"/>
          <a:stretch>
            <a:fillRect/>
          </a:stretch>
        </p:blipFill>
        <p:spPr>
          <a:xfrm>
            <a:off x="6871447" y="855760"/>
            <a:ext cx="2266431" cy="445369"/>
          </a:xfrm>
          <a:prstGeom prst="rect">
            <a:avLst/>
          </a:prstGeom>
        </p:spPr>
      </p:pic>
      <p:grpSp>
        <p:nvGrpSpPr>
          <p:cNvPr id="3" name="Group 2">
            <a:extLst>
              <a:ext uri="{FF2B5EF4-FFF2-40B4-BE49-F238E27FC236}">
                <a16:creationId xmlns:a16="http://schemas.microsoft.com/office/drawing/2014/main" id="{5278EFB9-31B0-47CB-4E73-C83E30EE9CF7}"/>
              </a:ext>
            </a:extLst>
          </p:cNvPr>
          <p:cNvGrpSpPr/>
          <p:nvPr/>
        </p:nvGrpSpPr>
        <p:grpSpPr>
          <a:xfrm>
            <a:off x="2769045" y="777605"/>
            <a:ext cx="3470055" cy="523524"/>
            <a:chOff x="2888417" y="1332394"/>
            <a:chExt cx="3470055" cy="523524"/>
          </a:xfrm>
        </p:grpSpPr>
        <p:sp>
          <p:nvSpPr>
            <p:cNvPr id="4" name="TextBox 3">
              <a:extLst>
                <a:ext uri="{FF2B5EF4-FFF2-40B4-BE49-F238E27FC236}">
                  <a16:creationId xmlns:a16="http://schemas.microsoft.com/office/drawing/2014/main" id="{3447DD22-A95D-A153-EC73-565269271CC3}"/>
                </a:ext>
              </a:extLst>
            </p:cNvPr>
            <p:cNvSpPr txBox="1"/>
            <p:nvPr/>
          </p:nvSpPr>
          <p:spPr>
            <a:xfrm>
              <a:off x="3499997" y="1390961"/>
              <a:ext cx="2858475" cy="400110"/>
            </a:xfrm>
            <a:prstGeom prst="rect">
              <a:avLst/>
            </a:prstGeom>
            <a:noFill/>
          </p:spPr>
          <p:txBody>
            <a:bodyPr wrap="none" rtlCol="0">
              <a:spAutoFit/>
            </a:bodyPr>
            <a:lstStyle/>
            <a:p>
              <a:r>
                <a:rPr lang="en-GB" sz="2000" dirty="0">
                  <a:latin typeface="Space Grotesk" pitchFamily="2" charset="0"/>
                  <a:cs typeface="Space Grotesk" pitchFamily="2" charset="0"/>
                </a:rPr>
                <a:t>Azure Container Apps</a:t>
              </a:r>
              <a:endParaRPr lang="en-NL" sz="2000" dirty="0">
                <a:latin typeface="Space Grotesk" pitchFamily="2" charset="0"/>
                <a:cs typeface="Space Grotesk" pitchFamily="2" charset="0"/>
              </a:endParaRPr>
            </a:p>
          </p:txBody>
        </p:sp>
        <p:pic>
          <p:nvPicPr>
            <p:cNvPr id="5" name="Picture 2">
              <a:extLst>
                <a:ext uri="{FF2B5EF4-FFF2-40B4-BE49-F238E27FC236}">
                  <a16:creationId xmlns:a16="http://schemas.microsoft.com/office/drawing/2014/main" id="{8E7766DB-DDCF-1F77-7AEE-3E2EB5CB29C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88417" y="1332394"/>
              <a:ext cx="523524" cy="523524"/>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Shape 2129"/>
        <p:cNvGrpSpPr/>
        <p:nvPr/>
      </p:nvGrpSpPr>
      <p:grpSpPr>
        <a:xfrm>
          <a:off x="0" y="0"/>
          <a:ext cx="0" cy="0"/>
          <a:chOff x="0" y="0"/>
          <a:chExt cx="0" cy="0"/>
        </a:xfrm>
      </p:grpSpPr>
      <p:pic>
        <p:nvPicPr>
          <p:cNvPr id="2130" name="Google Shape;2130;p17"/>
          <p:cNvPicPr preferRelativeResize="0"/>
          <p:nvPr/>
        </p:nvPicPr>
        <p:blipFill rotWithShape="1">
          <a:blip r:embed="rId3">
            <a:alphaModFix/>
          </a:blip>
          <a:srcRect/>
          <a:stretch/>
        </p:blipFill>
        <p:spPr>
          <a:xfrm>
            <a:off x="1707132" y="2943997"/>
            <a:ext cx="1047750" cy="1047750"/>
          </a:xfrm>
          <a:prstGeom prst="rect">
            <a:avLst/>
          </a:prstGeom>
          <a:noFill/>
          <a:ln>
            <a:noFill/>
          </a:ln>
        </p:spPr>
      </p:pic>
      <p:pic>
        <p:nvPicPr>
          <p:cNvPr id="2131" name="Google Shape;2131;p17"/>
          <p:cNvPicPr preferRelativeResize="0"/>
          <p:nvPr/>
        </p:nvPicPr>
        <p:blipFill rotWithShape="1">
          <a:blip r:embed="rId4">
            <a:alphaModFix/>
          </a:blip>
          <a:srcRect/>
          <a:stretch/>
        </p:blipFill>
        <p:spPr>
          <a:xfrm>
            <a:off x="4443250" y="2905125"/>
            <a:ext cx="1047750" cy="1047750"/>
          </a:xfrm>
          <a:prstGeom prst="rect">
            <a:avLst/>
          </a:prstGeom>
          <a:noFill/>
          <a:ln>
            <a:noFill/>
          </a:ln>
        </p:spPr>
      </p:pic>
      <p:pic>
        <p:nvPicPr>
          <p:cNvPr id="2132" name="Google Shape;2132;p17"/>
          <p:cNvPicPr preferRelativeResize="0"/>
          <p:nvPr/>
        </p:nvPicPr>
        <p:blipFill rotWithShape="1">
          <a:blip r:embed="rId5">
            <a:alphaModFix/>
          </a:blip>
          <a:srcRect/>
          <a:stretch/>
        </p:blipFill>
        <p:spPr>
          <a:xfrm>
            <a:off x="4507257" y="5591884"/>
            <a:ext cx="952500" cy="933450"/>
          </a:xfrm>
          <a:prstGeom prst="rect">
            <a:avLst/>
          </a:prstGeom>
          <a:noFill/>
          <a:ln>
            <a:noFill/>
          </a:ln>
        </p:spPr>
      </p:pic>
      <p:pic>
        <p:nvPicPr>
          <p:cNvPr id="2133" name="Google Shape;2133;p17"/>
          <p:cNvPicPr preferRelativeResize="0"/>
          <p:nvPr/>
        </p:nvPicPr>
        <p:blipFill rotWithShape="1">
          <a:blip r:embed="rId6">
            <a:alphaModFix/>
          </a:blip>
          <a:srcRect/>
          <a:stretch/>
        </p:blipFill>
        <p:spPr>
          <a:xfrm>
            <a:off x="9179553" y="3390643"/>
            <a:ext cx="962025" cy="952500"/>
          </a:xfrm>
          <a:prstGeom prst="rect">
            <a:avLst/>
          </a:prstGeom>
          <a:noFill/>
          <a:ln>
            <a:noFill/>
          </a:ln>
        </p:spPr>
      </p:pic>
      <p:pic>
        <p:nvPicPr>
          <p:cNvPr id="2134" name="Google Shape;2134;p17"/>
          <p:cNvPicPr preferRelativeResize="0"/>
          <p:nvPr/>
        </p:nvPicPr>
        <p:blipFill rotWithShape="1">
          <a:blip r:embed="rId7">
            <a:alphaModFix/>
          </a:blip>
          <a:srcRect/>
          <a:stretch/>
        </p:blipFill>
        <p:spPr>
          <a:xfrm>
            <a:off x="3299324" y="4057907"/>
            <a:ext cx="590550" cy="952500"/>
          </a:xfrm>
          <a:prstGeom prst="rect">
            <a:avLst/>
          </a:prstGeom>
          <a:noFill/>
          <a:ln>
            <a:noFill/>
          </a:ln>
        </p:spPr>
      </p:pic>
      <p:pic>
        <p:nvPicPr>
          <p:cNvPr id="2135" name="Google Shape;2135;p17"/>
          <p:cNvPicPr preferRelativeResize="0"/>
          <p:nvPr/>
        </p:nvPicPr>
        <p:blipFill rotWithShape="1">
          <a:blip r:embed="rId8">
            <a:alphaModFix/>
          </a:blip>
          <a:srcRect/>
          <a:stretch/>
        </p:blipFill>
        <p:spPr>
          <a:xfrm>
            <a:off x="4435564" y="4133013"/>
            <a:ext cx="1085850" cy="1047750"/>
          </a:xfrm>
          <a:prstGeom prst="rect">
            <a:avLst/>
          </a:prstGeom>
          <a:noFill/>
          <a:ln>
            <a:noFill/>
          </a:ln>
        </p:spPr>
      </p:pic>
      <p:pic>
        <p:nvPicPr>
          <p:cNvPr id="2136" name="Google Shape;2136;p17"/>
          <p:cNvPicPr preferRelativeResize="0"/>
          <p:nvPr/>
        </p:nvPicPr>
        <p:blipFill rotWithShape="1">
          <a:blip r:embed="rId9">
            <a:alphaModFix/>
          </a:blip>
          <a:srcRect/>
          <a:stretch/>
        </p:blipFill>
        <p:spPr>
          <a:xfrm>
            <a:off x="6007762" y="4200395"/>
            <a:ext cx="438150" cy="962025"/>
          </a:xfrm>
          <a:prstGeom prst="rect">
            <a:avLst/>
          </a:prstGeom>
          <a:noFill/>
          <a:ln>
            <a:noFill/>
          </a:ln>
        </p:spPr>
      </p:pic>
      <p:pic>
        <p:nvPicPr>
          <p:cNvPr id="2137" name="Google Shape;2137;p17"/>
          <p:cNvPicPr preferRelativeResize="0"/>
          <p:nvPr/>
        </p:nvPicPr>
        <p:blipFill rotWithShape="1">
          <a:blip r:embed="rId10">
            <a:alphaModFix/>
          </a:blip>
          <a:srcRect/>
          <a:stretch/>
        </p:blipFill>
        <p:spPr>
          <a:xfrm>
            <a:off x="5734503" y="5523085"/>
            <a:ext cx="1047750" cy="1085850"/>
          </a:xfrm>
          <a:prstGeom prst="rect">
            <a:avLst/>
          </a:prstGeom>
          <a:noFill/>
          <a:ln>
            <a:noFill/>
          </a:ln>
        </p:spPr>
      </p:pic>
      <p:pic>
        <p:nvPicPr>
          <p:cNvPr id="2138" name="Google Shape;2138;p17"/>
          <p:cNvPicPr preferRelativeResize="0"/>
          <p:nvPr/>
        </p:nvPicPr>
        <p:blipFill rotWithShape="1">
          <a:blip r:embed="rId11">
            <a:alphaModFix/>
          </a:blip>
          <a:srcRect/>
          <a:stretch/>
        </p:blipFill>
        <p:spPr>
          <a:xfrm>
            <a:off x="1815641" y="5474430"/>
            <a:ext cx="1047750" cy="1114425"/>
          </a:xfrm>
          <a:prstGeom prst="rect">
            <a:avLst/>
          </a:prstGeom>
          <a:noFill/>
          <a:ln>
            <a:noFill/>
          </a:ln>
        </p:spPr>
      </p:pic>
      <p:pic>
        <p:nvPicPr>
          <p:cNvPr id="2139" name="Google Shape;2139;p17"/>
          <p:cNvPicPr preferRelativeResize="0"/>
          <p:nvPr/>
        </p:nvPicPr>
        <p:blipFill rotWithShape="1">
          <a:blip r:embed="rId12">
            <a:alphaModFix/>
          </a:blip>
          <a:srcRect/>
          <a:stretch/>
        </p:blipFill>
        <p:spPr>
          <a:xfrm>
            <a:off x="292702" y="4467225"/>
            <a:ext cx="1047750" cy="904875"/>
          </a:xfrm>
          <a:prstGeom prst="rect">
            <a:avLst/>
          </a:prstGeom>
          <a:noFill/>
          <a:ln>
            <a:noFill/>
          </a:ln>
        </p:spPr>
      </p:pic>
      <p:pic>
        <p:nvPicPr>
          <p:cNvPr id="2140" name="Google Shape;2140;p17"/>
          <p:cNvPicPr preferRelativeResize="0"/>
          <p:nvPr/>
        </p:nvPicPr>
        <p:blipFill rotWithShape="1">
          <a:blip r:embed="rId13">
            <a:alphaModFix/>
          </a:blip>
          <a:srcRect/>
          <a:stretch/>
        </p:blipFill>
        <p:spPr>
          <a:xfrm>
            <a:off x="3025735" y="5564145"/>
            <a:ext cx="1047750" cy="1047750"/>
          </a:xfrm>
          <a:prstGeom prst="rect">
            <a:avLst/>
          </a:prstGeom>
          <a:noFill/>
          <a:ln>
            <a:noFill/>
          </a:ln>
        </p:spPr>
      </p:pic>
      <p:pic>
        <p:nvPicPr>
          <p:cNvPr id="2141" name="Google Shape;2141;p17"/>
          <p:cNvPicPr preferRelativeResize="0"/>
          <p:nvPr/>
        </p:nvPicPr>
        <p:blipFill rotWithShape="1">
          <a:blip r:embed="rId14">
            <a:alphaModFix/>
          </a:blip>
          <a:srcRect/>
          <a:stretch/>
        </p:blipFill>
        <p:spPr>
          <a:xfrm>
            <a:off x="3040118" y="314968"/>
            <a:ext cx="1047750" cy="1047750"/>
          </a:xfrm>
          <a:prstGeom prst="rect">
            <a:avLst/>
          </a:prstGeom>
          <a:noFill/>
          <a:ln>
            <a:noFill/>
          </a:ln>
        </p:spPr>
      </p:pic>
      <p:pic>
        <p:nvPicPr>
          <p:cNvPr id="2142" name="Google Shape;2142;p17"/>
          <p:cNvPicPr preferRelativeResize="0"/>
          <p:nvPr/>
        </p:nvPicPr>
        <p:blipFill rotWithShape="1">
          <a:blip r:embed="rId15">
            <a:alphaModFix/>
          </a:blip>
          <a:srcRect/>
          <a:stretch/>
        </p:blipFill>
        <p:spPr>
          <a:xfrm>
            <a:off x="4386258" y="314968"/>
            <a:ext cx="1047750" cy="1047750"/>
          </a:xfrm>
          <a:prstGeom prst="rect">
            <a:avLst/>
          </a:prstGeom>
          <a:noFill/>
          <a:ln>
            <a:noFill/>
          </a:ln>
        </p:spPr>
      </p:pic>
      <p:pic>
        <p:nvPicPr>
          <p:cNvPr id="2143" name="Google Shape;2143;p17"/>
          <p:cNvPicPr preferRelativeResize="0"/>
          <p:nvPr/>
        </p:nvPicPr>
        <p:blipFill rotWithShape="1">
          <a:blip r:embed="rId16">
            <a:alphaModFix/>
          </a:blip>
          <a:srcRect/>
          <a:stretch/>
        </p:blipFill>
        <p:spPr>
          <a:xfrm>
            <a:off x="1685740" y="277639"/>
            <a:ext cx="1047750" cy="1047750"/>
          </a:xfrm>
          <a:prstGeom prst="rect">
            <a:avLst/>
          </a:prstGeom>
          <a:noFill/>
          <a:ln>
            <a:noFill/>
          </a:ln>
        </p:spPr>
      </p:pic>
      <p:pic>
        <p:nvPicPr>
          <p:cNvPr id="2144" name="Google Shape;2144;p17"/>
          <p:cNvPicPr preferRelativeResize="0"/>
          <p:nvPr/>
        </p:nvPicPr>
        <p:blipFill rotWithShape="1">
          <a:blip r:embed="rId17">
            <a:alphaModFix/>
          </a:blip>
          <a:srcRect/>
          <a:stretch/>
        </p:blipFill>
        <p:spPr>
          <a:xfrm>
            <a:off x="5781672" y="1739857"/>
            <a:ext cx="1047750" cy="1057275"/>
          </a:xfrm>
          <a:prstGeom prst="rect">
            <a:avLst/>
          </a:prstGeom>
          <a:noFill/>
          <a:ln>
            <a:noFill/>
          </a:ln>
        </p:spPr>
      </p:pic>
      <p:pic>
        <p:nvPicPr>
          <p:cNvPr id="2145" name="Google Shape;2145;p17"/>
          <p:cNvPicPr preferRelativeResize="0"/>
          <p:nvPr/>
        </p:nvPicPr>
        <p:blipFill rotWithShape="1">
          <a:blip r:embed="rId18">
            <a:alphaModFix/>
          </a:blip>
          <a:srcRect/>
          <a:stretch/>
        </p:blipFill>
        <p:spPr>
          <a:xfrm>
            <a:off x="4441677" y="1760066"/>
            <a:ext cx="1047750" cy="1047750"/>
          </a:xfrm>
          <a:prstGeom prst="rect">
            <a:avLst/>
          </a:prstGeom>
          <a:noFill/>
          <a:ln>
            <a:noFill/>
          </a:ln>
        </p:spPr>
      </p:pic>
      <p:pic>
        <p:nvPicPr>
          <p:cNvPr id="2146" name="Google Shape;2146;p17"/>
          <p:cNvPicPr preferRelativeResize="0"/>
          <p:nvPr/>
        </p:nvPicPr>
        <p:blipFill rotWithShape="1">
          <a:blip r:embed="rId19">
            <a:alphaModFix/>
          </a:blip>
          <a:srcRect/>
          <a:stretch/>
        </p:blipFill>
        <p:spPr>
          <a:xfrm>
            <a:off x="1685740" y="1703173"/>
            <a:ext cx="1047750" cy="1047750"/>
          </a:xfrm>
          <a:prstGeom prst="rect">
            <a:avLst/>
          </a:prstGeom>
          <a:noFill/>
          <a:ln>
            <a:noFill/>
          </a:ln>
        </p:spPr>
      </p:pic>
      <p:pic>
        <p:nvPicPr>
          <p:cNvPr id="2147" name="Google Shape;2147;p17"/>
          <p:cNvPicPr preferRelativeResize="0"/>
          <p:nvPr/>
        </p:nvPicPr>
        <p:blipFill rotWithShape="1">
          <a:blip r:embed="rId20">
            <a:alphaModFix/>
          </a:blip>
          <a:srcRect/>
          <a:stretch/>
        </p:blipFill>
        <p:spPr>
          <a:xfrm>
            <a:off x="3025735" y="1703173"/>
            <a:ext cx="1047750" cy="1047750"/>
          </a:xfrm>
          <a:prstGeom prst="rect">
            <a:avLst/>
          </a:prstGeom>
          <a:noFill/>
          <a:ln>
            <a:noFill/>
          </a:ln>
        </p:spPr>
      </p:pic>
      <p:pic>
        <p:nvPicPr>
          <p:cNvPr id="2148" name="Google Shape;2148;p17"/>
          <p:cNvPicPr preferRelativeResize="0"/>
          <p:nvPr/>
        </p:nvPicPr>
        <p:blipFill rotWithShape="1">
          <a:blip r:embed="rId21">
            <a:alphaModFix/>
          </a:blip>
          <a:srcRect/>
          <a:stretch/>
        </p:blipFill>
        <p:spPr>
          <a:xfrm>
            <a:off x="286008" y="5876925"/>
            <a:ext cx="1047750" cy="514350"/>
          </a:xfrm>
          <a:prstGeom prst="rect">
            <a:avLst/>
          </a:prstGeom>
          <a:noFill/>
          <a:ln>
            <a:noFill/>
          </a:ln>
        </p:spPr>
      </p:pic>
      <p:pic>
        <p:nvPicPr>
          <p:cNvPr id="2149" name="Google Shape;2149;p17"/>
          <p:cNvPicPr preferRelativeResize="0"/>
          <p:nvPr/>
        </p:nvPicPr>
        <p:blipFill rotWithShape="1">
          <a:blip r:embed="rId22">
            <a:alphaModFix/>
          </a:blip>
          <a:srcRect/>
          <a:stretch/>
        </p:blipFill>
        <p:spPr>
          <a:xfrm>
            <a:off x="3012447" y="2898947"/>
            <a:ext cx="1047750" cy="1047750"/>
          </a:xfrm>
          <a:prstGeom prst="rect">
            <a:avLst/>
          </a:prstGeom>
          <a:noFill/>
          <a:ln>
            <a:noFill/>
          </a:ln>
        </p:spPr>
      </p:pic>
      <p:pic>
        <p:nvPicPr>
          <p:cNvPr id="2150" name="Google Shape;2150;p17"/>
          <p:cNvPicPr preferRelativeResize="0"/>
          <p:nvPr/>
        </p:nvPicPr>
        <p:blipFill rotWithShape="1">
          <a:blip r:embed="rId23">
            <a:alphaModFix/>
          </a:blip>
          <a:srcRect/>
          <a:stretch/>
        </p:blipFill>
        <p:spPr>
          <a:xfrm>
            <a:off x="286008" y="1782720"/>
            <a:ext cx="1047750" cy="971550"/>
          </a:xfrm>
          <a:prstGeom prst="rect">
            <a:avLst/>
          </a:prstGeom>
          <a:noFill/>
          <a:ln>
            <a:noFill/>
          </a:ln>
        </p:spPr>
      </p:pic>
      <p:pic>
        <p:nvPicPr>
          <p:cNvPr id="2151" name="Google Shape;2151;p17"/>
          <p:cNvPicPr preferRelativeResize="0"/>
          <p:nvPr/>
        </p:nvPicPr>
        <p:blipFill rotWithShape="1">
          <a:blip r:embed="rId24">
            <a:alphaModFix/>
          </a:blip>
          <a:srcRect/>
          <a:stretch/>
        </p:blipFill>
        <p:spPr>
          <a:xfrm>
            <a:off x="286008" y="277639"/>
            <a:ext cx="1047750" cy="1047750"/>
          </a:xfrm>
          <a:prstGeom prst="rect">
            <a:avLst/>
          </a:prstGeom>
          <a:noFill/>
          <a:ln>
            <a:noFill/>
          </a:ln>
        </p:spPr>
      </p:pic>
      <p:pic>
        <p:nvPicPr>
          <p:cNvPr id="2152" name="Google Shape;2152;p17"/>
          <p:cNvPicPr preferRelativeResize="0"/>
          <p:nvPr/>
        </p:nvPicPr>
        <p:blipFill rotWithShape="1">
          <a:blip r:embed="rId25">
            <a:alphaModFix/>
          </a:blip>
          <a:srcRect/>
          <a:stretch/>
        </p:blipFill>
        <p:spPr>
          <a:xfrm>
            <a:off x="339073" y="2905125"/>
            <a:ext cx="1047750" cy="1057275"/>
          </a:xfrm>
          <a:prstGeom prst="rect">
            <a:avLst/>
          </a:prstGeom>
          <a:noFill/>
          <a:ln>
            <a:noFill/>
          </a:ln>
        </p:spPr>
      </p:pic>
      <p:pic>
        <p:nvPicPr>
          <p:cNvPr id="2153" name="Google Shape;2153;p17"/>
          <p:cNvPicPr preferRelativeResize="0"/>
          <p:nvPr/>
        </p:nvPicPr>
        <p:blipFill rotWithShape="1">
          <a:blip r:embed="rId26">
            <a:alphaModFix/>
          </a:blip>
          <a:srcRect/>
          <a:stretch/>
        </p:blipFill>
        <p:spPr>
          <a:xfrm>
            <a:off x="9172352" y="4656888"/>
            <a:ext cx="962025" cy="952500"/>
          </a:xfrm>
          <a:prstGeom prst="rect">
            <a:avLst/>
          </a:prstGeom>
          <a:noFill/>
          <a:ln>
            <a:noFill/>
          </a:ln>
        </p:spPr>
      </p:pic>
      <p:pic>
        <p:nvPicPr>
          <p:cNvPr id="2154" name="Google Shape;2154;p17"/>
          <p:cNvPicPr preferRelativeResize="0"/>
          <p:nvPr/>
        </p:nvPicPr>
        <p:blipFill rotWithShape="1">
          <a:blip r:embed="rId27">
            <a:alphaModFix/>
          </a:blip>
          <a:srcRect/>
          <a:stretch/>
        </p:blipFill>
        <p:spPr>
          <a:xfrm>
            <a:off x="9344366" y="153699"/>
            <a:ext cx="1047750" cy="1005840"/>
          </a:xfrm>
          <a:prstGeom prst="rect">
            <a:avLst/>
          </a:prstGeom>
          <a:noFill/>
          <a:ln>
            <a:noFill/>
          </a:ln>
        </p:spPr>
      </p:pic>
      <p:pic>
        <p:nvPicPr>
          <p:cNvPr id="2155" name="Google Shape;2155;p17"/>
          <p:cNvPicPr preferRelativeResize="0"/>
          <p:nvPr/>
        </p:nvPicPr>
        <p:blipFill rotWithShape="1">
          <a:blip r:embed="rId28">
            <a:alphaModFix/>
          </a:blip>
          <a:srcRect/>
          <a:stretch/>
        </p:blipFill>
        <p:spPr>
          <a:xfrm>
            <a:off x="8192862" y="1739857"/>
            <a:ext cx="2552700" cy="1257300"/>
          </a:xfrm>
          <a:prstGeom prst="rect">
            <a:avLst/>
          </a:prstGeom>
          <a:noFill/>
          <a:ln>
            <a:noFill/>
          </a:ln>
        </p:spPr>
      </p:pic>
      <p:pic>
        <p:nvPicPr>
          <p:cNvPr id="2156" name="Google Shape;2156;p17"/>
          <p:cNvPicPr preferRelativeResize="0"/>
          <p:nvPr/>
        </p:nvPicPr>
        <p:blipFill rotWithShape="1">
          <a:blip r:embed="rId29">
            <a:alphaModFix/>
          </a:blip>
          <a:srcRect/>
          <a:stretch/>
        </p:blipFill>
        <p:spPr>
          <a:xfrm>
            <a:off x="7578427" y="3522047"/>
            <a:ext cx="732409" cy="732409"/>
          </a:xfrm>
          <a:prstGeom prst="rect">
            <a:avLst/>
          </a:prstGeom>
          <a:noFill/>
          <a:ln>
            <a:noFill/>
          </a:ln>
        </p:spPr>
      </p:pic>
      <p:pic>
        <p:nvPicPr>
          <p:cNvPr id="2157" name="Google Shape;2157;p17"/>
          <p:cNvPicPr preferRelativeResize="0"/>
          <p:nvPr/>
        </p:nvPicPr>
        <p:blipFill rotWithShape="1">
          <a:blip r:embed="rId30">
            <a:alphaModFix/>
          </a:blip>
          <a:srcRect/>
          <a:stretch/>
        </p:blipFill>
        <p:spPr>
          <a:xfrm>
            <a:off x="7575983" y="4467225"/>
            <a:ext cx="802640" cy="742442"/>
          </a:xfrm>
          <a:prstGeom prst="rect">
            <a:avLst/>
          </a:prstGeom>
          <a:noFill/>
          <a:ln>
            <a:noFill/>
          </a:ln>
        </p:spPr>
      </p:pic>
      <p:pic>
        <p:nvPicPr>
          <p:cNvPr id="2158" name="Google Shape;2158;p17"/>
          <p:cNvPicPr preferRelativeResize="0"/>
          <p:nvPr/>
        </p:nvPicPr>
        <p:blipFill rotWithShape="1">
          <a:blip r:embed="rId31">
            <a:alphaModFix/>
          </a:blip>
          <a:srcRect/>
          <a:stretch/>
        </p:blipFill>
        <p:spPr>
          <a:xfrm>
            <a:off x="7554843" y="1634868"/>
            <a:ext cx="662178" cy="752475"/>
          </a:xfrm>
          <a:prstGeom prst="rect">
            <a:avLst/>
          </a:prstGeom>
          <a:noFill/>
          <a:ln>
            <a:noFill/>
          </a:ln>
        </p:spPr>
      </p:pic>
      <p:pic>
        <p:nvPicPr>
          <p:cNvPr id="2159" name="Google Shape;2159;p17"/>
          <p:cNvPicPr preferRelativeResize="0"/>
          <p:nvPr/>
        </p:nvPicPr>
        <p:blipFill rotWithShape="1">
          <a:blip r:embed="rId32">
            <a:alphaModFix/>
          </a:blip>
          <a:srcRect/>
          <a:stretch/>
        </p:blipFill>
        <p:spPr>
          <a:xfrm>
            <a:off x="7505334" y="5396216"/>
            <a:ext cx="943938" cy="480709"/>
          </a:xfrm>
          <a:prstGeom prst="rect">
            <a:avLst/>
          </a:prstGeom>
          <a:noFill/>
          <a:ln>
            <a:noFill/>
          </a:ln>
        </p:spPr>
      </p:pic>
      <p:pic>
        <p:nvPicPr>
          <p:cNvPr id="2160" name="Google Shape;2160;p17"/>
          <p:cNvPicPr preferRelativeResize="0"/>
          <p:nvPr/>
        </p:nvPicPr>
        <p:blipFill rotWithShape="1">
          <a:blip r:embed="rId33">
            <a:alphaModFix/>
          </a:blip>
          <a:srcRect/>
          <a:stretch/>
        </p:blipFill>
        <p:spPr>
          <a:xfrm>
            <a:off x="7668691" y="6088020"/>
            <a:ext cx="662178" cy="652145"/>
          </a:xfrm>
          <a:prstGeom prst="rect">
            <a:avLst/>
          </a:prstGeom>
          <a:noFill/>
          <a:ln>
            <a:noFill/>
          </a:ln>
        </p:spPr>
      </p:pic>
      <p:pic>
        <p:nvPicPr>
          <p:cNvPr id="2161" name="Google Shape;2161;p17"/>
          <p:cNvPicPr preferRelativeResize="0"/>
          <p:nvPr/>
        </p:nvPicPr>
        <p:blipFill rotWithShape="1">
          <a:blip r:embed="rId34">
            <a:alphaModFix/>
          </a:blip>
          <a:srcRect/>
          <a:stretch/>
        </p:blipFill>
        <p:spPr>
          <a:xfrm>
            <a:off x="7579002" y="2630952"/>
            <a:ext cx="692277" cy="732409"/>
          </a:xfrm>
          <a:prstGeom prst="rect">
            <a:avLst/>
          </a:prstGeom>
          <a:noFill/>
          <a:ln>
            <a:noFill/>
          </a:ln>
        </p:spPr>
      </p:pic>
      <p:pic>
        <p:nvPicPr>
          <p:cNvPr id="2162" name="Google Shape;2162;p17"/>
          <p:cNvPicPr preferRelativeResize="0"/>
          <p:nvPr/>
        </p:nvPicPr>
        <p:blipFill rotWithShape="1">
          <a:blip r:embed="rId35">
            <a:alphaModFix/>
          </a:blip>
          <a:srcRect/>
          <a:stretch/>
        </p:blipFill>
        <p:spPr>
          <a:xfrm>
            <a:off x="7484613" y="630310"/>
            <a:ext cx="732408" cy="732408"/>
          </a:xfrm>
          <a:prstGeom prst="rect">
            <a:avLst/>
          </a:prstGeom>
          <a:noFill/>
          <a:ln>
            <a:noFill/>
          </a:ln>
        </p:spPr>
      </p:pic>
      <p:pic>
        <p:nvPicPr>
          <p:cNvPr id="2163" name="Google Shape;2163;p17"/>
          <p:cNvPicPr preferRelativeResize="0"/>
          <p:nvPr/>
        </p:nvPicPr>
        <p:blipFill rotWithShape="1">
          <a:blip r:embed="rId36">
            <a:alphaModFix/>
          </a:blip>
          <a:srcRect/>
          <a:stretch/>
        </p:blipFill>
        <p:spPr>
          <a:xfrm>
            <a:off x="8765717" y="5762879"/>
            <a:ext cx="1979845" cy="74244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241"/>
        <p:cNvGrpSpPr/>
        <p:nvPr/>
      </p:nvGrpSpPr>
      <p:grpSpPr>
        <a:xfrm>
          <a:off x="0" y="0"/>
          <a:ext cx="0" cy="0"/>
          <a:chOff x="0" y="0"/>
          <a:chExt cx="0" cy="0"/>
        </a:xfrm>
      </p:grpSpPr>
      <p:sp>
        <p:nvSpPr>
          <p:cNvPr id="242" name="Google Shape;242;p34"/>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What is holding back distributed app development?</a:t>
            </a:r>
            <a:endParaRPr/>
          </a:p>
        </p:txBody>
      </p:sp>
      <p:grpSp>
        <p:nvGrpSpPr>
          <p:cNvPr id="243" name="Google Shape;243;p34"/>
          <p:cNvGrpSpPr/>
          <p:nvPr/>
        </p:nvGrpSpPr>
        <p:grpSpPr>
          <a:xfrm>
            <a:off x="3298268" y="1907530"/>
            <a:ext cx="5617070" cy="3845113"/>
            <a:chOff x="3142533" y="1756101"/>
            <a:chExt cx="5617070" cy="3845113"/>
          </a:xfrm>
        </p:grpSpPr>
        <p:grpSp>
          <p:nvGrpSpPr>
            <p:cNvPr id="244" name="Google Shape;244;p34"/>
            <p:cNvGrpSpPr/>
            <p:nvPr/>
          </p:nvGrpSpPr>
          <p:grpSpPr>
            <a:xfrm>
              <a:off x="3142533" y="1756101"/>
              <a:ext cx="4923989" cy="720000"/>
              <a:chOff x="3142533" y="1715332"/>
              <a:chExt cx="4923989" cy="720000"/>
            </a:xfrm>
          </p:grpSpPr>
          <p:sp>
            <p:nvSpPr>
              <p:cNvPr id="245" name="Google Shape;245;p34"/>
              <p:cNvSpPr txBox="1"/>
              <p:nvPr/>
            </p:nvSpPr>
            <p:spPr>
              <a:xfrm>
                <a:off x="4008128" y="1715332"/>
                <a:ext cx="4058394"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000000"/>
                    </a:solidFill>
                    <a:latin typeface="Space Grotesk"/>
                    <a:ea typeface="Space Grotesk"/>
                    <a:cs typeface="Space Grotesk"/>
                    <a:sym typeface="Space Grotesk"/>
                  </a:rPr>
                  <a:t>Limited tools and runtimes to build distributed applications.</a:t>
                </a:r>
                <a:endParaRPr sz="1400" b="0" i="0" u="none" strike="noStrike" cap="none" dirty="0">
                  <a:solidFill>
                    <a:srgbClr val="000000"/>
                  </a:solidFill>
                  <a:latin typeface="Space Grotesk" pitchFamily="2" charset="0"/>
                  <a:cs typeface="Space Grotesk" pitchFamily="2" charset="0"/>
                  <a:sym typeface="Arial"/>
                </a:endParaRPr>
              </a:p>
            </p:txBody>
          </p:sp>
          <p:pic>
            <p:nvPicPr>
              <p:cNvPr id="246" name="Google Shape;246;p34"/>
              <p:cNvPicPr preferRelativeResize="0"/>
              <p:nvPr/>
            </p:nvPicPr>
            <p:blipFill rotWithShape="1">
              <a:blip r:embed="rId3">
                <a:alphaModFix/>
              </a:blip>
              <a:srcRect/>
              <a:stretch/>
            </p:blipFill>
            <p:spPr>
              <a:xfrm>
                <a:off x="3142533" y="1715332"/>
                <a:ext cx="720000" cy="720000"/>
              </a:xfrm>
              <a:prstGeom prst="rect">
                <a:avLst/>
              </a:prstGeom>
              <a:noFill/>
              <a:ln>
                <a:noFill/>
              </a:ln>
            </p:spPr>
          </p:pic>
        </p:grpSp>
        <p:grpSp>
          <p:nvGrpSpPr>
            <p:cNvPr id="247" name="Google Shape;247;p34"/>
            <p:cNvGrpSpPr/>
            <p:nvPr/>
          </p:nvGrpSpPr>
          <p:grpSpPr>
            <a:xfrm>
              <a:off x="3186515" y="4582535"/>
              <a:ext cx="5573088" cy="1018679"/>
              <a:chOff x="6826643" y="2029839"/>
              <a:chExt cx="5573088" cy="1018679"/>
            </a:xfrm>
          </p:grpSpPr>
          <p:sp>
            <p:nvSpPr>
              <p:cNvPr id="248" name="Google Shape;248;p34"/>
              <p:cNvSpPr txBox="1"/>
              <p:nvPr/>
            </p:nvSpPr>
            <p:spPr>
              <a:xfrm>
                <a:off x="7648255" y="2032855"/>
                <a:ext cx="4751476"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000000"/>
                    </a:solidFill>
                    <a:latin typeface="Space Grotesk"/>
                    <a:ea typeface="Space Grotesk"/>
                    <a:cs typeface="Space Grotesk"/>
                    <a:sym typeface="Space Grotesk"/>
                  </a:rPr>
                  <a:t>Runtimes only target specific infrastructure platforms with limited portability. </a:t>
                </a:r>
                <a:endParaRPr sz="1400" b="0" i="0" u="none" strike="noStrike" cap="none" dirty="0">
                  <a:solidFill>
                    <a:srgbClr val="000000"/>
                  </a:solidFill>
                  <a:latin typeface="Space Grotesk" pitchFamily="2" charset="0"/>
                  <a:cs typeface="Space Grotesk" pitchFamily="2" charset="0"/>
                  <a:sym typeface="Arial"/>
                </a:endParaRPr>
              </a:p>
            </p:txBody>
          </p:sp>
          <p:pic>
            <p:nvPicPr>
              <p:cNvPr id="249" name="Google Shape;249;p34"/>
              <p:cNvPicPr preferRelativeResize="0"/>
              <p:nvPr/>
            </p:nvPicPr>
            <p:blipFill rotWithShape="1">
              <a:blip r:embed="rId4">
                <a:alphaModFix/>
              </a:blip>
              <a:srcRect/>
              <a:stretch/>
            </p:blipFill>
            <p:spPr>
              <a:xfrm>
                <a:off x="6826643" y="2029839"/>
                <a:ext cx="720000" cy="720000"/>
              </a:xfrm>
              <a:prstGeom prst="rect">
                <a:avLst/>
              </a:prstGeom>
              <a:noFill/>
              <a:ln>
                <a:noFill/>
              </a:ln>
            </p:spPr>
          </p:pic>
        </p:grpSp>
        <p:grpSp>
          <p:nvGrpSpPr>
            <p:cNvPr id="250" name="Google Shape;250;p34"/>
            <p:cNvGrpSpPr/>
            <p:nvPr/>
          </p:nvGrpSpPr>
          <p:grpSpPr>
            <a:xfrm>
              <a:off x="3142533" y="3023085"/>
              <a:ext cx="5232671" cy="1015663"/>
              <a:chOff x="1558349" y="4004299"/>
              <a:chExt cx="5232671" cy="1015663"/>
            </a:xfrm>
          </p:grpSpPr>
          <p:sp>
            <p:nvSpPr>
              <p:cNvPr id="251" name="Google Shape;251;p34"/>
              <p:cNvSpPr txBox="1"/>
              <p:nvPr/>
            </p:nvSpPr>
            <p:spPr>
              <a:xfrm>
                <a:off x="2423943" y="4004299"/>
                <a:ext cx="4367077"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000000"/>
                    </a:solidFill>
                    <a:latin typeface="Space Grotesk"/>
                    <a:ea typeface="Space Grotesk"/>
                    <a:cs typeface="Space Grotesk"/>
                    <a:sym typeface="Space Grotesk"/>
                  </a:rPr>
                  <a:t>Runtimes have limited language support and tightly controlled feature sets.</a:t>
                </a:r>
                <a:endParaRPr sz="1400" b="0" i="0" u="none" strike="noStrike" cap="none" dirty="0">
                  <a:solidFill>
                    <a:srgbClr val="000000"/>
                  </a:solidFill>
                  <a:latin typeface="Space Grotesk" pitchFamily="2" charset="0"/>
                  <a:cs typeface="Space Grotesk" pitchFamily="2" charset="0"/>
                  <a:sym typeface="Arial"/>
                </a:endParaRPr>
              </a:p>
            </p:txBody>
          </p:sp>
          <p:pic>
            <p:nvPicPr>
              <p:cNvPr id="252" name="Google Shape;252;p34"/>
              <p:cNvPicPr preferRelativeResize="0"/>
              <p:nvPr/>
            </p:nvPicPr>
            <p:blipFill rotWithShape="1">
              <a:blip r:embed="rId5">
                <a:alphaModFix/>
              </a:blip>
              <a:srcRect/>
              <a:stretch/>
            </p:blipFill>
            <p:spPr>
              <a:xfrm>
                <a:off x="1558349" y="4004299"/>
                <a:ext cx="720000" cy="720000"/>
              </a:xfrm>
              <a:prstGeom prst="rect">
                <a:avLst/>
              </a:prstGeom>
              <a:noFill/>
              <a:ln>
                <a:noFill/>
              </a:ln>
            </p:spPr>
          </p:pic>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8"/>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Dapr Goals</a:t>
            </a:r>
            <a:endParaRPr/>
          </a:p>
        </p:txBody>
      </p:sp>
      <p:sp>
        <p:nvSpPr>
          <p:cNvPr id="276" name="Google Shape;276;p38"/>
          <p:cNvSpPr txBox="1"/>
          <p:nvPr/>
        </p:nvSpPr>
        <p:spPr>
          <a:xfrm>
            <a:off x="1345393" y="2465197"/>
            <a:ext cx="4345723" cy="50898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0" i="0" u="none" strike="noStrike" cap="none">
                <a:solidFill>
                  <a:srgbClr val="000000"/>
                </a:solidFill>
                <a:latin typeface="Space Grotesk"/>
                <a:ea typeface="Space Grotesk"/>
                <a:cs typeface="Space Grotesk"/>
                <a:sym typeface="Space Grotesk"/>
              </a:rPr>
              <a:t>Provide an integrated set of APIs</a:t>
            </a:r>
            <a:endParaRPr sz="2000" b="0" i="0" u="none" strike="noStrike" cap="none">
              <a:solidFill>
                <a:srgbClr val="000000"/>
              </a:solidFill>
              <a:latin typeface="Space Grotesk"/>
              <a:ea typeface="Space Grotesk"/>
              <a:cs typeface="Space Grotesk"/>
              <a:sym typeface="Space Grotesk"/>
            </a:endParaRPr>
          </a:p>
        </p:txBody>
      </p:sp>
      <p:sp>
        <p:nvSpPr>
          <p:cNvPr id="277" name="Google Shape;277;p38"/>
          <p:cNvSpPr txBox="1"/>
          <p:nvPr/>
        </p:nvSpPr>
        <p:spPr>
          <a:xfrm>
            <a:off x="1345392" y="4402687"/>
            <a:ext cx="3503047" cy="50898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0" i="0" u="none" strike="noStrike" cap="none">
                <a:solidFill>
                  <a:srgbClr val="000000"/>
                </a:solidFill>
                <a:latin typeface="Space Grotesk"/>
                <a:ea typeface="Space Grotesk"/>
                <a:cs typeface="Space Grotesk"/>
                <a:sym typeface="Space Grotesk"/>
              </a:rPr>
              <a:t>Extensible and pluggable</a:t>
            </a:r>
            <a:endParaRPr sz="2000" b="0" i="0" u="none" strike="noStrike" cap="none">
              <a:solidFill>
                <a:srgbClr val="000000"/>
              </a:solidFill>
              <a:latin typeface="Space Grotesk"/>
              <a:ea typeface="Space Grotesk"/>
              <a:cs typeface="Space Grotesk"/>
              <a:sym typeface="Space Grotesk"/>
            </a:endParaRPr>
          </a:p>
        </p:txBody>
      </p:sp>
      <p:sp>
        <p:nvSpPr>
          <p:cNvPr id="278" name="Google Shape;278;p38"/>
          <p:cNvSpPr txBox="1"/>
          <p:nvPr/>
        </p:nvSpPr>
        <p:spPr>
          <a:xfrm>
            <a:off x="7237182" y="2465197"/>
            <a:ext cx="4039265" cy="50898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0" i="0" u="none" strike="noStrike" cap="none">
                <a:solidFill>
                  <a:srgbClr val="000000"/>
                </a:solidFill>
                <a:latin typeface="Space Grotesk"/>
                <a:ea typeface="Space Grotesk"/>
                <a:cs typeface="Space Grotesk"/>
                <a:sym typeface="Space Grotesk"/>
              </a:rPr>
              <a:t>Any language or framework</a:t>
            </a:r>
            <a:endParaRPr sz="2000" b="0" i="0" u="none" strike="noStrike" cap="none">
              <a:solidFill>
                <a:srgbClr val="000000"/>
              </a:solidFill>
              <a:latin typeface="Space Grotesk"/>
              <a:ea typeface="Space Grotesk"/>
              <a:cs typeface="Space Grotesk"/>
              <a:sym typeface="Space Grotesk"/>
            </a:endParaRPr>
          </a:p>
        </p:txBody>
      </p:sp>
      <p:sp>
        <p:nvSpPr>
          <p:cNvPr id="279" name="Google Shape;279;p38"/>
          <p:cNvSpPr txBox="1"/>
          <p:nvPr/>
        </p:nvSpPr>
        <p:spPr>
          <a:xfrm>
            <a:off x="1296901" y="3451855"/>
            <a:ext cx="5040903" cy="50898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0" i="0" u="none" strike="noStrike" cap="none">
                <a:solidFill>
                  <a:srgbClr val="000000"/>
                </a:solidFill>
                <a:latin typeface="Space Grotesk"/>
                <a:ea typeface="Space Grotesk"/>
                <a:cs typeface="Space Grotesk"/>
                <a:sym typeface="Space Grotesk"/>
              </a:rPr>
              <a:t>Includes best practices &amp; standards</a:t>
            </a:r>
            <a:endParaRPr sz="2000" b="0" i="0" u="none" strike="noStrike" cap="none">
              <a:solidFill>
                <a:srgbClr val="000000"/>
              </a:solidFill>
              <a:latin typeface="Space Grotesk"/>
              <a:ea typeface="Space Grotesk"/>
              <a:cs typeface="Space Grotesk"/>
              <a:sym typeface="Space Grotesk"/>
            </a:endParaRPr>
          </a:p>
        </p:txBody>
      </p:sp>
      <p:sp>
        <p:nvSpPr>
          <p:cNvPr id="280" name="Google Shape;280;p38"/>
          <p:cNvSpPr txBox="1"/>
          <p:nvPr/>
        </p:nvSpPr>
        <p:spPr>
          <a:xfrm>
            <a:off x="7237183" y="3451855"/>
            <a:ext cx="4697746" cy="50898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0" i="0" u="none" strike="noStrike" cap="none">
                <a:solidFill>
                  <a:srgbClr val="000000"/>
                </a:solidFill>
                <a:latin typeface="Space Grotesk"/>
                <a:ea typeface="Space Grotesk"/>
                <a:cs typeface="Space Grotesk"/>
                <a:sym typeface="Space Grotesk"/>
              </a:rPr>
              <a:t>Platform agnostic</a:t>
            </a:r>
            <a:endParaRPr sz="2000" b="0" i="0" u="none" strike="noStrike" cap="none">
              <a:solidFill>
                <a:srgbClr val="000000"/>
              </a:solidFill>
              <a:latin typeface="Space Grotesk"/>
              <a:ea typeface="Space Grotesk"/>
              <a:cs typeface="Space Grotesk"/>
              <a:sym typeface="Space Grotesk"/>
            </a:endParaRPr>
          </a:p>
        </p:txBody>
      </p:sp>
      <p:sp>
        <p:nvSpPr>
          <p:cNvPr id="281" name="Google Shape;281;p38"/>
          <p:cNvSpPr txBox="1"/>
          <p:nvPr/>
        </p:nvSpPr>
        <p:spPr>
          <a:xfrm>
            <a:off x="7237183" y="4402687"/>
            <a:ext cx="4697746" cy="50898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0" i="0" u="none" strike="noStrike" cap="none">
                <a:solidFill>
                  <a:srgbClr val="000000"/>
                </a:solidFill>
                <a:latin typeface="Space Grotesk"/>
                <a:ea typeface="Space Grotesk"/>
                <a:cs typeface="Space Grotesk"/>
                <a:sym typeface="Space Grotesk"/>
              </a:rPr>
              <a:t>Community driven, vendor neutral</a:t>
            </a:r>
            <a:endParaRPr sz="2000" b="0" i="0" u="none" strike="noStrike" cap="none">
              <a:solidFill>
                <a:srgbClr val="000000"/>
              </a:solidFill>
              <a:latin typeface="Space Grotesk"/>
              <a:ea typeface="Space Grotesk"/>
              <a:cs typeface="Space Grotesk"/>
              <a:sym typeface="Space Grotesk"/>
            </a:endParaRPr>
          </a:p>
        </p:txBody>
      </p:sp>
      <p:pic>
        <p:nvPicPr>
          <p:cNvPr id="282" name="Google Shape;282;p38"/>
          <p:cNvPicPr preferRelativeResize="0"/>
          <p:nvPr/>
        </p:nvPicPr>
        <p:blipFill rotWithShape="1">
          <a:blip r:embed="rId3">
            <a:alphaModFix/>
          </a:blip>
          <a:srcRect/>
          <a:stretch/>
        </p:blipFill>
        <p:spPr>
          <a:xfrm>
            <a:off x="6423893" y="2411138"/>
            <a:ext cx="727200" cy="720000"/>
          </a:xfrm>
          <a:prstGeom prst="rect">
            <a:avLst/>
          </a:prstGeom>
          <a:noFill/>
          <a:ln>
            <a:noFill/>
          </a:ln>
        </p:spPr>
      </p:pic>
      <p:pic>
        <p:nvPicPr>
          <p:cNvPr id="283" name="Google Shape;283;p38"/>
          <p:cNvPicPr preferRelativeResize="0"/>
          <p:nvPr/>
        </p:nvPicPr>
        <p:blipFill rotWithShape="1">
          <a:blip r:embed="rId4">
            <a:alphaModFix/>
          </a:blip>
          <a:srcRect/>
          <a:stretch/>
        </p:blipFill>
        <p:spPr>
          <a:xfrm>
            <a:off x="517107" y="3443290"/>
            <a:ext cx="727200" cy="720000"/>
          </a:xfrm>
          <a:prstGeom prst="rect">
            <a:avLst/>
          </a:prstGeom>
          <a:noFill/>
          <a:ln>
            <a:noFill/>
          </a:ln>
        </p:spPr>
      </p:pic>
      <p:pic>
        <p:nvPicPr>
          <p:cNvPr id="284" name="Google Shape;284;p38"/>
          <p:cNvPicPr preferRelativeResize="0"/>
          <p:nvPr/>
        </p:nvPicPr>
        <p:blipFill rotWithShape="1">
          <a:blip r:embed="rId5">
            <a:alphaModFix/>
          </a:blip>
          <a:srcRect/>
          <a:stretch/>
        </p:blipFill>
        <p:spPr>
          <a:xfrm>
            <a:off x="517107" y="2359689"/>
            <a:ext cx="727200" cy="720000"/>
          </a:xfrm>
          <a:prstGeom prst="rect">
            <a:avLst/>
          </a:prstGeom>
          <a:noFill/>
          <a:ln>
            <a:noFill/>
          </a:ln>
        </p:spPr>
      </p:pic>
      <p:pic>
        <p:nvPicPr>
          <p:cNvPr id="285" name="Google Shape;285;p38"/>
          <p:cNvPicPr preferRelativeResize="0"/>
          <p:nvPr/>
        </p:nvPicPr>
        <p:blipFill rotWithShape="1">
          <a:blip r:embed="rId6">
            <a:alphaModFix/>
          </a:blip>
          <a:srcRect/>
          <a:stretch/>
        </p:blipFill>
        <p:spPr>
          <a:xfrm>
            <a:off x="6427493" y="3399222"/>
            <a:ext cx="720000" cy="720000"/>
          </a:xfrm>
          <a:prstGeom prst="rect">
            <a:avLst/>
          </a:prstGeom>
          <a:noFill/>
          <a:ln>
            <a:noFill/>
          </a:ln>
        </p:spPr>
      </p:pic>
      <p:pic>
        <p:nvPicPr>
          <p:cNvPr id="286" name="Google Shape;286;p38"/>
          <p:cNvPicPr preferRelativeResize="0"/>
          <p:nvPr/>
        </p:nvPicPr>
        <p:blipFill rotWithShape="1">
          <a:blip r:embed="rId7">
            <a:alphaModFix/>
          </a:blip>
          <a:srcRect/>
          <a:stretch/>
        </p:blipFill>
        <p:spPr>
          <a:xfrm>
            <a:off x="6427493" y="4373984"/>
            <a:ext cx="720000" cy="720000"/>
          </a:xfrm>
          <a:prstGeom prst="rect">
            <a:avLst/>
          </a:prstGeom>
          <a:noFill/>
          <a:ln>
            <a:noFill/>
          </a:ln>
        </p:spPr>
      </p:pic>
      <p:pic>
        <p:nvPicPr>
          <p:cNvPr id="287" name="Google Shape;287;p38"/>
          <p:cNvPicPr preferRelativeResize="0"/>
          <p:nvPr/>
        </p:nvPicPr>
        <p:blipFill rotWithShape="1">
          <a:blip r:embed="rId8">
            <a:alphaModFix/>
          </a:blip>
          <a:srcRect/>
          <a:stretch/>
        </p:blipFill>
        <p:spPr>
          <a:xfrm>
            <a:off x="520707" y="4402687"/>
            <a:ext cx="720000" cy="720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cxnSp>
        <p:nvCxnSpPr>
          <p:cNvPr id="292" name="Google Shape;292;p39"/>
          <p:cNvCxnSpPr>
            <a:stCxn id="293" idx="2"/>
          </p:cNvCxnSpPr>
          <p:nvPr/>
        </p:nvCxnSpPr>
        <p:spPr>
          <a:xfrm>
            <a:off x="1250990" y="2260053"/>
            <a:ext cx="0" cy="1086000"/>
          </a:xfrm>
          <a:prstGeom prst="straightConnector1">
            <a:avLst/>
          </a:prstGeom>
          <a:noFill/>
          <a:ln w="25400" cap="flat" cmpd="sng">
            <a:solidFill>
              <a:schemeClr val="dk1"/>
            </a:solidFill>
            <a:prstDash val="solid"/>
            <a:miter lim="800000"/>
            <a:headEnd type="none" w="sm" len="sm"/>
            <a:tailEnd type="triangle" w="lg" len="lg"/>
          </a:ln>
        </p:spPr>
      </p:cxnSp>
      <p:sp>
        <p:nvSpPr>
          <p:cNvPr id="294" name="Google Shape;294;p39"/>
          <p:cNvSpPr/>
          <p:nvPr/>
        </p:nvSpPr>
        <p:spPr>
          <a:xfrm>
            <a:off x="266132" y="1071349"/>
            <a:ext cx="11662012" cy="1302127"/>
          </a:xfrm>
          <a:prstGeom prst="roundRect">
            <a:avLst>
              <a:gd name="adj" fmla="val 11426"/>
            </a:avLst>
          </a:prstGeom>
          <a:noFill/>
          <a:ln w="19050" cap="flat" cmpd="sng">
            <a:solidFill>
              <a:schemeClr val="accent4"/>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5" name="Google Shape;295;p39"/>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dirty="0"/>
              <a:t>Dapr from development to hosting</a:t>
            </a:r>
            <a:endParaRPr dirty="0"/>
          </a:p>
        </p:txBody>
      </p:sp>
      <p:grpSp>
        <p:nvGrpSpPr>
          <p:cNvPr id="296" name="Google Shape;296;p39"/>
          <p:cNvGrpSpPr/>
          <p:nvPr/>
        </p:nvGrpSpPr>
        <p:grpSpPr>
          <a:xfrm>
            <a:off x="710990" y="1180053"/>
            <a:ext cx="1080000" cy="1080000"/>
            <a:chOff x="779230" y="1433084"/>
            <a:chExt cx="1440000" cy="1440000"/>
          </a:xfrm>
        </p:grpSpPr>
        <p:pic>
          <p:nvPicPr>
            <p:cNvPr id="293" name="Google Shape;293;p39"/>
            <p:cNvPicPr preferRelativeResize="0"/>
            <p:nvPr/>
          </p:nvPicPr>
          <p:blipFill rotWithShape="1">
            <a:blip r:embed="rId3">
              <a:alphaModFix/>
            </a:blip>
            <a:srcRect/>
            <a:stretch/>
          </p:blipFill>
          <p:spPr>
            <a:xfrm>
              <a:off x="779230" y="1433084"/>
              <a:ext cx="1440000" cy="1440000"/>
            </a:xfrm>
            <a:prstGeom prst="rect">
              <a:avLst/>
            </a:prstGeom>
            <a:noFill/>
            <a:ln>
              <a:noFill/>
            </a:ln>
          </p:spPr>
        </p:pic>
        <p:sp>
          <p:nvSpPr>
            <p:cNvPr id="297" name="Google Shape;297;p39"/>
            <p:cNvSpPr txBox="1"/>
            <p:nvPr/>
          </p:nvSpPr>
          <p:spPr>
            <a:xfrm>
              <a:off x="978473" y="1999216"/>
              <a:ext cx="1041511" cy="36927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rgbClr val="121C29"/>
                  </a:solidFill>
                  <a:latin typeface="Space Grotesk"/>
                  <a:ea typeface="Space Grotesk"/>
                  <a:cs typeface="Space Grotesk"/>
                  <a:sym typeface="Space Grotesk"/>
                </a:rPr>
                <a:t>App</a:t>
              </a:r>
              <a:endParaRPr sz="1200" b="1" i="0" u="none" strike="noStrike" cap="none" dirty="0">
                <a:solidFill>
                  <a:srgbClr val="121C29"/>
                </a:solidFill>
                <a:latin typeface="Space Grotesk"/>
                <a:ea typeface="Space Grotesk"/>
                <a:cs typeface="Space Grotesk"/>
                <a:sym typeface="Space Grotesk"/>
              </a:endParaRPr>
            </a:p>
          </p:txBody>
        </p:sp>
      </p:grpSp>
      <p:pic>
        <p:nvPicPr>
          <p:cNvPr id="298" name="Google Shape;298;p39"/>
          <p:cNvPicPr preferRelativeResize="0"/>
          <p:nvPr/>
        </p:nvPicPr>
        <p:blipFill rotWithShape="1">
          <a:blip r:embed="rId4">
            <a:alphaModFix/>
          </a:blip>
          <a:srcRect/>
          <a:stretch/>
        </p:blipFill>
        <p:spPr>
          <a:xfrm>
            <a:off x="530728" y="3371128"/>
            <a:ext cx="1440000" cy="1440000"/>
          </a:xfrm>
          <a:prstGeom prst="rect">
            <a:avLst/>
          </a:prstGeom>
          <a:noFill/>
          <a:ln>
            <a:noFill/>
          </a:ln>
        </p:spPr>
      </p:pic>
      <p:pic>
        <p:nvPicPr>
          <p:cNvPr id="299" name="Google Shape;299;p39"/>
          <p:cNvPicPr preferRelativeResize="0"/>
          <p:nvPr/>
        </p:nvPicPr>
        <p:blipFill rotWithShape="1">
          <a:blip r:embed="rId5">
            <a:alphaModFix/>
          </a:blip>
          <a:srcRect/>
          <a:stretch/>
        </p:blipFill>
        <p:spPr>
          <a:xfrm>
            <a:off x="6118063" y="1525927"/>
            <a:ext cx="494987" cy="494987"/>
          </a:xfrm>
          <a:prstGeom prst="rect">
            <a:avLst/>
          </a:prstGeom>
          <a:noFill/>
          <a:ln>
            <a:noFill/>
          </a:ln>
        </p:spPr>
      </p:pic>
      <p:pic>
        <p:nvPicPr>
          <p:cNvPr id="300" name="Google Shape;300;p39"/>
          <p:cNvPicPr preferRelativeResize="0"/>
          <p:nvPr/>
        </p:nvPicPr>
        <p:blipFill rotWithShape="1">
          <a:blip r:embed="rId6">
            <a:alphaModFix/>
          </a:blip>
          <a:srcRect/>
          <a:stretch/>
        </p:blipFill>
        <p:spPr>
          <a:xfrm>
            <a:off x="6908366" y="1385151"/>
            <a:ext cx="876445" cy="776539"/>
          </a:xfrm>
          <a:prstGeom prst="rect">
            <a:avLst/>
          </a:prstGeom>
          <a:noFill/>
          <a:ln>
            <a:noFill/>
          </a:ln>
        </p:spPr>
      </p:pic>
      <p:pic>
        <p:nvPicPr>
          <p:cNvPr id="301" name="Google Shape;301;p39"/>
          <p:cNvPicPr preferRelativeResize="0"/>
          <p:nvPr/>
        </p:nvPicPr>
        <p:blipFill rotWithShape="1">
          <a:blip r:embed="rId7">
            <a:alphaModFix/>
          </a:blip>
          <a:srcRect/>
          <a:stretch/>
        </p:blipFill>
        <p:spPr>
          <a:xfrm>
            <a:off x="8080127" y="1448727"/>
            <a:ext cx="649386" cy="649386"/>
          </a:xfrm>
          <a:prstGeom prst="rect">
            <a:avLst/>
          </a:prstGeom>
          <a:noFill/>
          <a:ln>
            <a:noFill/>
          </a:ln>
        </p:spPr>
      </p:pic>
      <p:pic>
        <p:nvPicPr>
          <p:cNvPr id="302" name="Google Shape;302;p39"/>
          <p:cNvPicPr preferRelativeResize="0"/>
          <p:nvPr/>
        </p:nvPicPr>
        <p:blipFill rotWithShape="1">
          <a:blip r:embed="rId8">
            <a:alphaModFix/>
          </a:blip>
          <a:srcRect/>
          <a:stretch/>
        </p:blipFill>
        <p:spPr>
          <a:xfrm>
            <a:off x="2720992" y="1278262"/>
            <a:ext cx="1298773" cy="799245"/>
          </a:xfrm>
          <a:prstGeom prst="rect">
            <a:avLst/>
          </a:prstGeom>
          <a:noFill/>
          <a:ln>
            <a:noFill/>
          </a:ln>
        </p:spPr>
      </p:pic>
      <p:pic>
        <p:nvPicPr>
          <p:cNvPr id="303" name="Google Shape;303;p39"/>
          <p:cNvPicPr preferRelativeResize="0"/>
          <p:nvPr/>
        </p:nvPicPr>
        <p:blipFill rotWithShape="1">
          <a:blip r:embed="rId9">
            <a:alphaModFix/>
          </a:blip>
          <a:srcRect/>
          <a:stretch/>
        </p:blipFill>
        <p:spPr>
          <a:xfrm>
            <a:off x="9815132" y="1523656"/>
            <a:ext cx="930939" cy="499528"/>
          </a:xfrm>
          <a:prstGeom prst="rect">
            <a:avLst/>
          </a:prstGeom>
          <a:noFill/>
          <a:ln>
            <a:noFill/>
          </a:ln>
        </p:spPr>
      </p:pic>
      <p:pic>
        <p:nvPicPr>
          <p:cNvPr id="304" name="Google Shape;304;p39"/>
          <p:cNvPicPr preferRelativeResize="0"/>
          <p:nvPr/>
        </p:nvPicPr>
        <p:blipFill rotWithShape="1">
          <a:blip r:embed="rId10">
            <a:alphaModFix/>
          </a:blip>
          <a:srcRect/>
          <a:stretch/>
        </p:blipFill>
        <p:spPr>
          <a:xfrm>
            <a:off x="4315081" y="1550903"/>
            <a:ext cx="1507666" cy="445034"/>
          </a:xfrm>
          <a:prstGeom prst="rect">
            <a:avLst/>
          </a:prstGeom>
          <a:noFill/>
          <a:ln>
            <a:noFill/>
          </a:ln>
        </p:spPr>
      </p:pic>
      <p:pic>
        <p:nvPicPr>
          <p:cNvPr id="305" name="Google Shape;305;p39"/>
          <p:cNvPicPr preferRelativeResize="0"/>
          <p:nvPr/>
        </p:nvPicPr>
        <p:blipFill rotWithShape="1">
          <a:blip r:embed="rId11">
            <a:alphaModFix/>
          </a:blip>
          <a:srcRect/>
          <a:stretch/>
        </p:blipFill>
        <p:spPr>
          <a:xfrm>
            <a:off x="11041388" y="1500950"/>
            <a:ext cx="544940" cy="544940"/>
          </a:xfrm>
          <a:prstGeom prst="rect">
            <a:avLst/>
          </a:prstGeom>
          <a:noFill/>
          <a:ln>
            <a:noFill/>
          </a:ln>
        </p:spPr>
      </p:pic>
      <p:pic>
        <p:nvPicPr>
          <p:cNvPr id="306" name="Google Shape;306;p39"/>
          <p:cNvPicPr preferRelativeResize="0"/>
          <p:nvPr/>
        </p:nvPicPr>
        <p:blipFill rotWithShape="1">
          <a:blip r:embed="rId12">
            <a:alphaModFix/>
          </a:blip>
          <a:srcRect/>
          <a:stretch/>
        </p:blipFill>
        <p:spPr>
          <a:xfrm>
            <a:off x="9024829" y="1494139"/>
            <a:ext cx="494987" cy="558563"/>
          </a:xfrm>
          <a:prstGeom prst="rect">
            <a:avLst/>
          </a:prstGeom>
          <a:noFill/>
          <a:ln>
            <a:noFill/>
          </a:ln>
        </p:spPr>
      </p:pic>
      <p:sp>
        <p:nvSpPr>
          <p:cNvPr id="307" name="Google Shape;307;p39"/>
          <p:cNvSpPr/>
          <p:nvPr/>
        </p:nvSpPr>
        <p:spPr>
          <a:xfrm>
            <a:off x="264994" y="2658088"/>
            <a:ext cx="11662012" cy="2612909"/>
          </a:xfrm>
          <a:prstGeom prst="roundRect">
            <a:avLst>
              <a:gd name="adj" fmla="val 5358"/>
            </a:avLst>
          </a:prstGeom>
          <a:noFill/>
          <a:ln w="19050" cap="flat" cmpd="sng">
            <a:solidFill>
              <a:schemeClr val="accent2"/>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8" name="Google Shape;308;p39"/>
          <p:cNvSpPr/>
          <p:nvPr/>
        </p:nvSpPr>
        <p:spPr>
          <a:xfrm>
            <a:off x="264994" y="5623559"/>
            <a:ext cx="11662012" cy="974987"/>
          </a:xfrm>
          <a:prstGeom prst="roundRect">
            <a:avLst>
              <a:gd name="adj" fmla="val 16667"/>
            </a:avLst>
          </a:prstGeom>
          <a:noFill/>
          <a:ln w="1905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09" name="Google Shape;309;p39"/>
          <p:cNvPicPr>
            <a:picLocks noChangeAspect="1"/>
          </p:cNvPicPr>
          <p:nvPr/>
        </p:nvPicPr>
        <p:blipFill rotWithShape="1">
          <a:blip r:embed="rId13">
            <a:alphaModFix/>
          </a:blip>
          <a:srcRect/>
          <a:stretch/>
        </p:blipFill>
        <p:spPr>
          <a:xfrm>
            <a:off x="7108127" y="3947110"/>
            <a:ext cx="972000" cy="972000"/>
          </a:xfrm>
          <a:prstGeom prst="rect">
            <a:avLst/>
          </a:prstGeom>
          <a:noFill/>
          <a:ln>
            <a:noFill/>
          </a:ln>
        </p:spPr>
      </p:pic>
      <p:pic>
        <p:nvPicPr>
          <p:cNvPr id="310" name="Google Shape;310;p39"/>
          <p:cNvPicPr>
            <a:picLocks noChangeAspect="1"/>
          </p:cNvPicPr>
          <p:nvPr/>
        </p:nvPicPr>
        <p:blipFill rotWithShape="1">
          <a:blip r:embed="rId14">
            <a:alphaModFix/>
          </a:blip>
          <a:srcRect/>
          <a:stretch/>
        </p:blipFill>
        <p:spPr>
          <a:xfrm>
            <a:off x="3663019" y="2881618"/>
            <a:ext cx="972000" cy="972000"/>
          </a:xfrm>
          <a:prstGeom prst="rect">
            <a:avLst/>
          </a:prstGeom>
          <a:noFill/>
          <a:ln>
            <a:noFill/>
          </a:ln>
        </p:spPr>
      </p:pic>
      <p:pic>
        <p:nvPicPr>
          <p:cNvPr id="311" name="Google Shape;311;p39"/>
          <p:cNvPicPr>
            <a:picLocks noChangeAspect="1"/>
          </p:cNvPicPr>
          <p:nvPr/>
        </p:nvPicPr>
        <p:blipFill rotWithShape="1">
          <a:blip r:embed="rId15">
            <a:alphaModFix/>
          </a:blip>
          <a:srcRect/>
          <a:stretch/>
        </p:blipFill>
        <p:spPr>
          <a:xfrm>
            <a:off x="3663019" y="3947110"/>
            <a:ext cx="972000" cy="972000"/>
          </a:xfrm>
          <a:prstGeom prst="rect">
            <a:avLst/>
          </a:prstGeom>
          <a:noFill/>
          <a:ln>
            <a:noFill/>
          </a:ln>
        </p:spPr>
      </p:pic>
      <p:pic>
        <p:nvPicPr>
          <p:cNvPr id="312" name="Google Shape;312;p39"/>
          <p:cNvPicPr>
            <a:picLocks noChangeAspect="1"/>
          </p:cNvPicPr>
          <p:nvPr/>
        </p:nvPicPr>
        <p:blipFill rotWithShape="1">
          <a:blip r:embed="rId16">
            <a:alphaModFix/>
          </a:blip>
          <a:srcRect/>
          <a:stretch/>
        </p:blipFill>
        <p:spPr>
          <a:xfrm>
            <a:off x="4811388" y="2881618"/>
            <a:ext cx="972000" cy="972000"/>
          </a:xfrm>
          <a:prstGeom prst="rect">
            <a:avLst/>
          </a:prstGeom>
          <a:noFill/>
          <a:ln>
            <a:noFill/>
          </a:ln>
        </p:spPr>
      </p:pic>
      <p:pic>
        <p:nvPicPr>
          <p:cNvPr id="313" name="Google Shape;313;p39"/>
          <p:cNvPicPr>
            <a:picLocks noChangeAspect="1"/>
          </p:cNvPicPr>
          <p:nvPr/>
        </p:nvPicPr>
        <p:blipFill rotWithShape="1">
          <a:blip r:embed="rId17">
            <a:alphaModFix/>
          </a:blip>
          <a:srcRect/>
          <a:stretch/>
        </p:blipFill>
        <p:spPr>
          <a:xfrm>
            <a:off x="5959757" y="2881618"/>
            <a:ext cx="972000" cy="972000"/>
          </a:xfrm>
          <a:prstGeom prst="rect">
            <a:avLst/>
          </a:prstGeom>
          <a:noFill/>
          <a:ln>
            <a:noFill/>
          </a:ln>
        </p:spPr>
      </p:pic>
      <p:pic>
        <p:nvPicPr>
          <p:cNvPr id="314" name="Google Shape;314;p39"/>
          <p:cNvPicPr>
            <a:picLocks noChangeAspect="1"/>
          </p:cNvPicPr>
          <p:nvPr/>
        </p:nvPicPr>
        <p:blipFill rotWithShape="1">
          <a:blip r:embed="rId18">
            <a:alphaModFix/>
          </a:blip>
          <a:srcRect/>
          <a:stretch/>
        </p:blipFill>
        <p:spPr>
          <a:xfrm>
            <a:off x="2514650" y="2881618"/>
            <a:ext cx="972000" cy="972000"/>
          </a:xfrm>
          <a:prstGeom prst="rect">
            <a:avLst/>
          </a:prstGeom>
          <a:noFill/>
          <a:ln>
            <a:noFill/>
          </a:ln>
        </p:spPr>
      </p:pic>
      <p:pic>
        <p:nvPicPr>
          <p:cNvPr id="315" name="Google Shape;315;p39"/>
          <p:cNvPicPr>
            <a:picLocks noChangeAspect="1"/>
          </p:cNvPicPr>
          <p:nvPr/>
        </p:nvPicPr>
        <p:blipFill rotWithShape="1">
          <a:blip r:embed="rId19">
            <a:alphaModFix/>
          </a:blip>
          <a:srcRect/>
          <a:stretch/>
        </p:blipFill>
        <p:spPr>
          <a:xfrm>
            <a:off x="7108127" y="2881618"/>
            <a:ext cx="972000" cy="972000"/>
          </a:xfrm>
          <a:prstGeom prst="rect">
            <a:avLst/>
          </a:prstGeom>
          <a:noFill/>
          <a:ln>
            <a:noFill/>
          </a:ln>
        </p:spPr>
      </p:pic>
      <p:pic>
        <p:nvPicPr>
          <p:cNvPr id="316" name="Google Shape;316;p39"/>
          <p:cNvPicPr>
            <a:picLocks noChangeAspect="1"/>
          </p:cNvPicPr>
          <p:nvPr/>
        </p:nvPicPr>
        <p:blipFill rotWithShape="1">
          <a:blip r:embed="rId20">
            <a:alphaModFix/>
          </a:blip>
          <a:srcRect/>
          <a:stretch/>
        </p:blipFill>
        <p:spPr>
          <a:xfrm>
            <a:off x="5959757" y="3947110"/>
            <a:ext cx="972000" cy="972000"/>
          </a:xfrm>
          <a:prstGeom prst="rect">
            <a:avLst/>
          </a:prstGeom>
          <a:noFill/>
          <a:ln>
            <a:noFill/>
          </a:ln>
        </p:spPr>
      </p:pic>
      <p:pic>
        <p:nvPicPr>
          <p:cNvPr id="317" name="Google Shape;317;p39"/>
          <p:cNvPicPr>
            <a:picLocks noChangeAspect="1"/>
          </p:cNvPicPr>
          <p:nvPr/>
        </p:nvPicPr>
        <p:blipFill rotWithShape="1">
          <a:blip r:embed="rId21">
            <a:alphaModFix/>
          </a:blip>
          <a:srcRect/>
          <a:stretch/>
        </p:blipFill>
        <p:spPr>
          <a:xfrm>
            <a:off x="4811388" y="3947110"/>
            <a:ext cx="972000" cy="972000"/>
          </a:xfrm>
          <a:prstGeom prst="rect">
            <a:avLst/>
          </a:prstGeom>
          <a:noFill/>
          <a:ln>
            <a:noFill/>
          </a:ln>
        </p:spPr>
      </p:pic>
      <p:pic>
        <p:nvPicPr>
          <p:cNvPr id="318" name="Google Shape;318;p39"/>
          <p:cNvPicPr>
            <a:picLocks noChangeAspect="1"/>
          </p:cNvPicPr>
          <p:nvPr/>
        </p:nvPicPr>
        <p:blipFill rotWithShape="1">
          <a:blip r:embed="rId22">
            <a:alphaModFix/>
          </a:blip>
          <a:srcRect/>
          <a:stretch/>
        </p:blipFill>
        <p:spPr>
          <a:xfrm>
            <a:off x="2514650" y="3947110"/>
            <a:ext cx="972000" cy="972000"/>
          </a:xfrm>
          <a:prstGeom prst="rect">
            <a:avLst/>
          </a:prstGeom>
          <a:noFill/>
          <a:ln>
            <a:noFill/>
          </a:ln>
        </p:spPr>
      </p:pic>
      <p:pic>
        <p:nvPicPr>
          <p:cNvPr id="319" name="Google Shape;319;p39"/>
          <p:cNvPicPr>
            <a:picLocks noChangeAspect="1"/>
          </p:cNvPicPr>
          <p:nvPr/>
        </p:nvPicPr>
        <p:blipFill rotWithShape="1">
          <a:blip r:embed="rId23">
            <a:alphaModFix/>
          </a:blip>
          <a:srcRect/>
          <a:stretch/>
        </p:blipFill>
        <p:spPr>
          <a:xfrm>
            <a:off x="9404865" y="2877018"/>
            <a:ext cx="972000" cy="972000"/>
          </a:xfrm>
          <a:prstGeom prst="rect">
            <a:avLst/>
          </a:prstGeom>
          <a:noFill/>
          <a:ln>
            <a:noFill/>
          </a:ln>
        </p:spPr>
      </p:pic>
      <p:pic>
        <p:nvPicPr>
          <p:cNvPr id="320" name="Google Shape;320;p39"/>
          <p:cNvPicPr>
            <a:picLocks noChangeAspect="1"/>
          </p:cNvPicPr>
          <p:nvPr/>
        </p:nvPicPr>
        <p:blipFill rotWithShape="1">
          <a:blip r:embed="rId24">
            <a:alphaModFix/>
          </a:blip>
          <a:srcRect/>
          <a:stretch/>
        </p:blipFill>
        <p:spPr>
          <a:xfrm>
            <a:off x="10553235" y="3928715"/>
            <a:ext cx="972000" cy="972000"/>
          </a:xfrm>
          <a:prstGeom prst="rect">
            <a:avLst/>
          </a:prstGeom>
          <a:noFill/>
          <a:ln>
            <a:noFill/>
          </a:ln>
        </p:spPr>
      </p:pic>
      <p:pic>
        <p:nvPicPr>
          <p:cNvPr id="321" name="Google Shape;321;p39"/>
          <p:cNvPicPr>
            <a:picLocks noChangeAspect="1"/>
          </p:cNvPicPr>
          <p:nvPr/>
        </p:nvPicPr>
        <p:blipFill rotWithShape="1">
          <a:blip r:embed="rId25">
            <a:alphaModFix/>
          </a:blip>
          <a:srcRect/>
          <a:stretch/>
        </p:blipFill>
        <p:spPr>
          <a:xfrm>
            <a:off x="10553235" y="2875553"/>
            <a:ext cx="972000" cy="972000"/>
          </a:xfrm>
          <a:prstGeom prst="rect">
            <a:avLst/>
          </a:prstGeom>
          <a:noFill/>
          <a:ln>
            <a:noFill/>
          </a:ln>
        </p:spPr>
      </p:pic>
      <p:grpSp>
        <p:nvGrpSpPr>
          <p:cNvPr id="322" name="Google Shape;322;p39"/>
          <p:cNvGrpSpPr/>
          <p:nvPr/>
        </p:nvGrpSpPr>
        <p:grpSpPr>
          <a:xfrm>
            <a:off x="8802806" y="862819"/>
            <a:ext cx="2944846" cy="343603"/>
            <a:chOff x="8802806" y="862819"/>
            <a:chExt cx="2944846" cy="343603"/>
          </a:xfrm>
        </p:grpSpPr>
        <p:sp>
          <p:nvSpPr>
            <p:cNvPr id="323" name="Google Shape;323;p39"/>
            <p:cNvSpPr/>
            <p:nvPr/>
          </p:nvSpPr>
          <p:spPr>
            <a:xfrm>
              <a:off x="8802806" y="862819"/>
              <a:ext cx="2944846" cy="343603"/>
            </a:xfrm>
            <a:prstGeom prst="roundRect">
              <a:avLst>
                <a:gd name="adj" fmla="val 30559"/>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4" name="Google Shape;324;p39"/>
            <p:cNvSpPr txBox="1"/>
            <p:nvPr/>
          </p:nvSpPr>
          <p:spPr>
            <a:xfrm>
              <a:off x="8944941" y="884065"/>
              <a:ext cx="266057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121C29"/>
                  </a:solidFill>
                  <a:latin typeface="Space Grotesk"/>
                  <a:ea typeface="Space Grotesk"/>
                  <a:cs typeface="Space Grotesk"/>
                  <a:sym typeface="Space Grotesk"/>
                </a:rPr>
                <a:t>Use any language or runtime</a:t>
              </a:r>
              <a:endParaRPr sz="1400" b="0" i="0" u="none" strike="noStrike" cap="none">
                <a:solidFill>
                  <a:srgbClr val="121C29"/>
                </a:solidFill>
                <a:latin typeface="Space Grotesk"/>
                <a:ea typeface="Space Grotesk"/>
                <a:cs typeface="Space Grotesk"/>
                <a:sym typeface="Space Grotesk"/>
              </a:endParaRPr>
            </a:p>
          </p:txBody>
        </p:sp>
      </p:grpSp>
      <p:grpSp>
        <p:nvGrpSpPr>
          <p:cNvPr id="325" name="Google Shape;325;p39"/>
          <p:cNvGrpSpPr/>
          <p:nvPr/>
        </p:nvGrpSpPr>
        <p:grpSpPr>
          <a:xfrm>
            <a:off x="459093" y="2482973"/>
            <a:ext cx="1745351" cy="343603"/>
            <a:chOff x="8802806" y="862819"/>
            <a:chExt cx="2944846" cy="343603"/>
          </a:xfrm>
        </p:grpSpPr>
        <p:sp>
          <p:nvSpPr>
            <p:cNvPr id="326" name="Google Shape;326;p39"/>
            <p:cNvSpPr/>
            <p:nvPr/>
          </p:nvSpPr>
          <p:spPr>
            <a:xfrm>
              <a:off x="8802806" y="862819"/>
              <a:ext cx="2944846" cy="343603"/>
            </a:xfrm>
            <a:prstGeom prst="roundRect">
              <a:avLst>
                <a:gd name="adj" fmla="val 30559"/>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7" name="Google Shape;327;p39"/>
            <p:cNvSpPr txBox="1"/>
            <p:nvPr/>
          </p:nvSpPr>
          <p:spPr>
            <a:xfrm>
              <a:off x="8944941" y="884065"/>
              <a:ext cx="266057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Space Grotesk"/>
                  <a:ea typeface="Space Grotesk"/>
                  <a:cs typeface="Space Grotesk"/>
                  <a:sym typeface="Space Grotesk"/>
                </a:rPr>
                <a:t>HTTP/gRPC</a:t>
              </a:r>
              <a:endParaRPr sz="1400" b="0" i="0" u="none" strike="noStrike" cap="none">
                <a:solidFill>
                  <a:schemeClr val="lt1"/>
                </a:solidFill>
                <a:latin typeface="Space Grotesk"/>
                <a:ea typeface="Space Grotesk"/>
                <a:cs typeface="Space Grotesk"/>
                <a:sym typeface="Space Grotesk"/>
              </a:endParaRPr>
            </a:p>
          </p:txBody>
        </p:sp>
      </p:grpSp>
      <p:grpSp>
        <p:nvGrpSpPr>
          <p:cNvPr id="328" name="Google Shape;328;p39"/>
          <p:cNvGrpSpPr/>
          <p:nvPr/>
        </p:nvGrpSpPr>
        <p:grpSpPr>
          <a:xfrm>
            <a:off x="6370320" y="5439988"/>
            <a:ext cx="5377333" cy="544426"/>
            <a:chOff x="8802806" y="862819"/>
            <a:chExt cx="2944846" cy="544426"/>
          </a:xfrm>
        </p:grpSpPr>
        <p:sp>
          <p:nvSpPr>
            <p:cNvPr id="329" name="Google Shape;329;p39"/>
            <p:cNvSpPr/>
            <p:nvPr/>
          </p:nvSpPr>
          <p:spPr>
            <a:xfrm>
              <a:off x="8802806" y="862819"/>
              <a:ext cx="2944846" cy="343603"/>
            </a:xfrm>
            <a:prstGeom prst="roundRect">
              <a:avLst>
                <a:gd name="adj" fmla="val 30559"/>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330" name="Google Shape;330;p39"/>
            <p:cNvSpPr txBox="1"/>
            <p:nvPr/>
          </p:nvSpPr>
          <p:spPr>
            <a:xfrm>
              <a:off x="8836815" y="884065"/>
              <a:ext cx="2910837"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121C29"/>
                  </a:solidFill>
                  <a:latin typeface="Space Grotesk"/>
                  <a:ea typeface="Space Grotesk"/>
                  <a:cs typeface="Space Grotesk"/>
                  <a:sym typeface="Space Grotesk"/>
                </a:rPr>
                <a:t>Host on &amp; integrate with any cloud or edge infrastructure</a:t>
              </a:r>
              <a:endParaRPr sz="1400" b="0" i="0" u="none" strike="noStrike" cap="none" dirty="0">
                <a:solidFill>
                  <a:srgbClr val="121C29"/>
                </a:solidFill>
                <a:latin typeface="Space Grotesk"/>
                <a:ea typeface="Space Grotesk"/>
                <a:cs typeface="Space Grotesk"/>
                <a:sym typeface="Space Grotesk"/>
              </a:endParaRPr>
            </a:p>
          </p:txBody>
        </p:sp>
      </p:grpSp>
      <p:pic>
        <p:nvPicPr>
          <p:cNvPr id="331" name="Google Shape;331;p39"/>
          <p:cNvPicPr preferRelativeResize="0">
            <a:picLocks noChangeAspect="1"/>
          </p:cNvPicPr>
          <p:nvPr/>
        </p:nvPicPr>
        <p:blipFill rotWithShape="1">
          <a:blip r:embed="rId26">
            <a:alphaModFix/>
          </a:blip>
          <a:srcRect/>
          <a:stretch/>
        </p:blipFill>
        <p:spPr>
          <a:xfrm>
            <a:off x="1704519" y="6028540"/>
            <a:ext cx="477352" cy="284931"/>
          </a:xfrm>
          <a:prstGeom prst="rect">
            <a:avLst/>
          </a:prstGeom>
          <a:noFill/>
          <a:ln>
            <a:noFill/>
          </a:ln>
        </p:spPr>
      </p:pic>
      <p:pic>
        <p:nvPicPr>
          <p:cNvPr id="332" name="Google Shape;332;p39"/>
          <p:cNvPicPr preferRelativeResize="0">
            <a:picLocks noChangeAspect="1"/>
          </p:cNvPicPr>
          <p:nvPr/>
        </p:nvPicPr>
        <p:blipFill rotWithShape="1">
          <a:blip r:embed="rId27">
            <a:alphaModFix/>
          </a:blip>
          <a:srcRect/>
          <a:stretch/>
        </p:blipFill>
        <p:spPr>
          <a:xfrm>
            <a:off x="2458694" y="6068647"/>
            <a:ext cx="1358047" cy="210923"/>
          </a:xfrm>
          <a:prstGeom prst="rect">
            <a:avLst/>
          </a:prstGeom>
          <a:noFill/>
          <a:ln>
            <a:noFill/>
          </a:ln>
        </p:spPr>
      </p:pic>
      <p:pic>
        <p:nvPicPr>
          <p:cNvPr id="333" name="Google Shape;333;p39"/>
          <p:cNvPicPr preferRelativeResize="0">
            <a:picLocks noChangeAspect="1"/>
          </p:cNvPicPr>
          <p:nvPr/>
        </p:nvPicPr>
        <p:blipFill rotWithShape="1">
          <a:blip r:embed="rId28">
            <a:alphaModFix/>
          </a:blip>
          <a:srcRect/>
          <a:stretch/>
        </p:blipFill>
        <p:spPr>
          <a:xfrm>
            <a:off x="4093564" y="6025062"/>
            <a:ext cx="1358047" cy="240526"/>
          </a:xfrm>
          <a:prstGeom prst="rect">
            <a:avLst/>
          </a:prstGeom>
          <a:noFill/>
          <a:ln>
            <a:noFill/>
          </a:ln>
        </p:spPr>
      </p:pic>
      <p:pic>
        <p:nvPicPr>
          <p:cNvPr id="334" name="Google Shape;334;p39"/>
          <p:cNvPicPr preferRelativeResize="0">
            <a:picLocks noChangeAspect="1"/>
          </p:cNvPicPr>
          <p:nvPr/>
        </p:nvPicPr>
        <p:blipFill rotWithShape="1">
          <a:blip r:embed="rId29">
            <a:alphaModFix/>
          </a:blip>
          <a:srcRect/>
          <a:stretch/>
        </p:blipFill>
        <p:spPr>
          <a:xfrm>
            <a:off x="430773" y="5993134"/>
            <a:ext cx="996923" cy="288000"/>
          </a:xfrm>
          <a:prstGeom prst="rect">
            <a:avLst/>
          </a:prstGeom>
          <a:noFill/>
          <a:ln>
            <a:noFill/>
          </a:ln>
        </p:spPr>
      </p:pic>
      <p:pic>
        <p:nvPicPr>
          <p:cNvPr id="335" name="Google Shape;335;p39"/>
          <p:cNvPicPr preferRelativeResize="0">
            <a:picLocks noChangeAspect="1"/>
          </p:cNvPicPr>
          <p:nvPr/>
        </p:nvPicPr>
        <p:blipFill rotWithShape="1">
          <a:blip r:embed="rId30">
            <a:alphaModFix/>
          </a:blip>
          <a:srcRect/>
          <a:stretch/>
        </p:blipFill>
        <p:spPr>
          <a:xfrm>
            <a:off x="5728435" y="5984414"/>
            <a:ext cx="1539367" cy="347838"/>
          </a:xfrm>
          <a:prstGeom prst="rect">
            <a:avLst/>
          </a:prstGeom>
          <a:noFill/>
          <a:ln>
            <a:noFill/>
          </a:ln>
        </p:spPr>
      </p:pic>
      <p:pic>
        <p:nvPicPr>
          <p:cNvPr id="2" name="Picture 1" descr="A blue and white sign with arrows&#10;&#10;Description automatically generated">
            <a:extLst>
              <a:ext uri="{FF2B5EF4-FFF2-40B4-BE49-F238E27FC236}">
                <a16:creationId xmlns:a16="http://schemas.microsoft.com/office/drawing/2014/main" id="{6C0DEA54-B758-D190-EADB-FE6562CB343C}"/>
              </a:ext>
            </a:extLst>
          </p:cNvPr>
          <p:cNvPicPr>
            <a:picLocks noChangeAspect="1"/>
          </p:cNvPicPr>
          <p:nvPr/>
        </p:nvPicPr>
        <p:blipFill>
          <a:blip r:embed="rId31"/>
          <a:stretch>
            <a:fillRect/>
          </a:stretch>
        </p:blipFill>
        <p:spPr>
          <a:xfrm>
            <a:off x="8256497" y="3940386"/>
            <a:ext cx="972000" cy="972000"/>
          </a:xfrm>
          <a:prstGeom prst="rect">
            <a:avLst/>
          </a:prstGeom>
        </p:spPr>
      </p:pic>
      <p:grpSp>
        <p:nvGrpSpPr>
          <p:cNvPr id="9" name="Group 8">
            <a:extLst>
              <a:ext uri="{FF2B5EF4-FFF2-40B4-BE49-F238E27FC236}">
                <a16:creationId xmlns:a16="http://schemas.microsoft.com/office/drawing/2014/main" id="{9BE6973E-51E7-6715-1FB5-49AD657C43CD}"/>
              </a:ext>
            </a:extLst>
          </p:cNvPr>
          <p:cNvGrpSpPr/>
          <p:nvPr/>
        </p:nvGrpSpPr>
        <p:grpSpPr>
          <a:xfrm>
            <a:off x="7652980" y="5978333"/>
            <a:ext cx="1159206" cy="360000"/>
            <a:chOff x="8329361" y="5856379"/>
            <a:chExt cx="1159206" cy="360000"/>
          </a:xfrm>
        </p:grpSpPr>
        <p:pic>
          <p:nvPicPr>
            <p:cNvPr id="4" name="Google Shape;1778;p3">
              <a:extLst>
                <a:ext uri="{FF2B5EF4-FFF2-40B4-BE49-F238E27FC236}">
                  <a16:creationId xmlns:a16="http://schemas.microsoft.com/office/drawing/2014/main" id="{89689704-745C-AD94-A826-82E6D41B1FE4}"/>
                </a:ext>
              </a:extLst>
            </p:cNvPr>
            <p:cNvPicPr preferRelativeResize="0">
              <a:picLocks noChangeAspect="1"/>
            </p:cNvPicPr>
            <p:nvPr/>
          </p:nvPicPr>
          <p:blipFill rotWithShape="1">
            <a:blip r:embed="rId32">
              <a:alphaModFix/>
            </a:blip>
            <a:srcRect/>
            <a:stretch/>
          </p:blipFill>
          <p:spPr>
            <a:xfrm>
              <a:off x="8329361" y="5856379"/>
              <a:ext cx="360000" cy="360000"/>
            </a:xfrm>
            <a:prstGeom prst="rect">
              <a:avLst/>
            </a:prstGeom>
            <a:noFill/>
            <a:ln>
              <a:noFill/>
            </a:ln>
          </p:spPr>
        </p:pic>
        <p:sp>
          <p:nvSpPr>
            <p:cNvPr id="6" name="TextBox 5">
              <a:extLst>
                <a:ext uri="{FF2B5EF4-FFF2-40B4-BE49-F238E27FC236}">
                  <a16:creationId xmlns:a16="http://schemas.microsoft.com/office/drawing/2014/main" id="{1216E2AC-DEE6-A305-573D-FE5413C35E03}"/>
                </a:ext>
              </a:extLst>
            </p:cNvPr>
            <p:cNvSpPr txBox="1"/>
            <p:nvPr/>
          </p:nvSpPr>
          <p:spPr>
            <a:xfrm>
              <a:off x="8613006" y="5925111"/>
              <a:ext cx="875561" cy="253916"/>
            </a:xfrm>
            <a:prstGeom prst="rect">
              <a:avLst/>
            </a:prstGeom>
            <a:noFill/>
          </p:spPr>
          <p:txBody>
            <a:bodyPr wrap="none" rtlCol="0">
              <a:spAutoFit/>
            </a:bodyPr>
            <a:lstStyle/>
            <a:p>
              <a:r>
                <a:rPr lang="en-US" sz="1050" dirty="0">
                  <a:latin typeface="Space Grotesk" pitchFamily="2" charset="0"/>
                  <a:cs typeface="Space Grotesk" pitchFamily="2" charset="0"/>
                </a:rPr>
                <a:t>Databases</a:t>
              </a:r>
              <a:endParaRPr lang="en-NL" sz="1050" dirty="0">
                <a:latin typeface="Space Grotesk" pitchFamily="2" charset="0"/>
                <a:cs typeface="Space Grotesk" pitchFamily="2" charset="0"/>
              </a:endParaRPr>
            </a:p>
          </p:txBody>
        </p:sp>
      </p:grpSp>
      <p:grpSp>
        <p:nvGrpSpPr>
          <p:cNvPr id="10" name="Group 9">
            <a:extLst>
              <a:ext uri="{FF2B5EF4-FFF2-40B4-BE49-F238E27FC236}">
                <a16:creationId xmlns:a16="http://schemas.microsoft.com/office/drawing/2014/main" id="{227970F2-A49F-D6C8-35BC-3951155ABFB6}"/>
              </a:ext>
            </a:extLst>
          </p:cNvPr>
          <p:cNvGrpSpPr/>
          <p:nvPr/>
        </p:nvGrpSpPr>
        <p:grpSpPr>
          <a:xfrm>
            <a:off x="8898160" y="5969478"/>
            <a:ext cx="1606843" cy="360000"/>
            <a:chOff x="8311975" y="6208941"/>
            <a:chExt cx="1606843" cy="360000"/>
          </a:xfrm>
        </p:grpSpPr>
        <p:pic>
          <p:nvPicPr>
            <p:cNvPr id="3" name="Google Shape;1775;p3">
              <a:extLst>
                <a:ext uri="{FF2B5EF4-FFF2-40B4-BE49-F238E27FC236}">
                  <a16:creationId xmlns:a16="http://schemas.microsoft.com/office/drawing/2014/main" id="{38449986-176F-9795-763F-9B2CF024ED89}"/>
                </a:ext>
              </a:extLst>
            </p:cNvPr>
            <p:cNvPicPr preferRelativeResize="0">
              <a:picLocks noChangeAspect="1"/>
            </p:cNvPicPr>
            <p:nvPr/>
          </p:nvPicPr>
          <p:blipFill rotWithShape="1">
            <a:blip r:embed="rId33">
              <a:alphaModFix/>
            </a:blip>
            <a:srcRect/>
            <a:stretch/>
          </p:blipFill>
          <p:spPr>
            <a:xfrm>
              <a:off x="8311975" y="6208941"/>
              <a:ext cx="360000" cy="360000"/>
            </a:xfrm>
            <a:prstGeom prst="rect">
              <a:avLst/>
            </a:prstGeom>
            <a:noFill/>
            <a:ln>
              <a:noFill/>
            </a:ln>
          </p:spPr>
        </p:pic>
        <p:sp>
          <p:nvSpPr>
            <p:cNvPr id="7" name="TextBox 6">
              <a:extLst>
                <a:ext uri="{FF2B5EF4-FFF2-40B4-BE49-F238E27FC236}">
                  <a16:creationId xmlns:a16="http://schemas.microsoft.com/office/drawing/2014/main" id="{08C93D8E-92C1-FC31-C8AB-D1A02B4B8638}"/>
                </a:ext>
              </a:extLst>
            </p:cNvPr>
            <p:cNvSpPr txBox="1"/>
            <p:nvPr/>
          </p:nvSpPr>
          <p:spPr>
            <a:xfrm>
              <a:off x="8618462" y="6277673"/>
              <a:ext cx="1300356" cy="253916"/>
            </a:xfrm>
            <a:prstGeom prst="rect">
              <a:avLst/>
            </a:prstGeom>
            <a:noFill/>
          </p:spPr>
          <p:txBody>
            <a:bodyPr wrap="none" rtlCol="0">
              <a:spAutoFit/>
            </a:bodyPr>
            <a:lstStyle/>
            <a:p>
              <a:r>
                <a:rPr lang="en-US" sz="1050" dirty="0">
                  <a:latin typeface="Space Grotesk" pitchFamily="2" charset="0"/>
                  <a:cs typeface="Space Grotesk" pitchFamily="2" charset="0"/>
                </a:rPr>
                <a:t>Message Brokers</a:t>
              </a:r>
              <a:endParaRPr lang="en-NL" sz="1050" dirty="0">
                <a:latin typeface="Space Grotesk" pitchFamily="2" charset="0"/>
                <a:cs typeface="Space Grotesk" pitchFamily="2" charset="0"/>
              </a:endParaRPr>
            </a:p>
          </p:txBody>
        </p:sp>
      </p:grpSp>
      <p:grpSp>
        <p:nvGrpSpPr>
          <p:cNvPr id="12" name="Group 11">
            <a:extLst>
              <a:ext uri="{FF2B5EF4-FFF2-40B4-BE49-F238E27FC236}">
                <a16:creationId xmlns:a16="http://schemas.microsoft.com/office/drawing/2014/main" id="{7F844ECD-CDB3-56B3-357B-6E5D5DD49C1B}"/>
              </a:ext>
            </a:extLst>
          </p:cNvPr>
          <p:cNvGrpSpPr/>
          <p:nvPr/>
        </p:nvGrpSpPr>
        <p:grpSpPr>
          <a:xfrm>
            <a:off x="10584232" y="5981131"/>
            <a:ext cx="1070950" cy="360000"/>
            <a:chOff x="10057366" y="5981131"/>
            <a:chExt cx="1070950" cy="360000"/>
          </a:xfrm>
        </p:grpSpPr>
        <p:pic>
          <p:nvPicPr>
            <p:cNvPr id="5" name="Google Shape;1783;p3">
              <a:extLst>
                <a:ext uri="{FF2B5EF4-FFF2-40B4-BE49-F238E27FC236}">
                  <a16:creationId xmlns:a16="http://schemas.microsoft.com/office/drawing/2014/main" id="{392B6407-5A3E-B01D-307B-8A2917A38DE6}"/>
                </a:ext>
              </a:extLst>
            </p:cNvPr>
            <p:cNvPicPr preferRelativeResize="0">
              <a:picLocks noChangeAspect="1"/>
            </p:cNvPicPr>
            <p:nvPr/>
          </p:nvPicPr>
          <p:blipFill rotWithShape="1">
            <a:blip r:embed="rId34">
              <a:alphaModFix/>
            </a:blip>
            <a:srcRect/>
            <a:stretch/>
          </p:blipFill>
          <p:spPr>
            <a:xfrm>
              <a:off x="10057366" y="5981131"/>
              <a:ext cx="360000" cy="360000"/>
            </a:xfrm>
            <a:prstGeom prst="rect">
              <a:avLst/>
            </a:prstGeom>
            <a:noFill/>
            <a:ln>
              <a:noFill/>
            </a:ln>
          </p:spPr>
        </p:pic>
        <p:sp>
          <p:nvSpPr>
            <p:cNvPr id="11" name="TextBox 10">
              <a:extLst>
                <a:ext uri="{FF2B5EF4-FFF2-40B4-BE49-F238E27FC236}">
                  <a16:creationId xmlns:a16="http://schemas.microsoft.com/office/drawing/2014/main" id="{C3E8800A-0D7B-A1BB-1BCC-43389EA3A376}"/>
                </a:ext>
              </a:extLst>
            </p:cNvPr>
            <p:cNvSpPr txBox="1"/>
            <p:nvPr/>
          </p:nvSpPr>
          <p:spPr>
            <a:xfrm>
              <a:off x="10393820" y="6033824"/>
              <a:ext cx="734496" cy="253916"/>
            </a:xfrm>
            <a:prstGeom prst="rect">
              <a:avLst/>
            </a:prstGeom>
            <a:noFill/>
          </p:spPr>
          <p:txBody>
            <a:bodyPr wrap="none" rtlCol="0">
              <a:spAutoFit/>
            </a:bodyPr>
            <a:lstStyle/>
            <a:p>
              <a:r>
                <a:rPr lang="en-US" sz="1050" dirty="0">
                  <a:latin typeface="Space Grotesk" pitchFamily="2" charset="0"/>
                  <a:cs typeface="Space Grotesk" pitchFamily="2" charset="0"/>
                </a:rPr>
                <a:t>Services</a:t>
              </a:r>
              <a:endParaRPr lang="en-NL" sz="1050" dirty="0">
                <a:latin typeface="Space Grotesk" pitchFamily="2" charset="0"/>
                <a:cs typeface="Space Grotesk" pitchFamily="2" charset="0"/>
              </a:endParaRPr>
            </a:p>
          </p:txBody>
        </p:sp>
      </p:grpSp>
      <p:grpSp>
        <p:nvGrpSpPr>
          <p:cNvPr id="13" name="Group 12">
            <a:extLst>
              <a:ext uri="{FF2B5EF4-FFF2-40B4-BE49-F238E27FC236}">
                <a16:creationId xmlns:a16="http://schemas.microsoft.com/office/drawing/2014/main" id="{BA70658E-69A1-988E-E3CF-24763C903169}"/>
              </a:ext>
            </a:extLst>
          </p:cNvPr>
          <p:cNvGrpSpPr/>
          <p:nvPr/>
        </p:nvGrpSpPr>
        <p:grpSpPr>
          <a:xfrm>
            <a:off x="1203092" y="5270997"/>
            <a:ext cx="152400" cy="354185"/>
            <a:chOff x="1203092" y="5270997"/>
            <a:chExt cx="152400" cy="354185"/>
          </a:xfrm>
        </p:grpSpPr>
        <p:cxnSp>
          <p:nvCxnSpPr>
            <p:cNvPr id="14" name="Google Shape;292;p39">
              <a:extLst>
                <a:ext uri="{FF2B5EF4-FFF2-40B4-BE49-F238E27FC236}">
                  <a16:creationId xmlns:a16="http://schemas.microsoft.com/office/drawing/2014/main" id="{D37626B8-450F-362B-DBA6-52F0FD583C61}"/>
                </a:ext>
              </a:extLst>
            </p:cNvPr>
            <p:cNvCxnSpPr>
              <a:cxnSpLocks/>
            </p:cNvCxnSpPr>
            <p:nvPr/>
          </p:nvCxnSpPr>
          <p:spPr>
            <a:xfrm>
              <a:off x="1203092" y="5270997"/>
              <a:ext cx="0" cy="340028"/>
            </a:xfrm>
            <a:prstGeom prst="straightConnector1">
              <a:avLst/>
            </a:prstGeom>
            <a:noFill/>
            <a:ln w="25400" cap="flat" cmpd="sng">
              <a:solidFill>
                <a:schemeClr val="dk1"/>
              </a:solidFill>
              <a:prstDash val="solid"/>
              <a:miter lim="800000"/>
              <a:headEnd type="none" w="sm" len="sm"/>
              <a:tailEnd type="triangle" w="lg" len="lg"/>
            </a:ln>
          </p:spPr>
        </p:cxnSp>
        <p:cxnSp>
          <p:nvCxnSpPr>
            <p:cNvPr id="15" name="Google Shape;292;p39">
              <a:extLst>
                <a:ext uri="{FF2B5EF4-FFF2-40B4-BE49-F238E27FC236}">
                  <a16:creationId xmlns:a16="http://schemas.microsoft.com/office/drawing/2014/main" id="{6DF071E8-EB21-3FF2-331D-20E6C19B9E93}"/>
                </a:ext>
              </a:extLst>
            </p:cNvPr>
            <p:cNvCxnSpPr>
              <a:cxnSpLocks/>
            </p:cNvCxnSpPr>
            <p:nvPr/>
          </p:nvCxnSpPr>
          <p:spPr>
            <a:xfrm flipV="1">
              <a:off x="1355492" y="5285154"/>
              <a:ext cx="0" cy="340028"/>
            </a:xfrm>
            <a:prstGeom prst="straightConnector1">
              <a:avLst/>
            </a:prstGeom>
            <a:noFill/>
            <a:ln w="25400" cap="flat" cmpd="sng">
              <a:solidFill>
                <a:schemeClr val="dk1"/>
              </a:solidFill>
              <a:prstDash val="solid"/>
              <a:miter lim="800000"/>
              <a:headEnd type="none" w="sm" len="sm"/>
              <a:tailEnd type="triangle" w="lg" len="lg"/>
            </a:ln>
          </p:spPr>
        </p:cxnSp>
      </p:grpSp>
      <p:pic>
        <p:nvPicPr>
          <p:cNvPr id="16" name="Picture 15">
            <a:extLst>
              <a:ext uri="{FF2B5EF4-FFF2-40B4-BE49-F238E27FC236}">
                <a16:creationId xmlns:a16="http://schemas.microsoft.com/office/drawing/2014/main" id="{F22E4D1C-B845-681D-4978-6B6390F5A383}"/>
              </a:ext>
            </a:extLst>
          </p:cNvPr>
          <p:cNvPicPr>
            <a:picLocks noChangeAspect="1"/>
          </p:cNvPicPr>
          <p:nvPr/>
        </p:nvPicPr>
        <p:blipFill>
          <a:blip r:embed="rId35"/>
          <a:stretch>
            <a:fillRect/>
          </a:stretch>
        </p:blipFill>
        <p:spPr>
          <a:xfrm>
            <a:off x="8256497" y="2883891"/>
            <a:ext cx="972000" cy="972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1"/>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a:t>Dapr components</a:t>
            </a:r>
            <a:endParaRPr/>
          </a:p>
        </p:txBody>
      </p:sp>
      <p:grpSp>
        <p:nvGrpSpPr>
          <p:cNvPr id="357" name="Google Shape;357;p41"/>
          <p:cNvGrpSpPr/>
          <p:nvPr/>
        </p:nvGrpSpPr>
        <p:grpSpPr>
          <a:xfrm>
            <a:off x="7964229" y="247745"/>
            <a:ext cx="1690147" cy="1722037"/>
            <a:chOff x="5037950" y="573267"/>
            <a:chExt cx="1855000" cy="1890000"/>
          </a:xfrm>
        </p:grpSpPr>
        <p:pic>
          <p:nvPicPr>
            <p:cNvPr id="358" name="Google Shape;358;p41"/>
            <p:cNvPicPr preferRelativeResize="0"/>
            <p:nvPr/>
          </p:nvPicPr>
          <p:blipFill rotWithShape="1">
            <a:blip r:embed="rId3">
              <a:alphaModFix/>
            </a:blip>
            <a:srcRect/>
            <a:stretch/>
          </p:blipFill>
          <p:spPr>
            <a:xfrm>
              <a:off x="5037950" y="573267"/>
              <a:ext cx="1855000" cy="1890000"/>
            </a:xfrm>
            <a:prstGeom prst="rect">
              <a:avLst/>
            </a:prstGeom>
            <a:noFill/>
            <a:ln>
              <a:noFill/>
            </a:ln>
          </p:spPr>
        </p:pic>
        <p:sp>
          <p:nvSpPr>
            <p:cNvPr id="359" name="Google Shape;359;p41"/>
            <p:cNvSpPr txBox="1"/>
            <p:nvPr/>
          </p:nvSpPr>
          <p:spPr>
            <a:xfrm>
              <a:off x="5192297" y="1139589"/>
              <a:ext cx="1149446" cy="33775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Space Grotesk"/>
                  <a:ea typeface="Space Grotesk"/>
                  <a:cs typeface="Space Grotesk"/>
                  <a:sym typeface="Space Grotesk"/>
                </a:rPr>
                <a:t>App</a:t>
              </a:r>
              <a:endParaRPr sz="1400" b="1" i="0" u="none" strike="noStrike" cap="none" dirty="0">
                <a:solidFill>
                  <a:schemeClr val="dk1"/>
                </a:solidFill>
                <a:latin typeface="Space Grotesk"/>
                <a:ea typeface="Space Grotesk"/>
                <a:cs typeface="Space Grotesk"/>
                <a:sym typeface="Space Grotesk"/>
              </a:endParaRPr>
            </a:p>
          </p:txBody>
        </p:sp>
      </p:grpSp>
      <p:pic>
        <p:nvPicPr>
          <p:cNvPr id="361" name="Google Shape;361;p41"/>
          <p:cNvPicPr>
            <a:picLocks noChangeAspect="1"/>
          </p:cNvPicPr>
          <p:nvPr/>
        </p:nvPicPr>
        <p:blipFill rotWithShape="1">
          <a:blip r:embed="rId4">
            <a:alphaModFix/>
          </a:blip>
          <a:srcRect/>
          <a:stretch/>
        </p:blipFill>
        <p:spPr>
          <a:xfrm>
            <a:off x="7384852" y="2466584"/>
            <a:ext cx="972000" cy="972000"/>
          </a:xfrm>
          <a:prstGeom prst="rect">
            <a:avLst/>
          </a:prstGeom>
          <a:noFill/>
          <a:ln>
            <a:noFill/>
          </a:ln>
        </p:spPr>
      </p:pic>
      <p:pic>
        <p:nvPicPr>
          <p:cNvPr id="362" name="Google Shape;362;p41"/>
          <p:cNvPicPr>
            <a:picLocks noChangeAspect="1"/>
          </p:cNvPicPr>
          <p:nvPr/>
        </p:nvPicPr>
        <p:blipFill rotWithShape="1">
          <a:blip r:embed="rId5">
            <a:alphaModFix/>
          </a:blip>
          <a:srcRect/>
          <a:stretch/>
        </p:blipFill>
        <p:spPr>
          <a:xfrm>
            <a:off x="1538527" y="2466584"/>
            <a:ext cx="972000" cy="972000"/>
          </a:xfrm>
          <a:prstGeom prst="rect">
            <a:avLst/>
          </a:prstGeom>
          <a:noFill/>
          <a:ln>
            <a:noFill/>
          </a:ln>
        </p:spPr>
      </p:pic>
      <p:pic>
        <p:nvPicPr>
          <p:cNvPr id="363" name="Google Shape;363;p41"/>
          <p:cNvPicPr>
            <a:picLocks noChangeAspect="1"/>
          </p:cNvPicPr>
          <p:nvPr/>
        </p:nvPicPr>
        <p:blipFill rotWithShape="1">
          <a:blip r:embed="rId6">
            <a:alphaModFix/>
          </a:blip>
          <a:srcRect/>
          <a:stretch/>
        </p:blipFill>
        <p:spPr>
          <a:xfrm>
            <a:off x="3877057" y="2466584"/>
            <a:ext cx="972000" cy="972000"/>
          </a:xfrm>
          <a:prstGeom prst="rect">
            <a:avLst/>
          </a:prstGeom>
          <a:noFill/>
          <a:ln>
            <a:noFill/>
          </a:ln>
        </p:spPr>
      </p:pic>
      <p:pic>
        <p:nvPicPr>
          <p:cNvPr id="364" name="Google Shape;364;p41"/>
          <p:cNvPicPr>
            <a:picLocks noChangeAspect="1"/>
          </p:cNvPicPr>
          <p:nvPr/>
        </p:nvPicPr>
        <p:blipFill rotWithShape="1">
          <a:blip r:embed="rId7">
            <a:alphaModFix/>
          </a:blip>
          <a:srcRect/>
          <a:stretch/>
        </p:blipFill>
        <p:spPr>
          <a:xfrm>
            <a:off x="369262" y="2466584"/>
            <a:ext cx="972000" cy="972000"/>
          </a:xfrm>
          <a:prstGeom prst="rect">
            <a:avLst/>
          </a:prstGeom>
          <a:noFill/>
          <a:ln>
            <a:noFill/>
          </a:ln>
        </p:spPr>
      </p:pic>
      <p:pic>
        <p:nvPicPr>
          <p:cNvPr id="365" name="Google Shape;365;p41"/>
          <p:cNvPicPr>
            <a:picLocks noChangeAspect="1"/>
          </p:cNvPicPr>
          <p:nvPr/>
        </p:nvPicPr>
        <p:blipFill rotWithShape="1">
          <a:blip r:embed="rId8">
            <a:alphaModFix/>
          </a:blip>
          <a:srcRect/>
          <a:stretch/>
        </p:blipFill>
        <p:spPr>
          <a:xfrm>
            <a:off x="8554117" y="2466584"/>
            <a:ext cx="972000" cy="972000"/>
          </a:xfrm>
          <a:prstGeom prst="rect">
            <a:avLst/>
          </a:prstGeom>
          <a:noFill/>
          <a:ln>
            <a:noFill/>
          </a:ln>
        </p:spPr>
      </p:pic>
      <p:pic>
        <p:nvPicPr>
          <p:cNvPr id="366" name="Google Shape;366;p41"/>
          <p:cNvPicPr>
            <a:picLocks noChangeAspect="1"/>
          </p:cNvPicPr>
          <p:nvPr/>
        </p:nvPicPr>
        <p:blipFill rotWithShape="1">
          <a:blip r:embed="rId9">
            <a:alphaModFix/>
          </a:blip>
          <a:srcRect/>
          <a:stretch/>
        </p:blipFill>
        <p:spPr>
          <a:xfrm>
            <a:off x="5046322" y="2466584"/>
            <a:ext cx="972000" cy="972000"/>
          </a:xfrm>
          <a:prstGeom prst="rect">
            <a:avLst/>
          </a:prstGeom>
          <a:noFill/>
          <a:ln>
            <a:noFill/>
          </a:ln>
        </p:spPr>
      </p:pic>
      <p:pic>
        <p:nvPicPr>
          <p:cNvPr id="367" name="Google Shape;367;p41"/>
          <p:cNvPicPr>
            <a:picLocks noChangeAspect="1"/>
          </p:cNvPicPr>
          <p:nvPr/>
        </p:nvPicPr>
        <p:blipFill rotWithShape="1">
          <a:blip r:embed="rId10">
            <a:alphaModFix/>
          </a:blip>
          <a:srcRect/>
          <a:stretch/>
        </p:blipFill>
        <p:spPr>
          <a:xfrm>
            <a:off x="9723382" y="2466584"/>
            <a:ext cx="972000" cy="972000"/>
          </a:xfrm>
          <a:prstGeom prst="rect">
            <a:avLst/>
          </a:prstGeom>
          <a:noFill/>
          <a:ln>
            <a:noFill/>
          </a:ln>
        </p:spPr>
      </p:pic>
      <p:pic>
        <p:nvPicPr>
          <p:cNvPr id="368" name="Google Shape;368;p41"/>
          <p:cNvPicPr>
            <a:picLocks noChangeAspect="1"/>
          </p:cNvPicPr>
          <p:nvPr/>
        </p:nvPicPr>
        <p:blipFill rotWithShape="1">
          <a:blip r:embed="rId11">
            <a:alphaModFix/>
          </a:blip>
          <a:srcRect/>
          <a:stretch/>
        </p:blipFill>
        <p:spPr>
          <a:xfrm>
            <a:off x="2707792" y="2466584"/>
            <a:ext cx="972000" cy="972000"/>
          </a:xfrm>
          <a:prstGeom prst="rect">
            <a:avLst/>
          </a:prstGeom>
          <a:noFill/>
          <a:ln>
            <a:noFill/>
          </a:ln>
        </p:spPr>
      </p:pic>
      <p:pic>
        <p:nvPicPr>
          <p:cNvPr id="369" name="Google Shape;369;p41"/>
          <p:cNvPicPr>
            <a:picLocks noChangeAspect="1"/>
          </p:cNvPicPr>
          <p:nvPr/>
        </p:nvPicPr>
        <p:blipFill rotWithShape="1">
          <a:blip r:embed="rId12">
            <a:alphaModFix/>
          </a:blip>
          <a:srcRect/>
          <a:stretch/>
        </p:blipFill>
        <p:spPr>
          <a:xfrm>
            <a:off x="6215587" y="2466584"/>
            <a:ext cx="972000" cy="972000"/>
          </a:xfrm>
          <a:prstGeom prst="rect">
            <a:avLst/>
          </a:prstGeom>
          <a:noFill/>
          <a:ln>
            <a:noFill/>
          </a:ln>
        </p:spPr>
      </p:pic>
      <p:grpSp>
        <p:nvGrpSpPr>
          <p:cNvPr id="370" name="Google Shape;370;p41"/>
          <p:cNvGrpSpPr/>
          <p:nvPr/>
        </p:nvGrpSpPr>
        <p:grpSpPr>
          <a:xfrm>
            <a:off x="547550" y="3603378"/>
            <a:ext cx="617220" cy="2790279"/>
            <a:chOff x="724042" y="3703868"/>
            <a:chExt cx="617220" cy="2790279"/>
          </a:xfrm>
        </p:grpSpPr>
        <p:pic>
          <p:nvPicPr>
            <p:cNvPr id="371" name="Google Shape;371;p41"/>
            <p:cNvPicPr preferRelativeResize="0"/>
            <p:nvPr/>
          </p:nvPicPr>
          <p:blipFill rotWithShape="1">
            <a:blip r:embed="rId13">
              <a:alphaModFix/>
            </a:blip>
            <a:srcRect/>
            <a:stretch/>
          </p:blipFill>
          <p:spPr>
            <a:xfrm>
              <a:off x="792622" y="4937558"/>
              <a:ext cx="480060" cy="560070"/>
            </a:xfrm>
            <a:prstGeom prst="rect">
              <a:avLst/>
            </a:prstGeom>
            <a:noFill/>
            <a:ln>
              <a:noFill/>
            </a:ln>
          </p:spPr>
        </p:pic>
        <p:pic>
          <p:nvPicPr>
            <p:cNvPr id="372" name="Google Shape;372;p41"/>
            <p:cNvPicPr preferRelativeResize="0"/>
            <p:nvPr/>
          </p:nvPicPr>
          <p:blipFill rotWithShape="1">
            <a:blip r:embed="rId14">
              <a:alphaModFix/>
            </a:blip>
            <a:srcRect/>
            <a:stretch/>
          </p:blipFill>
          <p:spPr>
            <a:xfrm>
              <a:off x="823102" y="5571072"/>
              <a:ext cx="419100" cy="499110"/>
            </a:xfrm>
            <a:prstGeom prst="rect">
              <a:avLst/>
            </a:prstGeom>
            <a:noFill/>
            <a:ln>
              <a:noFill/>
            </a:ln>
          </p:spPr>
        </p:pic>
        <p:pic>
          <p:nvPicPr>
            <p:cNvPr id="373" name="Google Shape;373;p41"/>
            <p:cNvPicPr preferRelativeResize="0"/>
            <p:nvPr/>
          </p:nvPicPr>
          <p:blipFill rotWithShape="1">
            <a:blip r:embed="rId15">
              <a:alphaModFix/>
            </a:blip>
            <a:srcRect/>
            <a:stretch/>
          </p:blipFill>
          <p:spPr>
            <a:xfrm>
              <a:off x="823102" y="6151247"/>
              <a:ext cx="419100" cy="342900"/>
            </a:xfrm>
            <a:prstGeom prst="rect">
              <a:avLst/>
            </a:prstGeom>
            <a:noFill/>
            <a:ln>
              <a:noFill/>
            </a:ln>
          </p:spPr>
        </p:pic>
        <p:pic>
          <p:nvPicPr>
            <p:cNvPr id="374" name="Google Shape;374;p41"/>
            <p:cNvPicPr preferRelativeResize="0"/>
            <p:nvPr/>
          </p:nvPicPr>
          <p:blipFill rotWithShape="1">
            <a:blip r:embed="rId16">
              <a:alphaModFix/>
            </a:blip>
            <a:srcRect/>
            <a:stretch/>
          </p:blipFill>
          <p:spPr>
            <a:xfrm>
              <a:off x="724042" y="4334048"/>
              <a:ext cx="617220" cy="525780"/>
            </a:xfrm>
            <a:prstGeom prst="rect">
              <a:avLst/>
            </a:prstGeom>
            <a:noFill/>
            <a:ln>
              <a:noFill/>
            </a:ln>
          </p:spPr>
        </p:pic>
        <p:pic>
          <p:nvPicPr>
            <p:cNvPr id="375" name="Google Shape;375;p41"/>
            <p:cNvPicPr preferRelativeResize="0"/>
            <p:nvPr/>
          </p:nvPicPr>
          <p:blipFill rotWithShape="1">
            <a:blip r:embed="rId17">
              <a:alphaModFix/>
            </a:blip>
            <a:srcRect/>
            <a:stretch/>
          </p:blipFill>
          <p:spPr>
            <a:xfrm>
              <a:off x="731662" y="3703868"/>
              <a:ext cx="601980" cy="556260"/>
            </a:xfrm>
            <a:prstGeom prst="rect">
              <a:avLst/>
            </a:prstGeom>
            <a:noFill/>
            <a:ln>
              <a:noFill/>
            </a:ln>
          </p:spPr>
        </p:pic>
      </p:grpSp>
      <p:grpSp>
        <p:nvGrpSpPr>
          <p:cNvPr id="376" name="Google Shape;376;p41"/>
          <p:cNvGrpSpPr/>
          <p:nvPr/>
        </p:nvGrpSpPr>
        <p:grpSpPr>
          <a:xfrm>
            <a:off x="1697499" y="3601948"/>
            <a:ext cx="655320" cy="3030310"/>
            <a:chOff x="1933191" y="3703868"/>
            <a:chExt cx="655320" cy="3030310"/>
          </a:xfrm>
        </p:grpSpPr>
        <p:pic>
          <p:nvPicPr>
            <p:cNvPr id="377" name="Google Shape;377;p41"/>
            <p:cNvPicPr preferRelativeResize="0"/>
            <p:nvPr/>
          </p:nvPicPr>
          <p:blipFill rotWithShape="1">
            <a:blip r:embed="rId18">
              <a:alphaModFix/>
            </a:blip>
            <a:srcRect/>
            <a:stretch/>
          </p:blipFill>
          <p:spPr>
            <a:xfrm>
              <a:off x="2009866" y="4937559"/>
              <a:ext cx="480060" cy="556260"/>
            </a:xfrm>
            <a:prstGeom prst="rect">
              <a:avLst/>
            </a:prstGeom>
            <a:noFill/>
            <a:ln>
              <a:noFill/>
            </a:ln>
          </p:spPr>
        </p:pic>
        <p:pic>
          <p:nvPicPr>
            <p:cNvPr id="378" name="Google Shape;378;p41"/>
            <p:cNvPicPr preferRelativeResize="0"/>
            <p:nvPr/>
          </p:nvPicPr>
          <p:blipFill rotWithShape="1">
            <a:blip r:embed="rId19">
              <a:alphaModFix/>
            </a:blip>
            <a:srcRect/>
            <a:stretch/>
          </p:blipFill>
          <p:spPr>
            <a:xfrm>
              <a:off x="2036535" y="6151248"/>
              <a:ext cx="419100" cy="582930"/>
            </a:xfrm>
            <a:prstGeom prst="rect">
              <a:avLst/>
            </a:prstGeom>
            <a:noFill/>
            <a:ln>
              <a:noFill/>
            </a:ln>
          </p:spPr>
        </p:pic>
        <p:pic>
          <p:nvPicPr>
            <p:cNvPr id="379" name="Google Shape;379;p41"/>
            <p:cNvPicPr preferRelativeResize="0"/>
            <p:nvPr/>
          </p:nvPicPr>
          <p:blipFill rotWithShape="1">
            <a:blip r:embed="rId20">
              <a:alphaModFix/>
            </a:blip>
            <a:srcRect/>
            <a:stretch/>
          </p:blipFill>
          <p:spPr>
            <a:xfrm>
              <a:off x="1933191" y="4334049"/>
              <a:ext cx="655320" cy="556260"/>
            </a:xfrm>
            <a:prstGeom prst="rect">
              <a:avLst/>
            </a:prstGeom>
            <a:noFill/>
            <a:ln>
              <a:noFill/>
            </a:ln>
          </p:spPr>
        </p:pic>
        <p:pic>
          <p:nvPicPr>
            <p:cNvPr id="380" name="Google Shape;380;p41"/>
            <p:cNvPicPr preferRelativeResize="0"/>
            <p:nvPr/>
          </p:nvPicPr>
          <p:blipFill rotWithShape="1">
            <a:blip r:embed="rId21">
              <a:alphaModFix/>
            </a:blip>
            <a:srcRect/>
            <a:stretch/>
          </p:blipFill>
          <p:spPr>
            <a:xfrm>
              <a:off x="2036538" y="3703868"/>
              <a:ext cx="419100" cy="556260"/>
            </a:xfrm>
            <a:prstGeom prst="rect">
              <a:avLst/>
            </a:prstGeom>
            <a:noFill/>
            <a:ln>
              <a:noFill/>
            </a:ln>
          </p:spPr>
        </p:pic>
        <p:pic>
          <p:nvPicPr>
            <p:cNvPr id="381" name="Google Shape;381;p41"/>
            <p:cNvPicPr preferRelativeResize="0"/>
            <p:nvPr/>
          </p:nvPicPr>
          <p:blipFill rotWithShape="1">
            <a:blip r:embed="rId14">
              <a:alphaModFix/>
            </a:blip>
            <a:srcRect/>
            <a:stretch/>
          </p:blipFill>
          <p:spPr>
            <a:xfrm>
              <a:off x="2036535" y="5569709"/>
              <a:ext cx="419100" cy="499110"/>
            </a:xfrm>
            <a:prstGeom prst="rect">
              <a:avLst/>
            </a:prstGeom>
            <a:noFill/>
            <a:ln>
              <a:noFill/>
            </a:ln>
          </p:spPr>
        </p:pic>
      </p:grpSp>
      <p:grpSp>
        <p:nvGrpSpPr>
          <p:cNvPr id="382" name="Google Shape;382;p41"/>
          <p:cNvGrpSpPr/>
          <p:nvPr/>
        </p:nvGrpSpPr>
        <p:grpSpPr>
          <a:xfrm>
            <a:off x="2843326" y="3608142"/>
            <a:ext cx="708660" cy="3022986"/>
            <a:chOff x="3195387" y="3703868"/>
            <a:chExt cx="708660" cy="3022986"/>
          </a:xfrm>
        </p:grpSpPr>
        <p:pic>
          <p:nvPicPr>
            <p:cNvPr id="383" name="Google Shape;383;p41"/>
            <p:cNvPicPr preferRelativeResize="0"/>
            <p:nvPr/>
          </p:nvPicPr>
          <p:blipFill rotWithShape="1">
            <a:blip r:embed="rId22">
              <a:alphaModFix/>
            </a:blip>
            <a:srcRect/>
            <a:stretch/>
          </p:blipFill>
          <p:spPr>
            <a:xfrm>
              <a:off x="3340167" y="3703868"/>
              <a:ext cx="419100" cy="556260"/>
            </a:xfrm>
            <a:prstGeom prst="rect">
              <a:avLst/>
            </a:prstGeom>
            <a:noFill/>
            <a:ln>
              <a:noFill/>
            </a:ln>
          </p:spPr>
        </p:pic>
        <p:pic>
          <p:nvPicPr>
            <p:cNvPr id="384" name="Google Shape;384;p41"/>
            <p:cNvPicPr preferRelativeResize="0"/>
            <p:nvPr/>
          </p:nvPicPr>
          <p:blipFill rotWithShape="1">
            <a:blip r:embed="rId23">
              <a:alphaModFix/>
            </a:blip>
            <a:srcRect/>
            <a:stretch/>
          </p:blipFill>
          <p:spPr>
            <a:xfrm>
              <a:off x="3290637" y="4325602"/>
              <a:ext cx="518160" cy="556260"/>
            </a:xfrm>
            <a:prstGeom prst="rect">
              <a:avLst/>
            </a:prstGeom>
            <a:noFill/>
            <a:ln>
              <a:noFill/>
            </a:ln>
          </p:spPr>
        </p:pic>
        <p:pic>
          <p:nvPicPr>
            <p:cNvPr id="385" name="Google Shape;385;p41"/>
            <p:cNvPicPr preferRelativeResize="0"/>
            <p:nvPr/>
          </p:nvPicPr>
          <p:blipFill rotWithShape="1">
            <a:blip r:embed="rId24">
              <a:alphaModFix/>
            </a:blip>
            <a:srcRect/>
            <a:stretch/>
          </p:blipFill>
          <p:spPr>
            <a:xfrm>
              <a:off x="3195387" y="4933569"/>
              <a:ext cx="708660" cy="556260"/>
            </a:xfrm>
            <a:prstGeom prst="rect">
              <a:avLst/>
            </a:prstGeom>
            <a:noFill/>
            <a:ln>
              <a:noFill/>
            </a:ln>
          </p:spPr>
        </p:pic>
        <p:pic>
          <p:nvPicPr>
            <p:cNvPr id="386" name="Google Shape;386;p41"/>
            <p:cNvPicPr preferRelativeResize="0"/>
            <p:nvPr/>
          </p:nvPicPr>
          <p:blipFill rotWithShape="1">
            <a:blip r:embed="rId25">
              <a:alphaModFix/>
            </a:blip>
            <a:srcRect/>
            <a:stretch/>
          </p:blipFill>
          <p:spPr>
            <a:xfrm>
              <a:off x="3431607" y="5549051"/>
              <a:ext cx="236220" cy="518160"/>
            </a:xfrm>
            <a:prstGeom prst="rect">
              <a:avLst/>
            </a:prstGeom>
            <a:noFill/>
            <a:ln>
              <a:noFill/>
            </a:ln>
          </p:spPr>
        </p:pic>
        <p:pic>
          <p:nvPicPr>
            <p:cNvPr id="387" name="Google Shape;387;p41"/>
            <p:cNvPicPr preferRelativeResize="0"/>
            <p:nvPr/>
          </p:nvPicPr>
          <p:blipFill rotWithShape="1">
            <a:blip r:embed="rId26">
              <a:alphaModFix/>
            </a:blip>
            <a:srcRect/>
            <a:stretch/>
          </p:blipFill>
          <p:spPr>
            <a:xfrm>
              <a:off x="3340167" y="6170594"/>
              <a:ext cx="419100" cy="556260"/>
            </a:xfrm>
            <a:prstGeom prst="rect">
              <a:avLst/>
            </a:prstGeom>
            <a:noFill/>
            <a:ln>
              <a:noFill/>
            </a:ln>
          </p:spPr>
        </p:pic>
      </p:grpSp>
      <p:grpSp>
        <p:nvGrpSpPr>
          <p:cNvPr id="388" name="Google Shape;388;p41"/>
          <p:cNvGrpSpPr/>
          <p:nvPr/>
        </p:nvGrpSpPr>
        <p:grpSpPr>
          <a:xfrm>
            <a:off x="4000895" y="3601948"/>
            <a:ext cx="731520" cy="2994115"/>
            <a:chOff x="4420633" y="3703868"/>
            <a:chExt cx="731520" cy="2994115"/>
          </a:xfrm>
        </p:grpSpPr>
        <p:pic>
          <p:nvPicPr>
            <p:cNvPr id="389" name="Google Shape;389;p41"/>
            <p:cNvPicPr preferRelativeResize="0"/>
            <p:nvPr/>
          </p:nvPicPr>
          <p:blipFill rotWithShape="1">
            <a:blip r:embed="rId27">
              <a:alphaModFix/>
            </a:blip>
            <a:srcRect/>
            <a:stretch/>
          </p:blipFill>
          <p:spPr>
            <a:xfrm>
              <a:off x="4447303" y="3703868"/>
              <a:ext cx="678180" cy="556260"/>
            </a:xfrm>
            <a:prstGeom prst="rect">
              <a:avLst/>
            </a:prstGeom>
            <a:noFill/>
            <a:ln>
              <a:noFill/>
            </a:ln>
          </p:spPr>
        </p:pic>
        <p:pic>
          <p:nvPicPr>
            <p:cNvPr id="390" name="Google Shape;390;p41"/>
            <p:cNvPicPr preferRelativeResize="0"/>
            <p:nvPr/>
          </p:nvPicPr>
          <p:blipFill rotWithShape="1">
            <a:blip r:embed="rId28">
              <a:alphaModFix/>
            </a:blip>
            <a:srcRect/>
            <a:stretch/>
          </p:blipFill>
          <p:spPr>
            <a:xfrm>
              <a:off x="4500643" y="4943615"/>
              <a:ext cx="571500" cy="556260"/>
            </a:xfrm>
            <a:prstGeom prst="rect">
              <a:avLst/>
            </a:prstGeom>
            <a:noFill/>
            <a:ln>
              <a:noFill/>
            </a:ln>
          </p:spPr>
        </p:pic>
        <p:pic>
          <p:nvPicPr>
            <p:cNvPr id="391" name="Google Shape;391;p41"/>
            <p:cNvPicPr preferRelativeResize="0"/>
            <p:nvPr/>
          </p:nvPicPr>
          <p:blipFill rotWithShape="1">
            <a:blip r:embed="rId29">
              <a:alphaModFix/>
            </a:blip>
            <a:srcRect/>
            <a:stretch/>
          </p:blipFill>
          <p:spPr>
            <a:xfrm>
              <a:off x="4473973" y="4312331"/>
              <a:ext cx="624840" cy="556260"/>
            </a:xfrm>
            <a:prstGeom prst="rect">
              <a:avLst/>
            </a:prstGeom>
            <a:noFill/>
            <a:ln>
              <a:noFill/>
            </a:ln>
          </p:spPr>
        </p:pic>
        <p:pic>
          <p:nvPicPr>
            <p:cNvPr id="392" name="Google Shape;392;p41"/>
            <p:cNvPicPr preferRelativeResize="0"/>
            <p:nvPr/>
          </p:nvPicPr>
          <p:blipFill rotWithShape="1">
            <a:blip r:embed="rId30">
              <a:alphaModFix/>
            </a:blip>
            <a:srcRect/>
            <a:stretch/>
          </p:blipFill>
          <p:spPr>
            <a:xfrm>
              <a:off x="4496833" y="6187443"/>
              <a:ext cx="579120" cy="510540"/>
            </a:xfrm>
            <a:prstGeom prst="rect">
              <a:avLst/>
            </a:prstGeom>
            <a:noFill/>
            <a:ln>
              <a:noFill/>
            </a:ln>
          </p:spPr>
        </p:pic>
        <p:pic>
          <p:nvPicPr>
            <p:cNvPr id="393" name="Google Shape;393;p41"/>
            <p:cNvPicPr preferRelativeResize="0"/>
            <p:nvPr/>
          </p:nvPicPr>
          <p:blipFill rotWithShape="1">
            <a:blip r:embed="rId31">
              <a:alphaModFix/>
            </a:blip>
            <a:srcRect/>
            <a:stretch/>
          </p:blipFill>
          <p:spPr>
            <a:xfrm>
              <a:off x="4420633" y="5541134"/>
              <a:ext cx="731520" cy="556260"/>
            </a:xfrm>
            <a:prstGeom prst="rect">
              <a:avLst/>
            </a:prstGeom>
            <a:noFill/>
            <a:ln>
              <a:noFill/>
            </a:ln>
          </p:spPr>
        </p:pic>
      </p:grpSp>
      <p:grpSp>
        <p:nvGrpSpPr>
          <p:cNvPr id="394" name="Google Shape;394;p41"/>
          <p:cNvGrpSpPr/>
          <p:nvPr/>
        </p:nvGrpSpPr>
        <p:grpSpPr>
          <a:xfrm>
            <a:off x="5226505" y="3601948"/>
            <a:ext cx="617220" cy="3008532"/>
            <a:chOff x="5728372" y="3703868"/>
            <a:chExt cx="617220" cy="3008532"/>
          </a:xfrm>
        </p:grpSpPr>
        <p:pic>
          <p:nvPicPr>
            <p:cNvPr id="395" name="Google Shape;395;p41"/>
            <p:cNvPicPr preferRelativeResize="0"/>
            <p:nvPr/>
          </p:nvPicPr>
          <p:blipFill rotWithShape="1">
            <a:blip r:embed="rId32">
              <a:alphaModFix/>
            </a:blip>
            <a:srcRect/>
            <a:stretch/>
          </p:blipFill>
          <p:spPr>
            <a:xfrm>
              <a:off x="5857912" y="5558279"/>
              <a:ext cx="358140" cy="521970"/>
            </a:xfrm>
            <a:prstGeom prst="rect">
              <a:avLst/>
            </a:prstGeom>
            <a:noFill/>
            <a:ln>
              <a:noFill/>
            </a:ln>
          </p:spPr>
        </p:pic>
        <p:pic>
          <p:nvPicPr>
            <p:cNvPr id="396" name="Google Shape;396;p41"/>
            <p:cNvPicPr preferRelativeResize="0"/>
            <p:nvPr/>
          </p:nvPicPr>
          <p:blipFill rotWithShape="1">
            <a:blip r:embed="rId33">
              <a:alphaModFix/>
            </a:blip>
            <a:srcRect/>
            <a:stretch/>
          </p:blipFill>
          <p:spPr>
            <a:xfrm>
              <a:off x="5827432" y="6140900"/>
              <a:ext cx="419100" cy="571500"/>
            </a:xfrm>
            <a:prstGeom prst="rect">
              <a:avLst/>
            </a:prstGeom>
            <a:noFill/>
            <a:ln>
              <a:noFill/>
            </a:ln>
          </p:spPr>
        </p:pic>
        <p:pic>
          <p:nvPicPr>
            <p:cNvPr id="397" name="Google Shape;397;p41"/>
            <p:cNvPicPr preferRelativeResize="0"/>
            <p:nvPr/>
          </p:nvPicPr>
          <p:blipFill rotWithShape="1">
            <a:blip r:embed="rId16">
              <a:alphaModFix/>
            </a:blip>
            <a:srcRect/>
            <a:stretch/>
          </p:blipFill>
          <p:spPr>
            <a:xfrm>
              <a:off x="5728372" y="4349289"/>
              <a:ext cx="617220" cy="525780"/>
            </a:xfrm>
            <a:prstGeom prst="rect">
              <a:avLst/>
            </a:prstGeom>
            <a:noFill/>
            <a:ln>
              <a:noFill/>
            </a:ln>
          </p:spPr>
        </p:pic>
        <p:pic>
          <p:nvPicPr>
            <p:cNvPr id="398" name="Google Shape;398;p41"/>
            <p:cNvPicPr preferRelativeResize="0"/>
            <p:nvPr/>
          </p:nvPicPr>
          <p:blipFill rotWithShape="1">
            <a:blip r:embed="rId17">
              <a:alphaModFix/>
            </a:blip>
            <a:srcRect/>
            <a:stretch/>
          </p:blipFill>
          <p:spPr>
            <a:xfrm>
              <a:off x="5735992" y="3703868"/>
              <a:ext cx="601980" cy="556260"/>
            </a:xfrm>
            <a:prstGeom prst="rect">
              <a:avLst/>
            </a:prstGeom>
            <a:noFill/>
            <a:ln>
              <a:noFill/>
            </a:ln>
          </p:spPr>
        </p:pic>
        <p:pic>
          <p:nvPicPr>
            <p:cNvPr id="399" name="Google Shape;399;p41"/>
            <p:cNvPicPr preferRelativeResize="0"/>
            <p:nvPr/>
          </p:nvPicPr>
          <p:blipFill rotWithShape="1">
            <a:blip r:embed="rId14">
              <a:alphaModFix/>
            </a:blip>
            <a:srcRect/>
            <a:stretch/>
          </p:blipFill>
          <p:spPr>
            <a:xfrm>
              <a:off x="5827432" y="4998518"/>
              <a:ext cx="419100" cy="499110"/>
            </a:xfrm>
            <a:prstGeom prst="rect">
              <a:avLst/>
            </a:prstGeom>
            <a:noFill/>
            <a:ln>
              <a:noFill/>
            </a:ln>
          </p:spPr>
        </p:pic>
      </p:grpSp>
      <p:grpSp>
        <p:nvGrpSpPr>
          <p:cNvPr id="400" name="Google Shape;400;p41"/>
          <p:cNvGrpSpPr/>
          <p:nvPr/>
        </p:nvGrpSpPr>
        <p:grpSpPr>
          <a:xfrm>
            <a:off x="6250584" y="3598218"/>
            <a:ext cx="899160" cy="1752865"/>
            <a:chOff x="6866252" y="3732443"/>
            <a:chExt cx="899160" cy="1752865"/>
          </a:xfrm>
        </p:grpSpPr>
        <p:pic>
          <p:nvPicPr>
            <p:cNvPr id="401" name="Google Shape;401;p41"/>
            <p:cNvPicPr preferRelativeResize="0"/>
            <p:nvPr/>
          </p:nvPicPr>
          <p:blipFill rotWithShape="1">
            <a:blip r:embed="rId14">
              <a:alphaModFix/>
            </a:blip>
            <a:srcRect/>
            <a:stretch/>
          </p:blipFill>
          <p:spPr>
            <a:xfrm>
              <a:off x="7106282" y="3732443"/>
              <a:ext cx="419100" cy="499110"/>
            </a:xfrm>
            <a:prstGeom prst="rect">
              <a:avLst/>
            </a:prstGeom>
            <a:noFill/>
            <a:ln>
              <a:noFill/>
            </a:ln>
          </p:spPr>
        </p:pic>
        <p:pic>
          <p:nvPicPr>
            <p:cNvPr id="402" name="Google Shape;402;p41"/>
            <p:cNvPicPr preferRelativeResize="0"/>
            <p:nvPr/>
          </p:nvPicPr>
          <p:blipFill rotWithShape="1">
            <a:blip r:embed="rId33">
              <a:alphaModFix/>
            </a:blip>
            <a:srcRect/>
            <a:stretch/>
          </p:blipFill>
          <p:spPr>
            <a:xfrm>
              <a:off x="7106282" y="4913808"/>
              <a:ext cx="419100" cy="571500"/>
            </a:xfrm>
            <a:prstGeom prst="rect">
              <a:avLst/>
            </a:prstGeom>
            <a:noFill/>
            <a:ln>
              <a:noFill/>
            </a:ln>
          </p:spPr>
        </p:pic>
        <p:pic>
          <p:nvPicPr>
            <p:cNvPr id="403" name="Google Shape;403;p41"/>
            <p:cNvPicPr preferRelativeResize="0"/>
            <p:nvPr/>
          </p:nvPicPr>
          <p:blipFill rotWithShape="1">
            <a:blip r:embed="rId34">
              <a:alphaModFix/>
            </a:blip>
            <a:srcRect/>
            <a:stretch/>
          </p:blipFill>
          <p:spPr>
            <a:xfrm>
              <a:off x="6866252" y="4299758"/>
              <a:ext cx="899160" cy="560070"/>
            </a:xfrm>
            <a:prstGeom prst="rect">
              <a:avLst/>
            </a:prstGeom>
            <a:noFill/>
            <a:ln>
              <a:noFill/>
            </a:ln>
          </p:spPr>
        </p:pic>
      </p:grpSp>
      <p:pic>
        <p:nvPicPr>
          <p:cNvPr id="404" name="Google Shape;404;p41"/>
          <p:cNvPicPr preferRelativeResize="0"/>
          <p:nvPr/>
        </p:nvPicPr>
        <p:blipFill rotWithShape="1">
          <a:blip r:embed="rId14">
            <a:alphaModFix/>
          </a:blip>
          <a:srcRect/>
          <a:stretch/>
        </p:blipFill>
        <p:spPr>
          <a:xfrm>
            <a:off x="7702497" y="3611905"/>
            <a:ext cx="419100" cy="499110"/>
          </a:xfrm>
          <a:prstGeom prst="rect">
            <a:avLst/>
          </a:prstGeom>
          <a:noFill/>
          <a:ln>
            <a:noFill/>
          </a:ln>
        </p:spPr>
      </p:pic>
      <p:pic>
        <p:nvPicPr>
          <p:cNvPr id="405" name="Google Shape;405;p41"/>
          <p:cNvPicPr preferRelativeResize="0"/>
          <p:nvPr/>
        </p:nvPicPr>
        <p:blipFill rotWithShape="1">
          <a:blip r:embed="rId35">
            <a:alphaModFix/>
          </a:blip>
          <a:srcRect/>
          <a:stretch/>
        </p:blipFill>
        <p:spPr>
          <a:xfrm>
            <a:off x="8661026" y="3617192"/>
            <a:ext cx="758181" cy="461162"/>
          </a:xfrm>
          <a:prstGeom prst="rect">
            <a:avLst/>
          </a:prstGeom>
          <a:noFill/>
          <a:ln>
            <a:noFill/>
          </a:ln>
        </p:spPr>
      </p:pic>
      <p:grpSp>
        <p:nvGrpSpPr>
          <p:cNvPr id="406" name="Google Shape;406;p41"/>
          <p:cNvGrpSpPr/>
          <p:nvPr/>
        </p:nvGrpSpPr>
        <p:grpSpPr>
          <a:xfrm>
            <a:off x="9843773" y="3598218"/>
            <a:ext cx="731520" cy="2389967"/>
            <a:chOff x="10719294" y="3703868"/>
            <a:chExt cx="731520" cy="2389967"/>
          </a:xfrm>
        </p:grpSpPr>
        <p:pic>
          <p:nvPicPr>
            <p:cNvPr id="407" name="Google Shape;407;p41"/>
            <p:cNvPicPr preferRelativeResize="0"/>
            <p:nvPr/>
          </p:nvPicPr>
          <p:blipFill rotWithShape="1">
            <a:blip r:embed="rId28">
              <a:alphaModFix/>
            </a:blip>
            <a:srcRect/>
            <a:stretch/>
          </p:blipFill>
          <p:spPr>
            <a:xfrm>
              <a:off x="10799304" y="3703868"/>
              <a:ext cx="571500" cy="556260"/>
            </a:xfrm>
            <a:prstGeom prst="rect">
              <a:avLst/>
            </a:prstGeom>
            <a:noFill/>
            <a:ln>
              <a:noFill/>
            </a:ln>
          </p:spPr>
        </p:pic>
        <p:pic>
          <p:nvPicPr>
            <p:cNvPr id="408" name="Google Shape;408;p41"/>
            <p:cNvPicPr preferRelativeResize="0"/>
            <p:nvPr/>
          </p:nvPicPr>
          <p:blipFill rotWithShape="1">
            <a:blip r:embed="rId31">
              <a:alphaModFix/>
            </a:blip>
            <a:srcRect/>
            <a:stretch/>
          </p:blipFill>
          <p:spPr>
            <a:xfrm>
              <a:off x="10719294" y="4301387"/>
              <a:ext cx="731520" cy="556260"/>
            </a:xfrm>
            <a:prstGeom prst="rect">
              <a:avLst/>
            </a:prstGeom>
            <a:noFill/>
            <a:ln>
              <a:noFill/>
            </a:ln>
          </p:spPr>
        </p:pic>
        <p:pic>
          <p:nvPicPr>
            <p:cNvPr id="409" name="Google Shape;409;p41"/>
            <p:cNvPicPr preferRelativeResize="0"/>
            <p:nvPr/>
          </p:nvPicPr>
          <p:blipFill rotWithShape="1">
            <a:blip r:embed="rId36">
              <a:alphaModFix/>
            </a:blip>
            <a:srcRect/>
            <a:stretch/>
          </p:blipFill>
          <p:spPr>
            <a:xfrm>
              <a:off x="10725009" y="4952619"/>
              <a:ext cx="720090" cy="518160"/>
            </a:xfrm>
            <a:prstGeom prst="rect">
              <a:avLst/>
            </a:prstGeom>
            <a:noFill/>
            <a:ln>
              <a:noFill/>
            </a:ln>
          </p:spPr>
        </p:pic>
        <p:pic>
          <p:nvPicPr>
            <p:cNvPr id="410" name="Google Shape;410;p41"/>
            <p:cNvPicPr preferRelativeResize="0"/>
            <p:nvPr/>
          </p:nvPicPr>
          <p:blipFill rotWithShape="1">
            <a:blip r:embed="rId37">
              <a:alphaModFix/>
            </a:blip>
            <a:srcRect/>
            <a:stretch/>
          </p:blipFill>
          <p:spPr>
            <a:xfrm>
              <a:off x="10892649" y="5575675"/>
              <a:ext cx="384810" cy="518160"/>
            </a:xfrm>
            <a:prstGeom prst="rect">
              <a:avLst/>
            </a:prstGeom>
            <a:noFill/>
            <a:ln>
              <a:noFill/>
            </a:ln>
          </p:spPr>
        </p:pic>
      </p:grpSp>
      <p:cxnSp>
        <p:nvCxnSpPr>
          <p:cNvPr id="411" name="Google Shape;411;p41"/>
          <p:cNvCxnSpPr>
            <a:cxnSpLocks/>
            <a:endCxn id="361" idx="0"/>
          </p:cNvCxnSpPr>
          <p:nvPr/>
        </p:nvCxnSpPr>
        <p:spPr>
          <a:xfrm rot="5400000">
            <a:off x="8280962" y="1559872"/>
            <a:ext cx="496603" cy="1316821"/>
          </a:xfrm>
          <a:prstGeom prst="bentConnector3">
            <a:avLst>
              <a:gd name="adj1" fmla="val 50000"/>
            </a:avLst>
          </a:prstGeom>
          <a:noFill/>
          <a:ln w="12700" cap="flat" cmpd="sng">
            <a:solidFill>
              <a:schemeClr val="tx1"/>
            </a:solidFill>
            <a:prstDash val="solid"/>
            <a:round/>
            <a:headEnd type="none" w="sm" len="sm"/>
            <a:tailEnd type="triangle" w="med" len="med"/>
          </a:ln>
        </p:spPr>
      </p:cxnSp>
      <p:cxnSp>
        <p:nvCxnSpPr>
          <p:cNvPr id="412" name="Google Shape;412;p41"/>
          <p:cNvCxnSpPr>
            <a:cxnSpLocks/>
            <a:endCxn id="369" idx="0"/>
          </p:cNvCxnSpPr>
          <p:nvPr/>
        </p:nvCxnSpPr>
        <p:spPr>
          <a:xfrm rot="5400000">
            <a:off x="7696329" y="975239"/>
            <a:ext cx="496603" cy="2486086"/>
          </a:xfrm>
          <a:prstGeom prst="bentConnector3">
            <a:avLst>
              <a:gd name="adj1" fmla="val 50000"/>
            </a:avLst>
          </a:prstGeom>
          <a:noFill/>
          <a:ln w="12700" cap="flat" cmpd="sng">
            <a:solidFill>
              <a:schemeClr val="tx1"/>
            </a:solidFill>
            <a:prstDash val="solid"/>
            <a:round/>
            <a:headEnd type="none" w="sm" len="sm"/>
            <a:tailEnd type="triangle" w="med" len="med"/>
          </a:ln>
        </p:spPr>
      </p:cxnSp>
      <p:cxnSp>
        <p:nvCxnSpPr>
          <p:cNvPr id="413" name="Google Shape;413;p41"/>
          <p:cNvCxnSpPr>
            <a:cxnSpLocks/>
            <a:endCxn id="366" idx="0"/>
          </p:cNvCxnSpPr>
          <p:nvPr/>
        </p:nvCxnSpPr>
        <p:spPr>
          <a:xfrm rot="5400000">
            <a:off x="7111697" y="390607"/>
            <a:ext cx="496603" cy="3655351"/>
          </a:xfrm>
          <a:prstGeom prst="bentConnector3">
            <a:avLst>
              <a:gd name="adj1" fmla="val 50000"/>
            </a:avLst>
          </a:prstGeom>
          <a:noFill/>
          <a:ln w="12700" cap="flat" cmpd="sng">
            <a:solidFill>
              <a:schemeClr val="tx1"/>
            </a:solidFill>
            <a:prstDash val="solid"/>
            <a:round/>
            <a:headEnd type="none" w="sm" len="sm"/>
            <a:tailEnd type="triangle" w="med" len="med"/>
          </a:ln>
        </p:spPr>
      </p:cxnSp>
      <p:cxnSp>
        <p:nvCxnSpPr>
          <p:cNvPr id="414" name="Google Shape;414;p41"/>
          <p:cNvCxnSpPr>
            <a:cxnSpLocks/>
            <a:endCxn id="363" idx="0"/>
          </p:cNvCxnSpPr>
          <p:nvPr/>
        </p:nvCxnSpPr>
        <p:spPr>
          <a:xfrm rot="5400000">
            <a:off x="6527064" y="-194026"/>
            <a:ext cx="496603" cy="4824616"/>
          </a:xfrm>
          <a:prstGeom prst="bentConnector3">
            <a:avLst>
              <a:gd name="adj1" fmla="val 50000"/>
            </a:avLst>
          </a:prstGeom>
          <a:noFill/>
          <a:ln w="12700" cap="flat" cmpd="sng">
            <a:solidFill>
              <a:schemeClr val="tx1"/>
            </a:solidFill>
            <a:prstDash val="solid"/>
            <a:round/>
            <a:headEnd type="none" w="sm" len="sm"/>
            <a:tailEnd type="triangle" w="med" len="med"/>
          </a:ln>
        </p:spPr>
      </p:cxnSp>
      <p:cxnSp>
        <p:nvCxnSpPr>
          <p:cNvPr id="415" name="Google Shape;415;p41"/>
          <p:cNvCxnSpPr>
            <a:cxnSpLocks/>
            <a:endCxn id="368" idx="0"/>
          </p:cNvCxnSpPr>
          <p:nvPr/>
        </p:nvCxnSpPr>
        <p:spPr>
          <a:xfrm rot="5400000">
            <a:off x="5942432" y="-778658"/>
            <a:ext cx="496603" cy="5993881"/>
          </a:xfrm>
          <a:prstGeom prst="bentConnector3">
            <a:avLst>
              <a:gd name="adj1" fmla="val 50000"/>
            </a:avLst>
          </a:prstGeom>
          <a:noFill/>
          <a:ln w="12700" cap="flat" cmpd="sng">
            <a:solidFill>
              <a:schemeClr val="tx1"/>
            </a:solidFill>
            <a:prstDash val="solid"/>
            <a:round/>
            <a:headEnd type="none" w="sm" len="sm"/>
            <a:tailEnd type="triangle" w="med" len="med"/>
          </a:ln>
        </p:spPr>
      </p:cxnSp>
      <p:cxnSp>
        <p:nvCxnSpPr>
          <p:cNvPr id="416" name="Google Shape;416;p41"/>
          <p:cNvCxnSpPr>
            <a:cxnSpLocks/>
            <a:endCxn id="362" idx="0"/>
          </p:cNvCxnSpPr>
          <p:nvPr/>
        </p:nvCxnSpPr>
        <p:spPr>
          <a:xfrm rot="5400000">
            <a:off x="5357799" y="-1363291"/>
            <a:ext cx="496603" cy="7163146"/>
          </a:xfrm>
          <a:prstGeom prst="bentConnector3">
            <a:avLst>
              <a:gd name="adj1" fmla="val 50000"/>
            </a:avLst>
          </a:prstGeom>
          <a:noFill/>
          <a:ln w="12700" cap="flat" cmpd="sng">
            <a:solidFill>
              <a:schemeClr val="tx1"/>
            </a:solidFill>
            <a:prstDash val="solid"/>
            <a:round/>
            <a:headEnd type="none" w="sm" len="sm"/>
            <a:tailEnd type="triangle" w="med" len="med"/>
          </a:ln>
        </p:spPr>
      </p:cxnSp>
      <p:cxnSp>
        <p:nvCxnSpPr>
          <p:cNvPr id="417" name="Google Shape;417;p41"/>
          <p:cNvCxnSpPr>
            <a:cxnSpLocks/>
            <a:endCxn id="364" idx="0"/>
          </p:cNvCxnSpPr>
          <p:nvPr/>
        </p:nvCxnSpPr>
        <p:spPr>
          <a:xfrm rot="5400000">
            <a:off x="4773167" y="-1947923"/>
            <a:ext cx="496603" cy="8332411"/>
          </a:xfrm>
          <a:prstGeom prst="bentConnector3">
            <a:avLst>
              <a:gd name="adj1" fmla="val 50000"/>
            </a:avLst>
          </a:prstGeom>
          <a:noFill/>
          <a:ln w="12700" cap="flat" cmpd="sng">
            <a:solidFill>
              <a:schemeClr val="tx1"/>
            </a:solidFill>
            <a:prstDash val="solid"/>
            <a:round/>
            <a:headEnd type="none" w="sm" len="sm"/>
            <a:tailEnd type="triangle" w="med" len="med"/>
          </a:ln>
        </p:spPr>
      </p:cxnSp>
      <p:cxnSp>
        <p:nvCxnSpPr>
          <p:cNvPr id="418" name="Google Shape;418;p41"/>
          <p:cNvCxnSpPr>
            <a:cxnSpLocks/>
            <a:endCxn id="365" idx="0"/>
          </p:cNvCxnSpPr>
          <p:nvPr/>
        </p:nvCxnSpPr>
        <p:spPr>
          <a:xfrm rot="5400000">
            <a:off x="8865594" y="2144504"/>
            <a:ext cx="496603" cy="147556"/>
          </a:xfrm>
          <a:prstGeom prst="bentConnector3">
            <a:avLst>
              <a:gd name="adj1" fmla="val 50000"/>
            </a:avLst>
          </a:prstGeom>
          <a:noFill/>
          <a:ln w="12700" cap="flat" cmpd="sng">
            <a:solidFill>
              <a:schemeClr val="tx1"/>
            </a:solidFill>
            <a:prstDash val="solid"/>
            <a:round/>
            <a:headEnd type="none" w="sm" len="sm"/>
            <a:tailEnd type="triangle" w="med" len="med"/>
          </a:ln>
        </p:spPr>
      </p:cxnSp>
      <p:cxnSp>
        <p:nvCxnSpPr>
          <p:cNvPr id="419" name="Google Shape;419;p41"/>
          <p:cNvCxnSpPr>
            <a:cxnSpLocks/>
            <a:endCxn id="367" idx="0"/>
          </p:cNvCxnSpPr>
          <p:nvPr/>
        </p:nvCxnSpPr>
        <p:spPr>
          <a:xfrm rot="16200000" flipH="1">
            <a:off x="9450226" y="1707427"/>
            <a:ext cx="496603" cy="1021709"/>
          </a:xfrm>
          <a:prstGeom prst="bentConnector3">
            <a:avLst>
              <a:gd name="adj1" fmla="val 50000"/>
            </a:avLst>
          </a:prstGeom>
          <a:noFill/>
          <a:ln w="12700" cap="flat" cmpd="sng">
            <a:solidFill>
              <a:schemeClr val="tx1"/>
            </a:solidFill>
            <a:prstDash val="solid"/>
            <a:round/>
            <a:headEnd type="none" w="sm" len="sm"/>
            <a:tailEnd type="triangle" w="med" len="med"/>
          </a:ln>
        </p:spPr>
      </p:cxnSp>
      <p:cxnSp>
        <p:nvCxnSpPr>
          <p:cNvPr id="420" name="Google Shape;420;p41"/>
          <p:cNvCxnSpPr/>
          <p:nvPr/>
        </p:nvCxnSpPr>
        <p:spPr>
          <a:xfrm>
            <a:off x="9189720" y="1975485"/>
            <a:ext cx="0" cy="147008"/>
          </a:xfrm>
          <a:prstGeom prst="straightConnector1">
            <a:avLst/>
          </a:prstGeom>
          <a:noFill/>
          <a:ln w="12700" cap="flat" cmpd="sng">
            <a:solidFill>
              <a:schemeClr val="tx1"/>
            </a:solidFill>
            <a:prstDash val="solid"/>
            <a:round/>
            <a:headEnd type="none" w="sm" len="sm"/>
            <a:tailEnd type="none" w="sm" len="sm"/>
          </a:ln>
        </p:spPr>
      </p:cxnSp>
      <p:grpSp>
        <p:nvGrpSpPr>
          <p:cNvPr id="12" name="Group 11">
            <a:extLst>
              <a:ext uri="{FF2B5EF4-FFF2-40B4-BE49-F238E27FC236}">
                <a16:creationId xmlns:a16="http://schemas.microsoft.com/office/drawing/2014/main" id="{483CE3A6-CBF3-14F2-BBDA-CDF122FCD002}"/>
              </a:ext>
            </a:extLst>
          </p:cNvPr>
          <p:cNvGrpSpPr/>
          <p:nvPr/>
        </p:nvGrpSpPr>
        <p:grpSpPr>
          <a:xfrm>
            <a:off x="11081469" y="3598614"/>
            <a:ext cx="594360" cy="3030310"/>
            <a:chOff x="11525363" y="3703868"/>
            <a:chExt cx="594360" cy="3030310"/>
          </a:xfrm>
        </p:grpSpPr>
        <p:pic>
          <p:nvPicPr>
            <p:cNvPr id="3" name="Graphic 2">
              <a:extLst>
                <a:ext uri="{FF2B5EF4-FFF2-40B4-BE49-F238E27FC236}">
                  <a16:creationId xmlns:a16="http://schemas.microsoft.com/office/drawing/2014/main" id="{F98F3F3A-D74F-17D8-4790-CD43AD580F59}"/>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1628233" y="3703868"/>
              <a:ext cx="388620" cy="541020"/>
            </a:xfrm>
            <a:prstGeom prst="rect">
              <a:avLst/>
            </a:prstGeom>
          </p:spPr>
        </p:pic>
        <p:pic>
          <p:nvPicPr>
            <p:cNvPr id="5" name="Graphic 4">
              <a:extLst>
                <a:ext uri="{FF2B5EF4-FFF2-40B4-BE49-F238E27FC236}">
                  <a16:creationId xmlns:a16="http://schemas.microsoft.com/office/drawing/2014/main" id="{88D77623-E665-4337-F0E1-4A253B8526DE}"/>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1525363" y="4312331"/>
              <a:ext cx="594360" cy="541020"/>
            </a:xfrm>
            <a:prstGeom prst="rect">
              <a:avLst/>
            </a:prstGeom>
          </p:spPr>
        </p:pic>
        <p:pic>
          <p:nvPicPr>
            <p:cNvPr id="7" name="Graphic 6">
              <a:extLst>
                <a:ext uri="{FF2B5EF4-FFF2-40B4-BE49-F238E27FC236}">
                  <a16:creationId xmlns:a16="http://schemas.microsoft.com/office/drawing/2014/main" id="{E6984DBB-EB36-1A03-D78C-453DF671D00E}"/>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11654903" y="5552815"/>
              <a:ext cx="335280" cy="541020"/>
            </a:xfrm>
            <a:prstGeom prst="rect">
              <a:avLst/>
            </a:prstGeom>
          </p:spPr>
        </p:pic>
        <p:pic>
          <p:nvPicPr>
            <p:cNvPr id="9" name="Graphic 8">
              <a:extLst>
                <a:ext uri="{FF2B5EF4-FFF2-40B4-BE49-F238E27FC236}">
                  <a16:creationId xmlns:a16="http://schemas.microsoft.com/office/drawing/2014/main" id="{57610109-CA96-57E2-CA71-04F72FEE2FB0}"/>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11632043" y="6216018"/>
              <a:ext cx="381000" cy="518160"/>
            </a:xfrm>
            <a:prstGeom prst="rect">
              <a:avLst/>
            </a:prstGeom>
          </p:spPr>
        </p:pic>
        <p:pic>
          <p:nvPicPr>
            <p:cNvPr id="11" name="Graphic 10">
              <a:extLst>
                <a:ext uri="{FF2B5EF4-FFF2-40B4-BE49-F238E27FC236}">
                  <a16:creationId xmlns:a16="http://schemas.microsoft.com/office/drawing/2014/main" id="{559414E2-2905-193C-2DAE-70827F2B246C}"/>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11612993" y="4896606"/>
              <a:ext cx="419100" cy="556260"/>
            </a:xfrm>
            <a:prstGeom prst="rect">
              <a:avLst/>
            </a:prstGeom>
          </p:spPr>
        </p:pic>
      </p:grpSp>
      <p:pic>
        <p:nvPicPr>
          <p:cNvPr id="15" name="Picture 14" descr="A blue and white sign with arrows&#10;&#10;Description automatically generated">
            <a:extLst>
              <a:ext uri="{FF2B5EF4-FFF2-40B4-BE49-F238E27FC236}">
                <a16:creationId xmlns:a16="http://schemas.microsoft.com/office/drawing/2014/main" id="{22860F93-BB3A-C4C9-784C-1242C7A269EC}"/>
              </a:ext>
            </a:extLst>
          </p:cNvPr>
          <p:cNvPicPr>
            <a:picLocks noChangeAspect="1"/>
          </p:cNvPicPr>
          <p:nvPr/>
        </p:nvPicPr>
        <p:blipFill>
          <a:blip r:embed="rId48"/>
          <a:stretch>
            <a:fillRect/>
          </a:stretch>
        </p:blipFill>
        <p:spPr>
          <a:xfrm>
            <a:off x="10892649" y="2466584"/>
            <a:ext cx="972000" cy="972000"/>
          </a:xfrm>
          <a:prstGeom prst="rect">
            <a:avLst/>
          </a:prstGeom>
        </p:spPr>
      </p:pic>
      <p:cxnSp>
        <p:nvCxnSpPr>
          <p:cNvPr id="16" name="Google Shape;419;p41">
            <a:extLst>
              <a:ext uri="{FF2B5EF4-FFF2-40B4-BE49-F238E27FC236}">
                <a16:creationId xmlns:a16="http://schemas.microsoft.com/office/drawing/2014/main" id="{162E8702-4D04-4F44-2B5C-22D12A65EA51}"/>
              </a:ext>
            </a:extLst>
          </p:cNvPr>
          <p:cNvCxnSpPr>
            <a:cxnSpLocks/>
            <a:endCxn id="15" idx="0"/>
          </p:cNvCxnSpPr>
          <p:nvPr/>
        </p:nvCxnSpPr>
        <p:spPr>
          <a:xfrm rot="16200000" flipH="1">
            <a:off x="10034860" y="1122794"/>
            <a:ext cx="496603" cy="2190976"/>
          </a:xfrm>
          <a:prstGeom prst="bentConnector3">
            <a:avLst>
              <a:gd name="adj1" fmla="val 50000"/>
            </a:avLst>
          </a:prstGeom>
          <a:noFill/>
          <a:ln w="12700" cap="flat" cmpd="sng">
            <a:solidFill>
              <a:schemeClr val="tx1"/>
            </a:solidFill>
            <a:prstDash val="solid"/>
            <a:round/>
            <a:headEnd type="none" w="sm" len="sm"/>
            <a:tailEnd type="triangle" w="med" len="med"/>
          </a:ln>
        </p:spPr>
      </p:cxnSp>
      <p:pic>
        <p:nvPicPr>
          <p:cNvPr id="2" name="Picture 1">
            <a:extLst>
              <a:ext uri="{FF2B5EF4-FFF2-40B4-BE49-F238E27FC236}">
                <a16:creationId xmlns:a16="http://schemas.microsoft.com/office/drawing/2014/main" id="{815F573A-F850-931F-E7E3-8FF8673B2BE1}"/>
              </a:ext>
            </a:extLst>
          </p:cNvPr>
          <p:cNvPicPr>
            <a:picLocks noChangeAspect="1"/>
          </p:cNvPicPr>
          <p:nvPr/>
        </p:nvPicPr>
        <p:blipFill>
          <a:blip r:embed="rId49"/>
          <a:stretch>
            <a:fillRect/>
          </a:stretch>
        </p:blipFill>
        <p:spPr>
          <a:xfrm>
            <a:off x="8554117" y="4508006"/>
            <a:ext cx="972000" cy="972000"/>
          </a:xfrm>
          <a:prstGeom prst="rect">
            <a:avLst/>
          </a:prstGeom>
        </p:spPr>
      </p:pic>
      <p:pic>
        <p:nvPicPr>
          <p:cNvPr id="4" name="Google Shape;405;p41">
            <a:extLst>
              <a:ext uri="{FF2B5EF4-FFF2-40B4-BE49-F238E27FC236}">
                <a16:creationId xmlns:a16="http://schemas.microsoft.com/office/drawing/2014/main" id="{DAEF12D5-F24B-C800-2A07-57A48F82CC34}"/>
              </a:ext>
            </a:extLst>
          </p:cNvPr>
          <p:cNvPicPr preferRelativeResize="0"/>
          <p:nvPr/>
        </p:nvPicPr>
        <p:blipFill rotWithShape="1">
          <a:blip r:embed="rId35">
            <a:alphaModFix/>
          </a:blip>
          <a:srcRect/>
          <a:stretch/>
        </p:blipFill>
        <p:spPr>
          <a:xfrm>
            <a:off x="8661026" y="5649602"/>
            <a:ext cx="758181" cy="461162"/>
          </a:xfrm>
          <a:prstGeom prst="rect">
            <a:avLst/>
          </a:prstGeom>
          <a:noFill/>
          <a:ln>
            <a:noFill/>
          </a:ln>
        </p:spPr>
      </p:pic>
      <p:cxnSp>
        <p:nvCxnSpPr>
          <p:cNvPr id="6" name="Google Shape;418;p41">
            <a:extLst>
              <a:ext uri="{FF2B5EF4-FFF2-40B4-BE49-F238E27FC236}">
                <a16:creationId xmlns:a16="http://schemas.microsoft.com/office/drawing/2014/main" id="{0FACB736-C21F-9247-C4DB-C2481AE1A435}"/>
              </a:ext>
            </a:extLst>
          </p:cNvPr>
          <p:cNvCxnSpPr>
            <a:cxnSpLocks/>
            <a:endCxn id="2" idx="0"/>
          </p:cNvCxnSpPr>
          <p:nvPr/>
        </p:nvCxnSpPr>
        <p:spPr>
          <a:xfrm rot="5400000">
            <a:off x="8196664" y="3061734"/>
            <a:ext cx="2289725" cy="602818"/>
          </a:xfrm>
          <a:prstGeom prst="bentConnector3">
            <a:avLst>
              <a:gd name="adj1" fmla="val 88223"/>
            </a:avLst>
          </a:prstGeom>
          <a:noFill/>
          <a:ln w="12700" cap="flat" cmpd="sng">
            <a:solidFill>
              <a:schemeClr val="tx1"/>
            </a:solidFill>
            <a:prstDash val="solid"/>
            <a:round/>
            <a:headEnd type="none" w="sm" len="sm"/>
            <a:tailEnd type="triangl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0"/>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dirty="0"/>
              <a:t>Sidecar pattern and the Dapr API</a:t>
            </a:r>
            <a:endParaRPr dirty="0"/>
          </a:p>
        </p:txBody>
      </p:sp>
      <p:sp>
        <p:nvSpPr>
          <p:cNvPr id="351" name="Google Shape;351;p40"/>
          <p:cNvSpPr txBox="1"/>
          <p:nvPr/>
        </p:nvSpPr>
        <p:spPr>
          <a:xfrm>
            <a:off x="1303360" y="4221913"/>
            <a:ext cx="9649727" cy="209284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78D4"/>
              </a:buClr>
              <a:buSzPts val="1800"/>
              <a:buFont typeface="Arial"/>
              <a:buNone/>
            </a:pPr>
            <a:r>
              <a:rPr lang="en-US" sz="1600" b="1" i="0" u="none" strike="noStrike" cap="none" dirty="0">
                <a:solidFill>
                  <a:schemeClr val="accent2"/>
                </a:solidFill>
                <a:latin typeface="Space Grotesk" pitchFamily="2" charset="0"/>
                <a:cs typeface="Space Grotesk" pitchFamily="2" charset="0"/>
                <a:sym typeface="Arial"/>
              </a:rPr>
              <a:t>POST	</a:t>
            </a:r>
            <a:r>
              <a:rPr lang="en-US" sz="1600" b="0" i="0" u="none" strike="noStrike" cap="none" dirty="0">
                <a:solidFill>
                  <a:schemeClr val="dk1"/>
                </a:solidFill>
                <a:latin typeface="Space Grotesk" pitchFamily="2" charset="0"/>
                <a:cs typeface="Space Grotesk" pitchFamily="2" charset="0"/>
                <a:sym typeface="Arial"/>
              </a:rPr>
              <a:t>http://localhost:3500/v1.0/</a:t>
            </a:r>
            <a:r>
              <a:rPr lang="en-US" sz="1600" b="1" i="0" u="none" strike="noStrike" cap="none" dirty="0">
                <a:solidFill>
                  <a:schemeClr val="accent6"/>
                </a:solidFill>
                <a:latin typeface="Space Grotesk" pitchFamily="2" charset="0"/>
                <a:cs typeface="Space Grotesk" pitchFamily="2" charset="0"/>
                <a:sym typeface="Arial"/>
              </a:rPr>
              <a:t>invoke</a:t>
            </a:r>
            <a:r>
              <a:rPr lang="en-US" sz="1600" b="0" i="0" u="none" strike="noStrike" cap="none" dirty="0">
                <a:solidFill>
                  <a:schemeClr val="dk1"/>
                </a:solidFill>
                <a:latin typeface="Space Grotesk" pitchFamily="2" charset="0"/>
                <a:cs typeface="Space Grotesk" pitchFamily="2" charset="0"/>
                <a:sym typeface="Arial"/>
              </a:rPr>
              <a:t>/</a:t>
            </a:r>
            <a:r>
              <a:rPr lang="en-US" sz="1600" b="0" i="0" u="none" strike="noStrike" cap="none" dirty="0">
                <a:solidFill>
                  <a:schemeClr val="accent1"/>
                </a:solidFill>
                <a:latin typeface="Space Grotesk" pitchFamily="2" charset="0"/>
                <a:cs typeface="Space Grotesk" pitchFamily="2" charset="0"/>
                <a:sym typeface="Arial"/>
              </a:rPr>
              <a:t>cart</a:t>
            </a:r>
            <a:r>
              <a:rPr lang="en-US" sz="1600" b="0" i="0" u="none" strike="noStrike" cap="none" dirty="0">
                <a:solidFill>
                  <a:schemeClr val="dk1"/>
                </a:solidFill>
                <a:latin typeface="Space Grotesk" pitchFamily="2" charset="0"/>
                <a:cs typeface="Space Grotesk" pitchFamily="2" charset="0"/>
                <a:sym typeface="Arial"/>
              </a:rPr>
              <a:t>/method/</a:t>
            </a:r>
            <a:r>
              <a:rPr lang="en-US" sz="1600" b="0" i="0" u="none" strike="noStrike" cap="none" dirty="0">
                <a:solidFill>
                  <a:schemeClr val="accent3"/>
                </a:solidFill>
                <a:latin typeface="Space Grotesk" pitchFamily="2" charset="0"/>
                <a:cs typeface="Space Grotesk" pitchFamily="2" charset="0"/>
                <a:sym typeface="Arial"/>
              </a:rPr>
              <a:t>order</a:t>
            </a:r>
            <a:endParaRPr sz="1600" b="0" i="0" u="none" strike="noStrike" cap="none" dirty="0">
              <a:solidFill>
                <a:schemeClr val="accent3"/>
              </a:solidFill>
              <a:latin typeface="Space Grotesk" pitchFamily="2" charset="0"/>
              <a:cs typeface="Space Grotesk" pitchFamily="2" charset="0"/>
              <a:sym typeface="Arial"/>
            </a:endParaRPr>
          </a:p>
          <a:p>
            <a:pPr marL="0" marR="0" lvl="0" indent="0" algn="l" rtl="0">
              <a:lnSpc>
                <a:spcPct val="100000"/>
              </a:lnSpc>
              <a:spcBef>
                <a:spcPts val="1500"/>
              </a:spcBef>
              <a:spcAft>
                <a:spcPts val="0"/>
              </a:spcAft>
              <a:buClr>
                <a:srgbClr val="0078D4"/>
              </a:buClr>
              <a:buSzPts val="1800"/>
              <a:buFont typeface="Arial"/>
              <a:buNone/>
            </a:pPr>
            <a:r>
              <a:rPr lang="en-US" sz="1600" b="1" i="0" u="none" strike="noStrike" cap="none" dirty="0">
                <a:solidFill>
                  <a:schemeClr val="accent2"/>
                </a:solidFill>
                <a:latin typeface="Space Grotesk" pitchFamily="2" charset="0"/>
                <a:cs typeface="Space Grotesk" pitchFamily="2" charset="0"/>
                <a:sym typeface="Arial"/>
              </a:rPr>
              <a:t>GET	</a:t>
            </a:r>
            <a:r>
              <a:rPr lang="en-US" sz="1600" b="0" i="0" u="none" strike="noStrike" cap="none" dirty="0">
                <a:solidFill>
                  <a:schemeClr val="dk1"/>
                </a:solidFill>
                <a:latin typeface="Space Grotesk" pitchFamily="2" charset="0"/>
                <a:cs typeface="Space Grotesk" pitchFamily="2" charset="0"/>
                <a:sym typeface="Arial"/>
              </a:rPr>
              <a:t>http://localhost:3500/v1.0/</a:t>
            </a:r>
            <a:r>
              <a:rPr lang="en-US" sz="1600" b="1" i="0" u="none" strike="noStrike" cap="none" dirty="0">
                <a:solidFill>
                  <a:schemeClr val="accent6"/>
                </a:solidFill>
                <a:latin typeface="Space Grotesk" pitchFamily="2" charset="0"/>
                <a:cs typeface="Space Grotesk" pitchFamily="2" charset="0"/>
                <a:sym typeface="Arial"/>
              </a:rPr>
              <a:t>state</a:t>
            </a:r>
            <a:r>
              <a:rPr lang="en-US" sz="1600" b="0" i="0" u="none" strike="noStrike" cap="none" dirty="0">
                <a:solidFill>
                  <a:schemeClr val="dk1"/>
                </a:solidFill>
                <a:latin typeface="Space Grotesk" pitchFamily="2" charset="0"/>
                <a:cs typeface="Space Grotesk" pitchFamily="2" charset="0"/>
                <a:sym typeface="Arial"/>
              </a:rPr>
              <a:t>/</a:t>
            </a:r>
            <a:r>
              <a:rPr lang="en-US" sz="1600" b="0" i="0" u="none" strike="noStrike" cap="none" dirty="0">
                <a:solidFill>
                  <a:schemeClr val="accent1"/>
                </a:solidFill>
                <a:latin typeface="Space Grotesk" pitchFamily="2" charset="0"/>
                <a:cs typeface="Space Grotesk" pitchFamily="2" charset="0"/>
                <a:sym typeface="Arial"/>
              </a:rPr>
              <a:t>inventory</a:t>
            </a:r>
            <a:r>
              <a:rPr lang="en-US" sz="1600" b="0" i="0" u="none" strike="noStrike" cap="none" dirty="0">
                <a:solidFill>
                  <a:schemeClr val="dk1"/>
                </a:solidFill>
                <a:latin typeface="Space Grotesk" pitchFamily="2" charset="0"/>
                <a:cs typeface="Space Grotesk" pitchFamily="2" charset="0"/>
                <a:sym typeface="Arial"/>
              </a:rPr>
              <a:t>/</a:t>
            </a:r>
            <a:r>
              <a:rPr lang="en-US" sz="1600" b="0" i="0" u="none" strike="noStrike" cap="none" dirty="0">
                <a:solidFill>
                  <a:schemeClr val="accent3"/>
                </a:solidFill>
                <a:latin typeface="Space Grotesk" pitchFamily="2" charset="0"/>
                <a:cs typeface="Space Grotesk" pitchFamily="2" charset="0"/>
                <a:sym typeface="Arial"/>
              </a:rPr>
              <a:t>item50</a:t>
            </a:r>
            <a:endParaRPr sz="1600" b="0" i="0" u="none" strike="noStrike" cap="none" dirty="0">
              <a:solidFill>
                <a:schemeClr val="accent3"/>
              </a:solidFill>
              <a:latin typeface="Space Grotesk" pitchFamily="2" charset="0"/>
              <a:cs typeface="Space Grotesk" pitchFamily="2" charset="0"/>
              <a:sym typeface="Arial"/>
            </a:endParaRPr>
          </a:p>
          <a:p>
            <a:pPr marL="0" marR="0" lvl="0" indent="0" algn="l" rtl="0">
              <a:lnSpc>
                <a:spcPct val="100000"/>
              </a:lnSpc>
              <a:spcBef>
                <a:spcPts val="1500"/>
              </a:spcBef>
              <a:spcAft>
                <a:spcPts val="0"/>
              </a:spcAft>
              <a:buClr>
                <a:srgbClr val="000000"/>
              </a:buClr>
              <a:buSzPts val="1800"/>
              <a:buFont typeface="Arial"/>
              <a:buNone/>
            </a:pPr>
            <a:r>
              <a:rPr lang="en-US" sz="1600" b="1" i="0" u="none" strike="noStrike" cap="none" dirty="0">
                <a:solidFill>
                  <a:schemeClr val="accent2"/>
                </a:solidFill>
                <a:latin typeface="Space Grotesk" pitchFamily="2" charset="0"/>
                <a:cs typeface="Space Grotesk" pitchFamily="2" charset="0"/>
                <a:sym typeface="Arial"/>
              </a:rPr>
              <a:t>POST	</a:t>
            </a:r>
            <a:r>
              <a:rPr lang="en-US" sz="1600" b="0" i="0" u="none" strike="noStrike" cap="none" dirty="0">
                <a:solidFill>
                  <a:schemeClr val="dk1"/>
                </a:solidFill>
                <a:latin typeface="Space Grotesk" pitchFamily="2" charset="0"/>
                <a:cs typeface="Space Grotesk" pitchFamily="2" charset="0"/>
                <a:sym typeface="Arial"/>
              </a:rPr>
              <a:t>http://localhost:3500/v1.0/</a:t>
            </a:r>
            <a:r>
              <a:rPr lang="en-US" sz="1600" b="1" i="0" u="none" strike="noStrike" cap="none" dirty="0">
                <a:solidFill>
                  <a:schemeClr val="accent6"/>
                </a:solidFill>
                <a:latin typeface="Space Grotesk" pitchFamily="2" charset="0"/>
                <a:cs typeface="Space Grotesk" pitchFamily="2" charset="0"/>
                <a:sym typeface="Arial"/>
              </a:rPr>
              <a:t>publish</a:t>
            </a:r>
            <a:r>
              <a:rPr lang="en-US" sz="1600" b="0" i="0" u="none" strike="noStrike" cap="none" dirty="0">
                <a:solidFill>
                  <a:schemeClr val="dk1"/>
                </a:solidFill>
                <a:latin typeface="Space Grotesk" pitchFamily="2" charset="0"/>
                <a:cs typeface="Space Grotesk" pitchFamily="2" charset="0"/>
                <a:sym typeface="Arial"/>
              </a:rPr>
              <a:t>/</a:t>
            </a:r>
            <a:r>
              <a:rPr lang="en-US" sz="1600" b="0" i="0" u="none" strike="noStrike" cap="none" dirty="0">
                <a:solidFill>
                  <a:schemeClr val="accent1"/>
                </a:solidFill>
                <a:latin typeface="Space Grotesk" pitchFamily="2" charset="0"/>
                <a:cs typeface="Space Grotesk" pitchFamily="2" charset="0"/>
                <a:sym typeface="Arial"/>
              </a:rPr>
              <a:t>mybroker</a:t>
            </a:r>
            <a:r>
              <a:rPr lang="en-US" sz="1600" b="0" i="0" u="none" strike="noStrike" cap="none" dirty="0">
                <a:solidFill>
                  <a:schemeClr val="dk1"/>
                </a:solidFill>
                <a:latin typeface="Space Grotesk" pitchFamily="2" charset="0"/>
                <a:cs typeface="Space Grotesk" pitchFamily="2" charset="0"/>
                <a:sym typeface="Arial"/>
              </a:rPr>
              <a:t>/</a:t>
            </a:r>
            <a:r>
              <a:rPr lang="en-US" sz="1600" b="0" i="0" u="none" strike="noStrike" cap="none" dirty="0">
                <a:solidFill>
                  <a:schemeClr val="accent3"/>
                </a:solidFill>
                <a:latin typeface="Space Grotesk" pitchFamily="2" charset="0"/>
                <a:cs typeface="Space Grotesk" pitchFamily="2" charset="0"/>
                <a:sym typeface="Arial"/>
              </a:rPr>
              <a:t>order-messages</a:t>
            </a:r>
            <a:endParaRPr sz="1600" b="0" i="0" u="none" strike="noStrike" cap="none" dirty="0">
              <a:solidFill>
                <a:schemeClr val="accent3"/>
              </a:solidFill>
              <a:latin typeface="Space Grotesk" pitchFamily="2" charset="0"/>
              <a:cs typeface="Space Grotesk" pitchFamily="2" charset="0"/>
              <a:sym typeface="Arial"/>
            </a:endParaRPr>
          </a:p>
          <a:p>
            <a:pPr marL="0" marR="0" lvl="0" indent="0" algn="l" rtl="0">
              <a:lnSpc>
                <a:spcPct val="100000"/>
              </a:lnSpc>
              <a:spcBef>
                <a:spcPts val="1500"/>
              </a:spcBef>
              <a:spcAft>
                <a:spcPts val="0"/>
              </a:spcAft>
              <a:buClr>
                <a:srgbClr val="000000"/>
              </a:buClr>
              <a:buSzPts val="1800"/>
              <a:buFont typeface="Arial"/>
              <a:buNone/>
            </a:pPr>
            <a:r>
              <a:rPr lang="en-US" sz="1600" b="1" i="0" u="none" strike="noStrike" cap="none" dirty="0">
                <a:solidFill>
                  <a:schemeClr val="accent2"/>
                </a:solidFill>
                <a:latin typeface="Space Grotesk" pitchFamily="2" charset="0"/>
                <a:cs typeface="Space Grotesk" pitchFamily="2" charset="0"/>
                <a:sym typeface="Arial"/>
              </a:rPr>
              <a:t>GET	</a:t>
            </a:r>
            <a:r>
              <a:rPr lang="en-US" sz="1600" b="0" i="0" u="none" strike="noStrike" cap="none" dirty="0">
                <a:solidFill>
                  <a:schemeClr val="dk1"/>
                </a:solidFill>
                <a:latin typeface="Space Grotesk" pitchFamily="2" charset="0"/>
                <a:cs typeface="Space Grotesk" pitchFamily="2" charset="0"/>
                <a:sym typeface="Arial"/>
              </a:rPr>
              <a:t>http://localhost:3500/v1.0/</a:t>
            </a:r>
            <a:r>
              <a:rPr lang="en-US" sz="1600" b="1" i="0" u="none" strike="noStrike" cap="none" dirty="0">
                <a:solidFill>
                  <a:schemeClr val="accent6"/>
                </a:solidFill>
                <a:latin typeface="Space Grotesk" pitchFamily="2" charset="0"/>
                <a:cs typeface="Space Grotesk" pitchFamily="2" charset="0"/>
                <a:sym typeface="Arial"/>
              </a:rPr>
              <a:t>secrets</a:t>
            </a:r>
            <a:r>
              <a:rPr lang="en-US" sz="1600" b="0" i="0" u="none" strike="noStrike" cap="none" dirty="0">
                <a:solidFill>
                  <a:schemeClr val="dk1"/>
                </a:solidFill>
                <a:latin typeface="Space Grotesk" pitchFamily="2" charset="0"/>
                <a:cs typeface="Space Grotesk" pitchFamily="2" charset="0"/>
                <a:sym typeface="Arial"/>
              </a:rPr>
              <a:t>/</a:t>
            </a:r>
            <a:r>
              <a:rPr lang="en-US" sz="1600" b="0" i="0" u="none" strike="noStrike" cap="none" dirty="0">
                <a:solidFill>
                  <a:schemeClr val="accent1"/>
                </a:solidFill>
                <a:latin typeface="Space Grotesk" pitchFamily="2" charset="0"/>
                <a:cs typeface="Space Grotesk" pitchFamily="2" charset="0"/>
                <a:sym typeface="Arial"/>
              </a:rPr>
              <a:t>vault</a:t>
            </a:r>
            <a:r>
              <a:rPr lang="en-US" sz="1600" b="0" i="0" u="none" strike="noStrike" cap="none" dirty="0">
                <a:solidFill>
                  <a:schemeClr val="dk1"/>
                </a:solidFill>
                <a:latin typeface="Space Grotesk" pitchFamily="2" charset="0"/>
                <a:cs typeface="Space Grotesk" pitchFamily="2" charset="0"/>
                <a:sym typeface="Arial"/>
              </a:rPr>
              <a:t>/</a:t>
            </a:r>
            <a:r>
              <a:rPr lang="en-US" sz="1600" b="0" i="0" u="none" strike="noStrike" cap="none" dirty="0">
                <a:solidFill>
                  <a:schemeClr val="accent3"/>
                </a:solidFill>
                <a:latin typeface="Space Grotesk" pitchFamily="2" charset="0"/>
                <a:cs typeface="Space Grotesk" pitchFamily="2" charset="0"/>
                <a:sym typeface="Arial"/>
              </a:rPr>
              <a:t>dbaccess</a:t>
            </a:r>
            <a:endParaRPr sz="1600" b="0" i="0" u="none" strike="noStrike" cap="none" dirty="0">
              <a:solidFill>
                <a:schemeClr val="accent3"/>
              </a:solidFill>
              <a:latin typeface="Space Grotesk" pitchFamily="2" charset="0"/>
              <a:cs typeface="Space Grotesk" pitchFamily="2" charset="0"/>
              <a:sym typeface="Arial"/>
            </a:endParaRPr>
          </a:p>
          <a:p>
            <a:pPr marL="0" marR="0" lvl="0" indent="0" algn="l" rtl="0">
              <a:lnSpc>
                <a:spcPct val="100000"/>
              </a:lnSpc>
              <a:spcBef>
                <a:spcPts val="1500"/>
              </a:spcBef>
              <a:spcAft>
                <a:spcPts val="0"/>
              </a:spcAft>
              <a:buClr>
                <a:srgbClr val="000000"/>
              </a:buClr>
              <a:buSzPts val="1800"/>
              <a:buFont typeface="Arial"/>
              <a:buNone/>
            </a:pPr>
            <a:r>
              <a:rPr lang="en-US" sz="1600" b="1" i="0" u="none" strike="noStrike" cap="none" dirty="0">
                <a:solidFill>
                  <a:schemeClr val="accent2"/>
                </a:solidFill>
                <a:latin typeface="Space Grotesk" pitchFamily="2" charset="0"/>
                <a:cs typeface="Space Grotesk" pitchFamily="2" charset="0"/>
                <a:sym typeface="Arial"/>
              </a:rPr>
              <a:t>POST	</a:t>
            </a:r>
            <a:r>
              <a:rPr lang="en-US" sz="1600" b="0" i="0" u="none" strike="noStrike" cap="none" dirty="0">
                <a:solidFill>
                  <a:schemeClr val="dk1"/>
                </a:solidFill>
                <a:latin typeface="Space Grotesk" pitchFamily="2" charset="0"/>
                <a:cs typeface="Space Grotesk" pitchFamily="2" charset="0"/>
                <a:sym typeface="Arial"/>
              </a:rPr>
              <a:t>http://localhost:3500/v1.0-beta1/</a:t>
            </a:r>
            <a:r>
              <a:rPr lang="en-US" sz="1600" b="1" i="0" u="none" strike="noStrike" cap="none" dirty="0">
                <a:solidFill>
                  <a:schemeClr val="accent6"/>
                </a:solidFill>
                <a:latin typeface="Space Grotesk" pitchFamily="2" charset="0"/>
                <a:cs typeface="Space Grotesk" pitchFamily="2" charset="0"/>
                <a:sym typeface="Arial"/>
              </a:rPr>
              <a:t>workflows</a:t>
            </a:r>
            <a:r>
              <a:rPr lang="en-US" sz="1600" b="0" i="0" u="none" strike="noStrike" cap="none" dirty="0">
                <a:solidFill>
                  <a:schemeClr val="dk1"/>
                </a:solidFill>
                <a:latin typeface="Space Grotesk" pitchFamily="2" charset="0"/>
                <a:cs typeface="Space Grotesk" pitchFamily="2" charset="0"/>
                <a:sym typeface="Arial"/>
              </a:rPr>
              <a:t>/</a:t>
            </a:r>
            <a:r>
              <a:rPr lang="en-US" sz="1600" b="0" i="0" u="none" strike="noStrike" cap="none" dirty="0">
                <a:solidFill>
                  <a:schemeClr val="accent1"/>
                </a:solidFill>
                <a:latin typeface="Space Grotesk" pitchFamily="2" charset="0"/>
                <a:cs typeface="Space Grotesk" pitchFamily="2" charset="0"/>
                <a:sym typeface="Arial"/>
              </a:rPr>
              <a:t>dapr</a:t>
            </a:r>
            <a:r>
              <a:rPr lang="en-US" sz="1600" b="0" i="0" u="none" strike="noStrike" cap="none" dirty="0">
                <a:solidFill>
                  <a:schemeClr val="dk1"/>
                </a:solidFill>
                <a:latin typeface="Space Grotesk" pitchFamily="2" charset="0"/>
                <a:cs typeface="Space Grotesk" pitchFamily="2" charset="0"/>
                <a:sym typeface="Arial"/>
              </a:rPr>
              <a:t>/</a:t>
            </a:r>
            <a:r>
              <a:rPr lang="en-US" sz="1600" b="0" i="0" u="none" strike="noStrike" cap="none" dirty="0">
                <a:solidFill>
                  <a:schemeClr val="accent3"/>
                </a:solidFill>
                <a:latin typeface="Space Grotesk" pitchFamily="2" charset="0"/>
                <a:cs typeface="Space Grotesk" pitchFamily="2" charset="0"/>
                <a:sym typeface="Arial"/>
              </a:rPr>
              <a:t>businessprocess</a:t>
            </a:r>
            <a:r>
              <a:rPr lang="en-US" sz="1600" b="0" i="0" u="none" strike="noStrike" cap="none" dirty="0">
                <a:solidFill>
                  <a:schemeClr val="dk1"/>
                </a:solidFill>
                <a:latin typeface="Space Grotesk" pitchFamily="2" charset="0"/>
                <a:cs typeface="Space Grotesk" pitchFamily="2" charset="0"/>
                <a:sym typeface="Arial"/>
              </a:rPr>
              <a:t>/start</a:t>
            </a:r>
            <a:endParaRPr sz="1600" b="0" i="0" u="none" strike="noStrike" cap="none" dirty="0">
              <a:solidFill>
                <a:schemeClr val="dk1"/>
              </a:solidFill>
              <a:latin typeface="Space Grotesk" pitchFamily="2" charset="0"/>
              <a:cs typeface="Space Grotesk" pitchFamily="2" charset="0"/>
              <a:sym typeface="Arial"/>
            </a:endParaRPr>
          </a:p>
        </p:txBody>
      </p:sp>
      <p:grpSp>
        <p:nvGrpSpPr>
          <p:cNvPr id="5" name="Group 4">
            <a:extLst>
              <a:ext uri="{FF2B5EF4-FFF2-40B4-BE49-F238E27FC236}">
                <a16:creationId xmlns:a16="http://schemas.microsoft.com/office/drawing/2014/main" id="{3ED9CB25-7DF7-8739-811F-34E61F3B7AB1}"/>
              </a:ext>
            </a:extLst>
          </p:cNvPr>
          <p:cNvGrpSpPr/>
          <p:nvPr/>
        </p:nvGrpSpPr>
        <p:grpSpPr>
          <a:xfrm>
            <a:off x="3341091" y="1600751"/>
            <a:ext cx="5509817" cy="2006132"/>
            <a:chOff x="3341091" y="1600751"/>
            <a:chExt cx="5509817" cy="2006132"/>
          </a:xfrm>
        </p:grpSpPr>
        <p:pic>
          <p:nvPicPr>
            <p:cNvPr id="344" name="Google Shape;344;p40"/>
            <p:cNvPicPr preferRelativeResize="0"/>
            <p:nvPr/>
          </p:nvPicPr>
          <p:blipFill rotWithShape="1">
            <a:blip r:embed="rId3">
              <a:alphaModFix/>
            </a:blip>
            <a:srcRect/>
            <a:stretch/>
          </p:blipFill>
          <p:spPr>
            <a:xfrm>
              <a:off x="7222935" y="1600751"/>
              <a:ext cx="1440000" cy="1440000"/>
            </a:xfrm>
            <a:prstGeom prst="rect">
              <a:avLst/>
            </a:prstGeom>
            <a:noFill/>
            <a:ln>
              <a:noFill/>
            </a:ln>
          </p:spPr>
        </p:pic>
        <p:sp>
          <p:nvSpPr>
            <p:cNvPr id="345" name="Google Shape;345;p40"/>
            <p:cNvSpPr txBox="1"/>
            <p:nvPr/>
          </p:nvSpPr>
          <p:spPr>
            <a:xfrm>
              <a:off x="3736877" y="2166883"/>
              <a:ext cx="114944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Space Grotesk"/>
                  <a:ea typeface="Space Grotesk"/>
                  <a:cs typeface="Space Grotesk"/>
                  <a:sym typeface="Space Grotesk"/>
                </a:rPr>
                <a:t>My App</a:t>
              </a:r>
              <a:endParaRPr sz="1400" b="1" i="0" u="none" strike="noStrike" cap="none">
                <a:solidFill>
                  <a:schemeClr val="lt1"/>
                </a:solidFill>
                <a:latin typeface="Space Grotesk"/>
                <a:ea typeface="Space Grotesk"/>
                <a:cs typeface="Space Grotesk"/>
                <a:sym typeface="Space Grotesk"/>
              </a:endParaRPr>
            </a:p>
          </p:txBody>
        </p:sp>
        <p:sp>
          <p:nvSpPr>
            <p:cNvPr id="346" name="Google Shape;346;p40"/>
            <p:cNvSpPr txBox="1"/>
            <p:nvPr/>
          </p:nvSpPr>
          <p:spPr>
            <a:xfrm>
              <a:off x="3341091" y="3299147"/>
              <a:ext cx="1815947"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121C29"/>
                  </a:solidFill>
                  <a:latin typeface="Space Grotesk"/>
                  <a:ea typeface="Space Grotesk"/>
                  <a:cs typeface="Space Grotesk"/>
                  <a:sym typeface="Space Grotesk"/>
                </a:rPr>
                <a:t>Application code</a:t>
              </a:r>
              <a:endParaRPr sz="1400" b="0" i="0" u="none" strike="noStrike" cap="none" dirty="0">
                <a:solidFill>
                  <a:srgbClr val="121C29"/>
                </a:solidFill>
                <a:latin typeface="Space Grotesk"/>
                <a:ea typeface="Space Grotesk"/>
                <a:cs typeface="Space Grotesk"/>
                <a:sym typeface="Space Grotesk"/>
              </a:endParaRPr>
            </a:p>
          </p:txBody>
        </p:sp>
        <p:sp>
          <p:nvSpPr>
            <p:cNvPr id="347" name="Google Shape;347;p40"/>
            <p:cNvSpPr txBox="1"/>
            <p:nvPr/>
          </p:nvSpPr>
          <p:spPr>
            <a:xfrm>
              <a:off x="7034961" y="3299147"/>
              <a:ext cx="1815947"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121C29"/>
                  </a:solidFill>
                  <a:latin typeface="Space Grotesk"/>
                  <a:ea typeface="Space Grotesk"/>
                  <a:cs typeface="Space Grotesk"/>
                  <a:sym typeface="Space Grotesk"/>
                </a:rPr>
                <a:t>Dapr sidecar</a:t>
              </a:r>
              <a:endParaRPr sz="1400" b="0" i="0" u="none" strike="noStrike" cap="none">
                <a:solidFill>
                  <a:srgbClr val="121C29"/>
                </a:solidFill>
                <a:latin typeface="Space Grotesk"/>
                <a:ea typeface="Space Grotesk"/>
                <a:cs typeface="Space Grotesk"/>
                <a:sym typeface="Space Grotesk"/>
              </a:endParaRPr>
            </a:p>
          </p:txBody>
        </p:sp>
        <p:cxnSp>
          <p:nvCxnSpPr>
            <p:cNvPr id="348" name="Google Shape;348;p40"/>
            <p:cNvCxnSpPr/>
            <p:nvPr/>
          </p:nvCxnSpPr>
          <p:spPr>
            <a:xfrm>
              <a:off x="5031600" y="2320751"/>
              <a:ext cx="2193253" cy="0"/>
            </a:xfrm>
            <a:prstGeom prst="straightConnector1">
              <a:avLst/>
            </a:prstGeom>
            <a:noFill/>
            <a:ln w="25400" cap="flat" cmpd="sng">
              <a:solidFill>
                <a:schemeClr val="dk1"/>
              </a:solidFill>
              <a:prstDash val="solid"/>
              <a:miter lim="800000"/>
              <a:headEnd type="triangle" w="lg" len="lg"/>
              <a:tailEnd type="triangle" w="lg" len="lg"/>
            </a:ln>
          </p:spPr>
        </p:cxnSp>
        <p:sp>
          <p:nvSpPr>
            <p:cNvPr id="349" name="Google Shape;349;p40"/>
            <p:cNvSpPr txBox="1"/>
            <p:nvPr/>
          </p:nvSpPr>
          <p:spPr>
            <a:xfrm>
              <a:off x="5220251" y="1951923"/>
              <a:ext cx="1815947"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121C29"/>
                  </a:solidFill>
                  <a:latin typeface="Space Grotesk"/>
                  <a:ea typeface="Space Grotesk"/>
                  <a:cs typeface="Space Grotesk"/>
                  <a:sym typeface="Space Grotesk"/>
                </a:rPr>
                <a:t>Dapr API</a:t>
              </a:r>
              <a:endParaRPr sz="1400" b="1" i="0" u="none" strike="noStrike" cap="none">
                <a:solidFill>
                  <a:srgbClr val="121C29"/>
                </a:solidFill>
                <a:latin typeface="Space Grotesk"/>
                <a:ea typeface="Space Grotesk"/>
                <a:cs typeface="Space Grotesk"/>
                <a:sym typeface="Space Grotesk"/>
              </a:endParaRPr>
            </a:p>
          </p:txBody>
        </p:sp>
        <p:sp>
          <p:nvSpPr>
            <p:cNvPr id="350" name="Google Shape;350;p40"/>
            <p:cNvSpPr txBox="1"/>
            <p:nvPr/>
          </p:nvSpPr>
          <p:spPr>
            <a:xfrm>
              <a:off x="5220252" y="2474619"/>
              <a:ext cx="1815947"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121C29"/>
                  </a:solidFill>
                  <a:latin typeface="Space Grotesk"/>
                  <a:ea typeface="Space Grotesk"/>
                  <a:cs typeface="Space Grotesk"/>
                  <a:sym typeface="Space Grotesk"/>
                </a:rPr>
                <a:t>HTTP/gRPC</a:t>
              </a:r>
              <a:endParaRPr sz="1400" b="0" i="0" u="none" strike="noStrike" cap="none">
                <a:solidFill>
                  <a:srgbClr val="121C29"/>
                </a:solidFill>
                <a:latin typeface="Space Grotesk"/>
                <a:ea typeface="Space Grotesk"/>
                <a:cs typeface="Space Grotesk"/>
                <a:sym typeface="Space Grotesk"/>
              </a:endParaRPr>
            </a:p>
          </p:txBody>
        </p:sp>
        <p:grpSp>
          <p:nvGrpSpPr>
            <p:cNvPr id="2" name="Google Shape;1876;p6">
              <a:extLst>
                <a:ext uri="{FF2B5EF4-FFF2-40B4-BE49-F238E27FC236}">
                  <a16:creationId xmlns:a16="http://schemas.microsoft.com/office/drawing/2014/main" id="{6D768178-5E20-AE8A-499B-EFB7E6662A04}"/>
                </a:ext>
              </a:extLst>
            </p:cNvPr>
            <p:cNvGrpSpPr/>
            <p:nvPr/>
          </p:nvGrpSpPr>
          <p:grpSpPr>
            <a:xfrm>
              <a:off x="3580464" y="1628567"/>
              <a:ext cx="1440000" cy="1440000"/>
              <a:chOff x="3003814" y="1521794"/>
              <a:chExt cx="1440000" cy="1440000"/>
            </a:xfrm>
          </p:grpSpPr>
          <p:pic>
            <p:nvPicPr>
              <p:cNvPr id="3" name="Google Shape;1877;p6">
                <a:extLst>
                  <a:ext uri="{FF2B5EF4-FFF2-40B4-BE49-F238E27FC236}">
                    <a16:creationId xmlns:a16="http://schemas.microsoft.com/office/drawing/2014/main" id="{7DA8D5CD-0A68-F25A-F2E1-E6B04078330B}"/>
                  </a:ext>
                </a:extLst>
              </p:cNvPr>
              <p:cNvPicPr preferRelativeResize="0"/>
              <p:nvPr/>
            </p:nvPicPr>
            <p:blipFill rotWithShape="1">
              <a:blip r:embed="rId4">
                <a:alphaModFix/>
              </a:blip>
              <a:srcRect/>
              <a:stretch/>
            </p:blipFill>
            <p:spPr>
              <a:xfrm>
                <a:off x="3003814" y="1521794"/>
                <a:ext cx="1440000" cy="1440000"/>
              </a:xfrm>
              <a:prstGeom prst="rect">
                <a:avLst/>
              </a:prstGeom>
              <a:noFill/>
              <a:ln>
                <a:noFill/>
              </a:ln>
            </p:spPr>
          </p:pic>
          <p:sp>
            <p:nvSpPr>
              <p:cNvPr id="4" name="Google Shape;1878;p6">
                <a:extLst>
                  <a:ext uri="{FF2B5EF4-FFF2-40B4-BE49-F238E27FC236}">
                    <a16:creationId xmlns:a16="http://schemas.microsoft.com/office/drawing/2014/main" id="{9891C89B-283D-E9AA-5168-BB84D6FB6EFD}"/>
                  </a:ext>
                </a:extLst>
              </p:cNvPr>
              <p:cNvSpPr txBox="1"/>
              <p:nvPr/>
            </p:nvSpPr>
            <p:spPr>
              <a:xfrm>
                <a:off x="3149091" y="2087926"/>
                <a:ext cx="114944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Space Grotesk"/>
                    <a:ea typeface="Space Grotesk"/>
                    <a:cs typeface="Space Grotesk"/>
                    <a:sym typeface="Space Grotesk"/>
                  </a:rPr>
                  <a:t>App</a:t>
                </a:r>
                <a:endParaRPr sz="1400" b="1" i="0" u="none" strike="noStrike" cap="none" dirty="0">
                  <a:solidFill>
                    <a:schemeClr val="dk1"/>
                  </a:solidFill>
                  <a:latin typeface="Space Grotesk"/>
                  <a:ea typeface="Space Grotesk"/>
                  <a:cs typeface="Space Grotesk"/>
                  <a:sym typeface="Space Grotesk"/>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F9CD4-A60C-CF3B-A424-DBEACD00ECE9}"/>
              </a:ext>
            </a:extLst>
          </p:cNvPr>
          <p:cNvSpPr>
            <a:spLocks noGrp="1"/>
          </p:cNvSpPr>
          <p:nvPr>
            <p:ph type="title"/>
          </p:nvPr>
        </p:nvSpPr>
        <p:spPr/>
        <p:txBody>
          <a:bodyPr/>
          <a:lstStyle/>
          <a:p>
            <a:r>
              <a:rPr lang="en-GB" dirty="0"/>
              <a:t>Guidelines for building diagrams</a:t>
            </a:r>
            <a:endParaRPr lang="en-NL" dirty="0"/>
          </a:p>
        </p:txBody>
      </p:sp>
      <p:grpSp>
        <p:nvGrpSpPr>
          <p:cNvPr id="9" name="Google Shape;1814;p4">
            <a:extLst>
              <a:ext uri="{FF2B5EF4-FFF2-40B4-BE49-F238E27FC236}">
                <a16:creationId xmlns:a16="http://schemas.microsoft.com/office/drawing/2014/main" id="{371333C9-4328-6808-3F17-91CC1E4A9BDB}"/>
              </a:ext>
            </a:extLst>
          </p:cNvPr>
          <p:cNvGrpSpPr/>
          <p:nvPr/>
        </p:nvGrpSpPr>
        <p:grpSpPr>
          <a:xfrm>
            <a:off x="723529" y="2678631"/>
            <a:ext cx="1855000" cy="1890000"/>
            <a:chOff x="3071990" y="1647687"/>
            <a:chExt cx="1855000" cy="1890000"/>
          </a:xfrm>
        </p:grpSpPr>
        <p:pic>
          <p:nvPicPr>
            <p:cNvPr id="10" name="Google Shape;1815;p4">
              <a:extLst>
                <a:ext uri="{FF2B5EF4-FFF2-40B4-BE49-F238E27FC236}">
                  <a16:creationId xmlns:a16="http://schemas.microsoft.com/office/drawing/2014/main" id="{EB3E8D26-F511-2014-1D31-2FB7041F76A5}"/>
                </a:ext>
              </a:extLst>
            </p:cNvPr>
            <p:cNvPicPr preferRelativeResize="0"/>
            <p:nvPr/>
          </p:nvPicPr>
          <p:blipFill rotWithShape="1">
            <a:blip r:embed="rId2">
              <a:alphaModFix/>
            </a:blip>
            <a:srcRect/>
            <a:stretch/>
          </p:blipFill>
          <p:spPr>
            <a:xfrm>
              <a:off x="3071990" y="1647687"/>
              <a:ext cx="1855000" cy="1890000"/>
            </a:xfrm>
            <a:prstGeom prst="rect">
              <a:avLst/>
            </a:prstGeom>
            <a:noFill/>
            <a:ln>
              <a:noFill/>
            </a:ln>
          </p:spPr>
        </p:pic>
        <p:sp>
          <p:nvSpPr>
            <p:cNvPr id="11" name="Google Shape;1816;p4">
              <a:extLst>
                <a:ext uri="{FF2B5EF4-FFF2-40B4-BE49-F238E27FC236}">
                  <a16:creationId xmlns:a16="http://schemas.microsoft.com/office/drawing/2014/main" id="{ADE3CD5A-1FA5-0A0D-B83E-3D3AD80A1682}"/>
                </a:ext>
              </a:extLst>
            </p:cNvPr>
            <p:cNvSpPr txBox="1"/>
            <p:nvPr/>
          </p:nvSpPr>
          <p:spPr>
            <a:xfrm>
              <a:off x="3229867" y="2185772"/>
              <a:ext cx="114944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Space Grotesk"/>
                  <a:ea typeface="Space Grotesk"/>
                  <a:cs typeface="Space Grotesk"/>
                  <a:sym typeface="Space Grotesk"/>
                </a:rPr>
                <a:t>App label</a:t>
              </a:r>
              <a:endParaRPr sz="1400" b="1" i="0" u="none" strike="noStrike" cap="none" dirty="0">
                <a:solidFill>
                  <a:schemeClr val="dk1"/>
                </a:solidFill>
                <a:latin typeface="Space Grotesk"/>
                <a:ea typeface="Space Grotesk"/>
                <a:cs typeface="Space Grotesk"/>
                <a:sym typeface="Space Grotesk"/>
              </a:endParaRPr>
            </a:p>
          </p:txBody>
        </p:sp>
      </p:grpSp>
      <p:sp>
        <p:nvSpPr>
          <p:cNvPr id="13" name="TextBox 12">
            <a:extLst>
              <a:ext uri="{FF2B5EF4-FFF2-40B4-BE49-F238E27FC236}">
                <a16:creationId xmlns:a16="http://schemas.microsoft.com/office/drawing/2014/main" id="{75D47C1C-1B42-4687-163A-2C42F16F3DFF}"/>
              </a:ext>
            </a:extLst>
          </p:cNvPr>
          <p:cNvSpPr txBox="1"/>
          <p:nvPr/>
        </p:nvSpPr>
        <p:spPr>
          <a:xfrm>
            <a:off x="3225186" y="1368883"/>
            <a:ext cx="6095028" cy="5324535"/>
          </a:xfrm>
          <a:prstGeom prst="rect">
            <a:avLst/>
          </a:prstGeom>
          <a:noFill/>
        </p:spPr>
        <p:txBody>
          <a:bodyPr wrap="square">
            <a:spAutoFit/>
          </a:bodyPr>
          <a:lstStyle/>
          <a:p>
            <a:pPr marL="342900" indent="-342900" algn="l">
              <a:spcAft>
                <a:spcPts val="1200"/>
              </a:spcAft>
              <a:buFont typeface="Arial" panose="020B0604020202020204" pitchFamily="34" charset="0"/>
              <a:buChar char="•"/>
            </a:pPr>
            <a:r>
              <a:rPr lang="en-US" sz="2000" dirty="0">
                <a:latin typeface="Space Grotesk" pitchFamily="2" charset="0"/>
                <a:cs typeface="Space Grotesk" pitchFamily="2" charset="0"/>
              </a:rPr>
              <a:t>Apps are represented by a hexagon.</a:t>
            </a:r>
          </a:p>
          <a:p>
            <a:pPr marL="342900" lvl="1" indent="-342900">
              <a:spcAft>
                <a:spcPts val="1200"/>
              </a:spcAft>
              <a:buFont typeface="Arial" panose="020B0604020202020204" pitchFamily="34" charset="0"/>
              <a:buChar char="•"/>
            </a:pPr>
            <a:r>
              <a:rPr lang="en-US" sz="2000" dirty="0">
                <a:latin typeface="Space Grotesk" pitchFamily="2" charset="0"/>
                <a:cs typeface="Space Grotesk" pitchFamily="2" charset="0"/>
              </a:rPr>
              <a:t>App labels use the Space Grotesk font.</a:t>
            </a:r>
          </a:p>
          <a:p>
            <a:pPr marL="342900" lvl="1" indent="-342900">
              <a:spcAft>
                <a:spcPts val="1200"/>
              </a:spcAft>
              <a:buFont typeface="Arial" panose="020B0604020202020204" pitchFamily="34" charset="0"/>
              <a:buChar char="•"/>
            </a:pPr>
            <a:r>
              <a:rPr lang="en-US" sz="2000" dirty="0">
                <a:latin typeface="Space Grotesk" pitchFamily="2" charset="0"/>
                <a:cs typeface="Space Grotesk" pitchFamily="2" charset="0"/>
              </a:rPr>
              <a:t>When using only one App, use the green hexagon.</a:t>
            </a:r>
          </a:p>
          <a:p>
            <a:pPr marL="342900" lvl="1" indent="-342900">
              <a:spcAft>
                <a:spcPts val="1200"/>
              </a:spcAft>
              <a:buFont typeface="Arial" panose="020B0604020202020204" pitchFamily="34" charset="0"/>
              <a:buChar char="•"/>
            </a:pPr>
            <a:r>
              <a:rPr lang="en-US" sz="2000" dirty="0">
                <a:latin typeface="Space Grotesk" pitchFamily="2" charset="0"/>
                <a:cs typeface="Space Grotesk" pitchFamily="2" charset="0"/>
              </a:rPr>
              <a:t>When more than one application is present in a diagram, use alternate hexagon colors, with light blue, yellow and teal.</a:t>
            </a:r>
          </a:p>
          <a:p>
            <a:pPr marL="342900" lvl="1" indent="-342900">
              <a:spcAft>
                <a:spcPts val="1200"/>
              </a:spcAft>
              <a:buFont typeface="Arial" panose="020B0604020202020204" pitchFamily="34" charset="0"/>
              <a:buChar char="•"/>
            </a:pPr>
            <a:r>
              <a:rPr lang="en-US" sz="2000" dirty="0">
                <a:latin typeface="Space Grotesk" pitchFamily="2" charset="0"/>
                <a:cs typeface="Space Grotesk" pitchFamily="2" charset="0"/>
              </a:rPr>
              <a:t>The Dapr sidecar is represented by a white hexagon with a light blue border containing the Dapr logo.</a:t>
            </a:r>
          </a:p>
          <a:p>
            <a:pPr marL="342900" lvl="1" indent="-342900">
              <a:spcAft>
                <a:spcPts val="1200"/>
              </a:spcAft>
              <a:buFont typeface="Arial" panose="020B0604020202020204" pitchFamily="34" charset="0"/>
              <a:buChar char="•"/>
            </a:pPr>
            <a:r>
              <a:rPr lang="en-US" sz="2000" dirty="0">
                <a:latin typeface="Space Grotesk" pitchFamily="2" charset="0"/>
                <a:cs typeface="Space Grotesk" pitchFamily="2" charset="0"/>
              </a:rPr>
              <a:t>The sidecar icon can be in any corner if needed, although the bottom right is preferred.</a:t>
            </a:r>
          </a:p>
          <a:p>
            <a:pPr marL="342900" lvl="1" indent="-342900">
              <a:spcAft>
                <a:spcPts val="1200"/>
              </a:spcAft>
              <a:buFont typeface="Arial" panose="020B0604020202020204" pitchFamily="34" charset="0"/>
              <a:buChar char="•"/>
            </a:pPr>
            <a:endParaRPr lang="en-US" sz="2000" dirty="0">
              <a:latin typeface="Space Grotesk" pitchFamily="2" charset="0"/>
              <a:cs typeface="Space Grotesk" pitchFamily="2" charset="0"/>
            </a:endParaRPr>
          </a:p>
        </p:txBody>
      </p:sp>
      <p:grpSp>
        <p:nvGrpSpPr>
          <p:cNvPr id="17" name="Google Shape;1831;p5">
            <a:extLst>
              <a:ext uri="{FF2B5EF4-FFF2-40B4-BE49-F238E27FC236}">
                <a16:creationId xmlns:a16="http://schemas.microsoft.com/office/drawing/2014/main" id="{AD57EA6B-34F1-7E04-C731-A3AF59D12066}"/>
              </a:ext>
            </a:extLst>
          </p:cNvPr>
          <p:cNvGrpSpPr/>
          <p:nvPr/>
        </p:nvGrpSpPr>
        <p:grpSpPr>
          <a:xfrm>
            <a:off x="9666364" y="495039"/>
            <a:ext cx="1855000" cy="1890000"/>
            <a:chOff x="1008840" y="1539000"/>
            <a:chExt cx="1855000" cy="1890000"/>
          </a:xfrm>
        </p:grpSpPr>
        <p:pic>
          <p:nvPicPr>
            <p:cNvPr id="18" name="Google Shape;1832;p5">
              <a:extLst>
                <a:ext uri="{FF2B5EF4-FFF2-40B4-BE49-F238E27FC236}">
                  <a16:creationId xmlns:a16="http://schemas.microsoft.com/office/drawing/2014/main" id="{A4998ABA-2FC9-2388-4842-1EA92B625B13}"/>
                </a:ext>
              </a:extLst>
            </p:cNvPr>
            <p:cNvPicPr preferRelativeResize="0"/>
            <p:nvPr/>
          </p:nvPicPr>
          <p:blipFill rotWithShape="1">
            <a:blip r:embed="rId3">
              <a:alphaModFix/>
            </a:blip>
            <a:srcRect/>
            <a:stretch/>
          </p:blipFill>
          <p:spPr>
            <a:xfrm>
              <a:off x="1008840" y="1539000"/>
              <a:ext cx="1855000" cy="1890000"/>
            </a:xfrm>
            <a:prstGeom prst="rect">
              <a:avLst/>
            </a:prstGeom>
            <a:noFill/>
            <a:ln>
              <a:noFill/>
            </a:ln>
          </p:spPr>
        </p:pic>
        <p:sp>
          <p:nvSpPr>
            <p:cNvPr id="19" name="Google Shape;1833;p5">
              <a:extLst>
                <a:ext uri="{FF2B5EF4-FFF2-40B4-BE49-F238E27FC236}">
                  <a16:creationId xmlns:a16="http://schemas.microsoft.com/office/drawing/2014/main" id="{E9A74622-D85C-DD95-5E81-BCA56F197167}"/>
                </a:ext>
              </a:extLst>
            </p:cNvPr>
            <p:cNvSpPr txBox="1"/>
            <p:nvPr/>
          </p:nvSpPr>
          <p:spPr>
            <a:xfrm>
              <a:off x="1556960" y="2090951"/>
              <a:ext cx="114944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Space Grotesk"/>
                  <a:ea typeface="Space Grotesk"/>
                  <a:cs typeface="Space Grotesk"/>
                  <a:sym typeface="Space Grotesk"/>
                </a:rPr>
                <a:t>App label</a:t>
              </a:r>
              <a:endParaRPr sz="1400" b="1" i="0" u="none" strike="noStrike" cap="none">
                <a:solidFill>
                  <a:schemeClr val="lt1"/>
                </a:solidFill>
                <a:latin typeface="Space Grotesk"/>
                <a:ea typeface="Space Grotesk"/>
                <a:cs typeface="Space Grotesk"/>
                <a:sym typeface="Space Grotesk"/>
              </a:endParaRPr>
            </a:p>
          </p:txBody>
        </p:sp>
      </p:grpSp>
      <p:grpSp>
        <p:nvGrpSpPr>
          <p:cNvPr id="20" name="Google Shape;1837;p5">
            <a:extLst>
              <a:ext uri="{FF2B5EF4-FFF2-40B4-BE49-F238E27FC236}">
                <a16:creationId xmlns:a16="http://schemas.microsoft.com/office/drawing/2014/main" id="{F6C09D01-7008-B3DD-7DC4-4E1E8600A6BD}"/>
              </a:ext>
            </a:extLst>
          </p:cNvPr>
          <p:cNvGrpSpPr/>
          <p:nvPr/>
        </p:nvGrpSpPr>
        <p:grpSpPr>
          <a:xfrm>
            <a:off x="9666364" y="4712105"/>
            <a:ext cx="1855000" cy="1890000"/>
            <a:chOff x="5005426" y="1539000"/>
            <a:chExt cx="1855000" cy="1890000"/>
          </a:xfrm>
        </p:grpSpPr>
        <p:pic>
          <p:nvPicPr>
            <p:cNvPr id="21" name="Google Shape;1838;p5">
              <a:extLst>
                <a:ext uri="{FF2B5EF4-FFF2-40B4-BE49-F238E27FC236}">
                  <a16:creationId xmlns:a16="http://schemas.microsoft.com/office/drawing/2014/main" id="{174F6D45-6E4D-746F-B561-DD274E901CD8}"/>
                </a:ext>
              </a:extLst>
            </p:cNvPr>
            <p:cNvPicPr preferRelativeResize="0"/>
            <p:nvPr/>
          </p:nvPicPr>
          <p:blipFill rotWithShape="1">
            <a:blip r:embed="rId4">
              <a:alphaModFix/>
            </a:blip>
            <a:srcRect/>
            <a:stretch/>
          </p:blipFill>
          <p:spPr>
            <a:xfrm>
              <a:off x="5005426" y="1539000"/>
              <a:ext cx="1855000" cy="1890000"/>
            </a:xfrm>
            <a:prstGeom prst="rect">
              <a:avLst/>
            </a:prstGeom>
            <a:noFill/>
            <a:ln>
              <a:noFill/>
            </a:ln>
          </p:spPr>
        </p:pic>
        <p:sp>
          <p:nvSpPr>
            <p:cNvPr id="22" name="Google Shape;1839;p5">
              <a:extLst>
                <a:ext uri="{FF2B5EF4-FFF2-40B4-BE49-F238E27FC236}">
                  <a16:creationId xmlns:a16="http://schemas.microsoft.com/office/drawing/2014/main" id="{60FCFC98-8C9A-131D-D783-227B6302F2AE}"/>
                </a:ext>
              </a:extLst>
            </p:cNvPr>
            <p:cNvSpPr txBox="1"/>
            <p:nvPr/>
          </p:nvSpPr>
          <p:spPr>
            <a:xfrm>
              <a:off x="5562032" y="2090951"/>
              <a:ext cx="114944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Space Grotesk"/>
                  <a:ea typeface="Space Grotesk"/>
                  <a:cs typeface="Space Grotesk"/>
                  <a:sym typeface="Space Grotesk"/>
                </a:rPr>
                <a:t>App label</a:t>
              </a:r>
              <a:endParaRPr sz="1400" b="1" i="0" u="none" strike="noStrike" cap="none">
                <a:solidFill>
                  <a:schemeClr val="lt1"/>
                </a:solidFill>
                <a:latin typeface="Space Grotesk"/>
                <a:ea typeface="Space Grotesk"/>
                <a:cs typeface="Space Grotesk"/>
                <a:sym typeface="Space Grotesk"/>
              </a:endParaRPr>
            </a:p>
          </p:txBody>
        </p:sp>
      </p:grpSp>
      <p:grpSp>
        <p:nvGrpSpPr>
          <p:cNvPr id="23" name="Google Shape;1849;p5">
            <a:extLst>
              <a:ext uri="{FF2B5EF4-FFF2-40B4-BE49-F238E27FC236}">
                <a16:creationId xmlns:a16="http://schemas.microsoft.com/office/drawing/2014/main" id="{071BCBA0-826E-7320-23EB-B937B191E5E2}"/>
              </a:ext>
            </a:extLst>
          </p:cNvPr>
          <p:cNvGrpSpPr/>
          <p:nvPr/>
        </p:nvGrpSpPr>
        <p:grpSpPr>
          <a:xfrm>
            <a:off x="9666364" y="2603572"/>
            <a:ext cx="1855001" cy="1890000"/>
            <a:chOff x="7003719" y="1539000"/>
            <a:chExt cx="1855001" cy="1890000"/>
          </a:xfrm>
        </p:grpSpPr>
        <p:pic>
          <p:nvPicPr>
            <p:cNvPr id="24" name="Google Shape;1850;p5">
              <a:extLst>
                <a:ext uri="{FF2B5EF4-FFF2-40B4-BE49-F238E27FC236}">
                  <a16:creationId xmlns:a16="http://schemas.microsoft.com/office/drawing/2014/main" id="{218F5506-7762-6EC8-88E4-826E5FF10437}"/>
                </a:ext>
              </a:extLst>
            </p:cNvPr>
            <p:cNvPicPr preferRelativeResize="0"/>
            <p:nvPr/>
          </p:nvPicPr>
          <p:blipFill rotWithShape="1">
            <a:blip r:embed="rId5">
              <a:alphaModFix/>
            </a:blip>
            <a:srcRect/>
            <a:stretch/>
          </p:blipFill>
          <p:spPr>
            <a:xfrm>
              <a:off x="7003719" y="1539000"/>
              <a:ext cx="1855001" cy="1890000"/>
            </a:xfrm>
            <a:prstGeom prst="rect">
              <a:avLst/>
            </a:prstGeom>
            <a:noFill/>
            <a:ln>
              <a:noFill/>
            </a:ln>
          </p:spPr>
        </p:pic>
        <p:sp>
          <p:nvSpPr>
            <p:cNvPr id="25" name="Google Shape;1851;p5">
              <a:extLst>
                <a:ext uri="{FF2B5EF4-FFF2-40B4-BE49-F238E27FC236}">
                  <a16:creationId xmlns:a16="http://schemas.microsoft.com/office/drawing/2014/main" id="{7E4D54B6-BB06-B838-EC8D-48A73C3478F7}"/>
                </a:ext>
              </a:extLst>
            </p:cNvPr>
            <p:cNvSpPr txBox="1"/>
            <p:nvPr/>
          </p:nvSpPr>
          <p:spPr>
            <a:xfrm>
              <a:off x="7553343" y="2090951"/>
              <a:ext cx="114944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Space Grotesk"/>
                  <a:ea typeface="Space Grotesk"/>
                  <a:cs typeface="Space Grotesk"/>
                  <a:sym typeface="Space Grotesk"/>
                </a:rPr>
                <a:t>App label</a:t>
              </a:r>
              <a:endParaRPr sz="1400" b="1" i="0" u="none" strike="noStrike" cap="none" dirty="0">
                <a:solidFill>
                  <a:schemeClr val="dk1"/>
                </a:solidFill>
                <a:latin typeface="Space Grotesk"/>
                <a:ea typeface="Space Grotesk"/>
                <a:cs typeface="Space Grotesk"/>
                <a:sym typeface="Space Grotesk"/>
              </a:endParaRPr>
            </a:p>
          </p:txBody>
        </p:sp>
      </p:grpSp>
    </p:spTree>
    <p:extLst>
      <p:ext uri="{BB962C8B-B14F-4D97-AF65-F5344CB8AC3E}">
        <p14:creationId xmlns:p14="http://schemas.microsoft.com/office/powerpoint/2010/main" val="35049914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4">
          <a:extLst>
            <a:ext uri="{FF2B5EF4-FFF2-40B4-BE49-F238E27FC236}">
              <a16:creationId xmlns:a16="http://schemas.microsoft.com/office/drawing/2014/main" id="{F838D407-A5D7-7391-C840-0906C882FDD0}"/>
            </a:ext>
          </a:extLst>
        </p:cNvPr>
        <p:cNvGrpSpPr/>
        <p:nvPr/>
      </p:nvGrpSpPr>
      <p:grpSpPr>
        <a:xfrm>
          <a:off x="0" y="0"/>
          <a:ext cx="0" cy="0"/>
          <a:chOff x="0" y="0"/>
          <a:chExt cx="0" cy="0"/>
        </a:xfrm>
      </p:grpSpPr>
      <p:sp>
        <p:nvSpPr>
          <p:cNvPr id="425" name="Google Shape;425;p42">
            <a:extLst>
              <a:ext uri="{FF2B5EF4-FFF2-40B4-BE49-F238E27FC236}">
                <a16:creationId xmlns:a16="http://schemas.microsoft.com/office/drawing/2014/main" id="{4E44216A-224C-4578-CB07-D98F6BFB29A1}"/>
              </a:ext>
            </a:extLst>
          </p:cNvPr>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dirty="0"/>
              <a:t>Using the Dapr APIs</a:t>
            </a:r>
            <a:endParaRPr dirty="0"/>
          </a:p>
        </p:txBody>
      </p:sp>
      <p:grpSp>
        <p:nvGrpSpPr>
          <p:cNvPr id="57" name="Group 56">
            <a:extLst>
              <a:ext uri="{FF2B5EF4-FFF2-40B4-BE49-F238E27FC236}">
                <a16:creationId xmlns:a16="http://schemas.microsoft.com/office/drawing/2014/main" id="{48704CA5-5C7B-8E1B-BB15-00A470E4A10D}"/>
              </a:ext>
            </a:extLst>
          </p:cNvPr>
          <p:cNvGrpSpPr/>
          <p:nvPr/>
        </p:nvGrpSpPr>
        <p:grpSpPr>
          <a:xfrm>
            <a:off x="3517336" y="1909198"/>
            <a:ext cx="3086357" cy="1265998"/>
            <a:chOff x="3517336" y="1909198"/>
            <a:chExt cx="3086357" cy="1265998"/>
          </a:xfrm>
        </p:grpSpPr>
        <p:cxnSp>
          <p:nvCxnSpPr>
            <p:cNvPr id="442" name="Google Shape;442;p42">
              <a:extLst>
                <a:ext uri="{FF2B5EF4-FFF2-40B4-BE49-F238E27FC236}">
                  <a16:creationId xmlns:a16="http://schemas.microsoft.com/office/drawing/2014/main" id="{45998CDA-0B6E-A762-4CE6-3CC47FF8C833}"/>
                </a:ext>
              </a:extLst>
            </p:cNvPr>
            <p:cNvCxnSpPr>
              <a:cxnSpLocks/>
            </p:cNvCxnSpPr>
            <p:nvPr/>
          </p:nvCxnSpPr>
          <p:spPr>
            <a:xfrm>
              <a:off x="3533101" y="2853511"/>
              <a:ext cx="1546850" cy="0"/>
            </a:xfrm>
            <a:prstGeom prst="straightConnector1">
              <a:avLst/>
            </a:prstGeom>
            <a:noFill/>
            <a:ln w="25400" cap="flat" cmpd="sng">
              <a:solidFill>
                <a:schemeClr val="dk1"/>
              </a:solidFill>
              <a:prstDash val="solid"/>
              <a:miter lim="800000"/>
              <a:headEnd type="none" w="sm" len="sm"/>
              <a:tailEnd type="triangle" w="lg" len="lg"/>
            </a:ln>
          </p:spPr>
        </p:cxnSp>
        <p:pic>
          <p:nvPicPr>
            <p:cNvPr id="448" name="Google Shape;448;p42">
              <a:extLst>
                <a:ext uri="{FF2B5EF4-FFF2-40B4-BE49-F238E27FC236}">
                  <a16:creationId xmlns:a16="http://schemas.microsoft.com/office/drawing/2014/main" id="{05221667-B3C5-F9F8-5E52-2E9EAA437612}"/>
                </a:ext>
              </a:extLst>
            </p:cNvPr>
            <p:cNvPicPr preferRelativeResize="0"/>
            <p:nvPr/>
          </p:nvPicPr>
          <p:blipFill rotWithShape="1">
            <a:blip r:embed="rId3">
              <a:alphaModFix/>
            </a:blip>
            <a:srcRect/>
            <a:stretch/>
          </p:blipFill>
          <p:spPr>
            <a:xfrm>
              <a:off x="3999002" y="1909198"/>
              <a:ext cx="540000" cy="540000"/>
            </a:xfrm>
            <a:prstGeom prst="rect">
              <a:avLst/>
            </a:prstGeom>
            <a:noFill/>
            <a:ln>
              <a:noFill/>
            </a:ln>
          </p:spPr>
        </p:pic>
        <p:sp>
          <p:nvSpPr>
            <p:cNvPr id="7" name="TextBox 6">
              <a:extLst>
                <a:ext uri="{FF2B5EF4-FFF2-40B4-BE49-F238E27FC236}">
                  <a16:creationId xmlns:a16="http://schemas.microsoft.com/office/drawing/2014/main" id="{DF0C6900-FBFB-F2BE-930B-1F79C8160887}"/>
                </a:ext>
              </a:extLst>
            </p:cNvPr>
            <p:cNvSpPr txBox="1"/>
            <p:nvPr/>
          </p:nvSpPr>
          <p:spPr>
            <a:xfrm>
              <a:off x="3517336" y="2468207"/>
              <a:ext cx="1628972" cy="276999"/>
            </a:xfrm>
            <a:prstGeom prst="rect">
              <a:avLst/>
            </a:prstGeom>
            <a:noFill/>
          </p:spPr>
          <p:txBody>
            <a:bodyPr wrap="none" rtlCol="0">
              <a:spAutoFit/>
            </a:bodyPr>
            <a:lstStyle/>
            <a:p>
              <a:r>
                <a:rPr lang="en-US" sz="1200" b="1" dirty="0">
                  <a:solidFill>
                    <a:schemeClr val="accent2"/>
                  </a:solidFill>
                  <a:latin typeface="Space Grotesk" pitchFamily="2" charset="0"/>
                  <a:cs typeface="Space Grotesk" pitchFamily="2" charset="0"/>
                </a:rPr>
                <a:t>POST</a:t>
              </a:r>
              <a:r>
                <a:rPr lang="en-US" sz="1200" b="1" dirty="0">
                  <a:latin typeface="Space Grotesk" pitchFamily="2" charset="0"/>
                  <a:cs typeface="Space Grotesk" pitchFamily="2" charset="0"/>
                </a:rPr>
                <a:t> </a:t>
              </a:r>
              <a:r>
                <a:rPr lang="en-US" sz="1200" dirty="0">
                  <a:latin typeface="Space Grotesk" pitchFamily="2" charset="0"/>
                  <a:cs typeface="Space Grotesk" pitchFamily="2" charset="0"/>
                </a:rPr>
                <a:t>/v1.0/</a:t>
              </a:r>
              <a:r>
                <a:rPr lang="en-US" sz="1200" b="1" dirty="0">
                  <a:solidFill>
                    <a:schemeClr val="accent6"/>
                  </a:solidFill>
                  <a:latin typeface="Space Grotesk" pitchFamily="2" charset="0"/>
                  <a:cs typeface="Space Grotesk" pitchFamily="2" charset="0"/>
                </a:rPr>
                <a:t>publish</a:t>
              </a:r>
              <a:r>
                <a:rPr lang="en-US" sz="1200" dirty="0">
                  <a:latin typeface="Space Grotesk" pitchFamily="2" charset="0"/>
                  <a:cs typeface="Space Grotesk" pitchFamily="2" charset="0"/>
                </a:rPr>
                <a:t>/</a:t>
              </a:r>
              <a:endParaRPr lang="en-NL" sz="1200" dirty="0">
                <a:latin typeface="Space Grotesk" pitchFamily="2" charset="0"/>
                <a:cs typeface="Space Grotesk" pitchFamily="2" charset="0"/>
              </a:endParaRPr>
            </a:p>
          </p:txBody>
        </p:sp>
        <p:grpSp>
          <p:nvGrpSpPr>
            <p:cNvPr id="26" name="Group 25">
              <a:extLst>
                <a:ext uri="{FF2B5EF4-FFF2-40B4-BE49-F238E27FC236}">
                  <a16:creationId xmlns:a16="http://schemas.microsoft.com/office/drawing/2014/main" id="{1F409B33-10D6-0789-9438-31658FB56F08}"/>
                </a:ext>
              </a:extLst>
            </p:cNvPr>
            <p:cNvGrpSpPr>
              <a:grpSpLocks noChangeAspect="1"/>
            </p:cNvGrpSpPr>
            <p:nvPr/>
          </p:nvGrpSpPr>
          <p:grpSpPr>
            <a:xfrm>
              <a:off x="5160311" y="2552396"/>
              <a:ext cx="1443382" cy="622800"/>
              <a:chOff x="2698596" y="1626722"/>
              <a:chExt cx="1800000" cy="776676"/>
            </a:xfrm>
          </p:grpSpPr>
          <p:pic>
            <p:nvPicPr>
              <p:cNvPr id="27" name="Google Shape;1922;p8">
                <a:extLst>
                  <a:ext uri="{FF2B5EF4-FFF2-40B4-BE49-F238E27FC236}">
                    <a16:creationId xmlns:a16="http://schemas.microsoft.com/office/drawing/2014/main" id="{B5FA7B60-B3DF-A518-E5AE-CEAC6FE68AEE}"/>
                  </a:ext>
                </a:extLst>
              </p:cNvPr>
              <p:cNvPicPr preferRelativeResize="0"/>
              <p:nvPr/>
            </p:nvPicPr>
            <p:blipFill rotWithShape="1">
              <a:blip r:embed="rId4">
                <a:alphaModFix/>
              </a:blip>
              <a:srcRect/>
              <a:stretch/>
            </p:blipFill>
            <p:spPr>
              <a:xfrm>
                <a:off x="2698596" y="1626722"/>
                <a:ext cx="1800000" cy="776676"/>
              </a:xfrm>
              <a:prstGeom prst="rect">
                <a:avLst/>
              </a:prstGeom>
              <a:noFill/>
              <a:ln>
                <a:noFill/>
              </a:ln>
            </p:spPr>
          </p:pic>
          <p:sp>
            <p:nvSpPr>
              <p:cNvPr id="28" name="Google Shape;1931;p8">
                <a:extLst>
                  <a:ext uri="{FF2B5EF4-FFF2-40B4-BE49-F238E27FC236}">
                    <a16:creationId xmlns:a16="http://schemas.microsoft.com/office/drawing/2014/main" id="{49524D0C-E1F5-F96C-A69E-71EFB79A0821}"/>
                  </a:ext>
                </a:extLst>
              </p:cNvPr>
              <p:cNvSpPr txBox="1"/>
              <p:nvPr/>
            </p:nvSpPr>
            <p:spPr>
              <a:xfrm>
                <a:off x="2766412" y="1748904"/>
                <a:ext cx="1288822" cy="57567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200" b="1" i="0" u="none" strike="noStrike" cap="none" dirty="0">
                    <a:solidFill>
                      <a:srgbClr val="121C29"/>
                    </a:solidFill>
                    <a:latin typeface="Space Grotesk"/>
                    <a:ea typeface="Space Grotesk"/>
                    <a:cs typeface="Space Grotesk"/>
                    <a:sym typeface="Space Grotesk"/>
                  </a:rPr>
                  <a:t>Message broker</a:t>
                </a:r>
                <a:endParaRPr sz="1200" b="1" i="0" u="none" strike="noStrike" cap="none" dirty="0">
                  <a:solidFill>
                    <a:srgbClr val="121C29"/>
                  </a:solidFill>
                  <a:latin typeface="Space Grotesk"/>
                  <a:ea typeface="Space Grotesk"/>
                  <a:cs typeface="Space Grotesk"/>
                  <a:sym typeface="Space Grotesk"/>
                </a:endParaRPr>
              </a:p>
            </p:txBody>
          </p:sp>
        </p:grpSp>
      </p:grpSp>
      <p:grpSp>
        <p:nvGrpSpPr>
          <p:cNvPr id="457" name="Group 456">
            <a:extLst>
              <a:ext uri="{FF2B5EF4-FFF2-40B4-BE49-F238E27FC236}">
                <a16:creationId xmlns:a16="http://schemas.microsoft.com/office/drawing/2014/main" id="{232848D8-7617-E83C-14AA-CE266056FF4F}"/>
              </a:ext>
            </a:extLst>
          </p:cNvPr>
          <p:cNvGrpSpPr/>
          <p:nvPr/>
        </p:nvGrpSpPr>
        <p:grpSpPr>
          <a:xfrm>
            <a:off x="499446" y="1877680"/>
            <a:ext cx="1535998" cy="976384"/>
            <a:chOff x="342691" y="1768822"/>
            <a:chExt cx="1535998" cy="976384"/>
          </a:xfrm>
        </p:grpSpPr>
        <p:cxnSp>
          <p:nvCxnSpPr>
            <p:cNvPr id="445" name="Google Shape;445;p42">
              <a:extLst>
                <a:ext uri="{FF2B5EF4-FFF2-40B4-BE49-F238E27FC236}">
                  <a16:creationId xmlns:a16="http://schemas.microsoft.com/office/drawing/2014/main" id="{DF435D16-6E01-CD0B-72C8-63346B048ADC}"/>
                </a:ext>
              </a:extLst>
            </p:cNvPr>
            <p:cNvCxnSpPr>
              <a:cxnSpLocks/>
            </p:cNvCxnSpPr>
            <p:nvPr/>
          </p:nvCxnSpPr>
          <p:spPr>
            <a:xfrm flipH="1">
              <a:off x="414679" y="2745206"/>
              <a:ext cx="1464010" cy="0"/>
            </a:xfrm>
            <a:prstGeom prst="straightConnector1">
              <a:avLst/>
            </a:prstGeom>
            <a:noFill/>
            <a:ln w="25400" cap="flat" cmpd="sng">
              <a:solidFill>
                <a:schemeClr val="dk1"/>
              </a:solidFill>
              <a:prstDash val="solid"/>
              <a:miter lim="800000"/>
              <a:headEnd type="none" w="sm" len="sm"/>
              <a:tailEnd type="triangle" w="lg" len="lg"/>
            </a:ln>
          </p:spPr>
        </p:cxnSp>
        <p:pic>
          <p:nvPicPr>
            <p:cNvPr id="449" name="Google Shape;449;p42">
              <a:extLst>
                <a:ext uri="{FF2B5EF4-FFF2-40B4-BE49-F238E27FC236}">
                  <a16:creationId xmlns:a16="http://schemas.microsoft.com/office/drawing/2014/main" id="{23F9EF87-4B0A-F5C6-3F43-F2DA891596BA}"/>
                </a:ext>
              </a:extLst>
            </p:cNvPr>
            <p:cNvPicPr preferRelativeResize="0"/>
            <p:nvPr/>
          </p:nvPicPr>
          <p:blipFill rotWithShape="1">
            <a:blip r:embed="rId5">
              <a:alphaModFix/>
            </a:blip>
            <a:srcRect/>
            <a:stretch/>
          </p:blipFill>
          <p:spPr>
            <a:xfrm>
              <a:off x="946633" y="1768822"/>
              <a:ext cx="540000" cy="540000"/>
            </a:xfrm>
            <a:prstGeom prst="rect">
              <a:avLst/>
            </a:prstGeom>
            <a:noFill/>
            <a:ln>
              <a:noFill/>
            </a:ln>
          </p:spPr>
        </p:pic>
        <p:sp>
          <p:nvSpPr>
            <p:cNvPr id="3" name="TextBox 2">
              <a:extLst>
                <a:ext uri="{FF2B5EF4-FFF2-40B4-BE49-F238E27FC236}">
                  <a16:creationId xmlns:a16="http://schemas.microsoft.com/office/drawing/2014/main" id="{32889C17-CC75-DDE0-CDDB-5E6013A4020C}"/>
                </a:ext>
              </a:extLst>
            </p:cNvPr>
            <p:cNvSpPr txBox="1"/>
            <p:nvPr/>
          </p:nvSpPr>
          <p:spPr>
            <a:xfrm>
              <a:off x="342691" y="2324602"/>
              <a:ext cx="1535998" cy="276999"/>
            </a:xfrm>
            <a:prstGeom prst="rect">
              <a:avLst/>
            </a:prstGeom>
            <a:noFill/>
          </p:spPr>
          <p:txBody>
            <a:bodyPr wrap="none" rtlCol="0">
              <a:spAutoFit/>
            </a:bodyPr>
            <a:lstStyle/>
            <a:p>
              <a:r>
                <a:rPr lang="en-US" sz="1200" b="1" dirty="0">
                  <a:solidFill>
                    <a:schemeClr val="accent2"/>
                  </a:solidFill>
                  <a:latin typeface="Space Grotesk" pitchFamily="2" charset="0"/>
                  <a:cs typeface="Space Grotesk" pitchFamily="2" charset="0"/>
                </a:rPr>
                <a:t>GET</a:t>
              </a:r>
              <a:r>
                <a:rPr lang="en-US" sz="1200" b="1" dirty="0">
                  <a:latin typeface="Space Grotesk" pitchFamily="2" charset="0"/>
                  <a:cs typeface="Space Grotesk" pitchFamily="2" charset="0"/>
                </a:rPr>
                <a:t> </a:t>
              </a:r>
              <a:r>
                <a:rPr lang="en-US" sz="1200" dirty="0">
                  <a:latin typeface="Space Grotesk" pitchFamily="2" charset="0"/>
                  <a:cs typeface="Space Grotesk" pitchFamily="2" charset="0"/>
                </a:rPr>
                <a:t>/v1.0/</a:t>
              </a:r>
              <a:r>
                <a:rPr lang="en-US" sz="1200" b="1" dirty="0">
                  <a:solidFill>
                    <a:schemeClr val="accent6"/>
                  </a:solidFill>
                  <a:latin typeface="Space Grotesk" pitchFamily="2" charset="0"/>
                  <a:cs typeface="Space Grotesk" pitchFamily="2" charset="0"/>
                </a:rPr>
                <a:t>secrets</a:t>
              </a:r>
              <a:r>
                <a:rPr lang="en-US" sz="1200" dirty="0">
                  <a:latin typeface="Space Grotesk" pitchFamily="2" charset="0"/>
                  <a:cs typeface="Space Grotesk" pitchFamily="2" charset="0"/>
                </a:rPr>
                <a:t>/</a:t>
              </a:r>
              <a:endParaRPr lang="en-NL" sz="1200" dirty="0">
                <a:latin typeface="Space Grotesk" pitchFamily="2" charset="0"/>
                <a:cs typeface="Space Grotesk" pitchFamily="2" charset="0"/>
              </a:endParaRPr>
            </a:p>
          </p:txBody>
        </p:sp>
      </p:grpSp>
      <p:grpSp>
        <p:nvGrpSpPr>
          <p:cNvPr id="456" name="Group 455">
            <a:extLst>
              <a:ext uri="{FF2B5EF4-FFF2-40B4-BE49-F238E27FC236}">
                <a16:creationId xmlns:a16="http://schemas.microsoft.com/office/drawing/2014/main" id="{BF03C66E-4D70-1B4A-028B-D19AF5268114}"/>
              </a:ext>
            </a:extLst>
          </p:cNvPr>
          <p:cNvGrpSpPr/>
          <p:nvPr/>
        </p:nvGrpSpPr>
        <p:grpSpPr>
          <a:xfrm>
            <a:off x="196754" y="5492706"/>
            <a:ext cx="1983235" cy="1051037"/>
            <a:chOff x="342691" y="3198773"/>
            <a:chExt cx="1983235" cy="1051037"/>
          </a:xfrm>
        </p:grpSpPr>
        <p:sp>
          <p:nvSpPr>
            <p:cNvPr id="14" name="TextBox 13">
              <a:extLst>
                <a:ext uri="{FF2B5EF4-FFF2-40B4-BE49-F238E27FC236}">
                  <a16:creationId xmlns:a16="http://schemas.microsoft.com/office/drawing/2014/main" id="{85C971E9-D105-80BA-2FBC-7CFDB3CF4C99}"/>
                </a:ext>
              </a:extLst>
            </p:cNvPr>
            <p:cNvSpPr txBox="1"/>
            <p:nvPr/>
          </p:nvSpPr>
          <p:spPr>
            <a:xfrm>
              <a:off x="342691" y="3390951"/>
              <a:ext cx="1983235" cy="276999"/>
            </a:xfrm>
            <a:prstGeom prst="rect">
              <a:avLst/>
            </a:prstGeom>
            <a:noFill/>
          </p:spPr>
          <p:txBody>
            <a:bodyPr wrap="none" rtlCol="0">
              <a:spAutoFit/>
            </a:bodyPr>
            <a:lstStyle/>
            <a:p>
              <a:r>
                <a:rPr lang="en-US" sz="1200" b="1" dirty="0">
                  <a:solidFill>
                    <a:schemeClr val="accent2"/>
                  </a:solidFill>
                  <a:latin typeface="Space Grotesk" pitchFamily="2" charset="0"/>
                  <a:cs typeface="Space Grotesk" pitchFamily="2" charset="0"/>
                </a:rPr>
                <a:t>GET</a:t>
              </a:r>
              <a:r>
                <a:rPr lang="en-US" sz="1200" b="1" dirty="0">
                  <a:latin typeface="Space Grotesk" pitchFamily="2" charset="0"/>
                  <a:cs typeface="Space Grotesk" pitchFamily="2" charset="0"/>
                </a:rPr>
                <a:t> </a:t>
              </a:r>
              <a:r>
                <a:rPr lang="en-US" sz="1200" dirty="0">
                  <a:latin typeface="Space Grotesk" pitchFamily="2" charset="0"/>
                  <a:cs typeface="Space Grotesk" pitchFamily="2" charset="0"/>
                </a:rPr>
                <a:t>/v1.0/</a:t>
              </a:r>
              <a:r>
                <a:rPr lang="en-US" sz="1200" b="1" dirty="0">
                  <a:solidFill>
                    <a:schemeClr val="accent6"/>
                  </a:solidFill>
                  <a:latin typeface="Space Grotesk" pitchFamily="2" charset="0"/>
                  <a:cs typeface="Space Grotesk" pitchFamily="2" charset="0"/>
                </a:rPr>
                <a:t>configuration</a:t>
              </a:r>
              <a:r>
                <a:rPr lang="en-US" sz="1200" dirty="0">
                  <a:latin typeface="Space Grotesk" pitchFamily="2" charset="0"/>
                  <a:cs typeface="Space Grotesk" pitchFamily="2" charset="0"/>
                </a:rPr>
                <a:t>/</a:t>
              </a:r>
              <a:endParaRPr lang="en-NL" sz="1200" dirty="0">
                <a:latin typeface="Space Grotesk" pitchFamily="2" charset="0"/>
                <a:cs typeface="Space Grotesk" pitchFamily="2" charset="0"/>
              </a:endParaRPr>
            </a:p>
          </p:txBody>
        </p:sp>
        <p:pic>
          <p:nvPicPr>
            <p:cNvPr id="15" name="Google Shape;1781;p3">
              <a:extLst>
                <a:ext uri="{FF2B5EF4-FFF2-40B4-BE49-F238E27FC236}">
                  <a16:creationId xmlns:a16="http://schemas.microsoft.com/office/drawing/2014/main" id="{2DD5081C-47C0-6EBA-88DB-873AA72EA83B}"/>
                </a:ext>
              </a:extLst>
            </p:cNvPr>
            <p:cNvPicPr preferRelativeResize="0">
              <a:picLocks noChangeAspect="1"/>
            </p:cNvPicPr>
            <p:nvPr/>
          </p:nvPicPr>
          <p:blipFill rotWithShape="1">
            <a:blip r:embed="rId6">
              <a:alphaModFix/>
            </a:blip>
            <a:srcRect/>
            <a:stretch/>
          </p:blipFill>
          <p:spPr>
            <a:xfrm>
              <a:off x="946633" y="3709810"/>
              <a:ext cx="540000" cy="540000"/>
            </a:xfrm>
            <a:prstGeom prst="rect">
              <a:avLst/>
            </a:prstGeom>
            <a:noFill/>
            <a:ln>
              <a:noFill/>
            </a:ln>
          </p:spPr>
        </p:pic>
        <p:cxnSp>
          <p:nvCxnSpPr>
            <p:cNvPr id="36" name="Google Shape;445;p42">
              <a:extLst>
                <a:ext uri="{FF2B5EF4-FFF2-40B4-BE49-F238E27FC236}">
                  <a16:creationId xmlns:a16="http://schemas.microsoft.com/office/drawing/2014/main" id="{3CF7BA12-4FCE-DAB8-7276-2B3C0C7C8AD0}"/>
                </a:ext>
              </a:extLst>
            </p:cNvPr>
            <p:cNvCxnSpPr>
              <a:cxnSpLocks/>
            </p:cNvCxnSpPr>
            <p:nvPr/>
          </p:nvCxnSpPr>
          <p:spPr>
            <a:xfrm flipH="1">
              <a:off x="500744" y="3198773"/>
              <a:ext cx="1464010" cy="0"/>
            </a:xfrm>
            <a:prstGeom prst="straightConnector1">
              <a:avLst/>
            </a:prstGeom>
            <a:noFill/>
            <a:ln w="25400" cap="flat" cmpd="sng">
              <a:solidFill>
                <a:schemeClr val="dk1"/>
              </a:solidFill>
              <a:prstDash val="solid"/>
              <a:miter lim="800000"/>
              <a:headEnd type="none" w="sm" len="sm"/>
              <a:tailEnd type="triangle" w="lg" len="lg"/>
            </a:ln>
          </p:spPr>
        </p:cxnSp>
      </p:grpSp>
      <p:grpSp>
        <p:nvGrpSpPr>
          <p:cNvPr id="59" name="Group 58">
            <a:extLst>
              <a:ext uri="{FF2B5EF4-FFF2-40B4-BE49-F238E27FC236}">
                <a16:creationId xmlns:a16="http://schemas.microsoft.com/office/drawing/2014/main" id="{BDEE9D4A-7FCE-BC87-BD3E-5DFE6F37DAFA}"/>
              </a:ext>
            </a:extLst>
          </p:cNvPr>
          <p:cNvGrpSpPr/>
          <p:nvPr/>
        </p:nvGrpSpPr>
        <p:grpSpPr>
          <a:xfrm>
            <a:off x="10181491" y="1899181"/>
            <a:ext cx="1625766" cy="954330"/>
            <a:chOff x="10181491" y="1899181"/>
            <a:chExt cx="1625766" cy="954330"/>
          </a:xfrm>
        </p:grpSpPr>
        <p:pic>
          <p:nvPicPr>
            <p:cNvPr id="16" name="Google Shape;1783;p3">
              <a:extLst>
                <a:ext uri="{FF2B5EF4-FFF2-40B4-BE49-F238E27FC236}">
                  <a16:creationId xmlns:a16="http://schemas.microsoft.com/office/drawing/2014/main" id="{340A075F-591E-01F1-0115-3BB5CE6F0499}"/>
                </a:ext>
              </a:extLst>
            </p:cNvPr>
            <p:cNvPicPr preferRelativeResize="0">
              <a:picLocks noChangeAspect="1"/>
            </p:cNvPicPr>
            <p:nvPr/>
          </p:nvPicPr>
          <p:blipFill rotWithShape="1">
            <a:blip r:embed="rId7">
              <a:alphaModFix/>
            </a:blip>
            <a:srcRect/>
            <a:stretch/>
          </p:blipFill>
          <p:spPr>
            <a:xfrm>
              <a:off x="10653065" y="1899181"/>
              <a:ext cx="540000" cy="540000"/>
            </a:xfrm>
            <a:prstGeom prst="rect">
              <a:avLst/>
            </a:prstGeom>
            <a:noFill/>
            <a:ln>
              <a:noFill/>
            </a:ln>
          </p:spPr>
        </p:pic>
        <p:cxnSp>
          <p:nvCxnSpPr>
            <p:cNvPr id="53" name="Google Shape;442;p42">
              <a:extLst>
                <a:ext uri="{FF2B5EF4-FFF2-40B4-BE49-F238E27FC236}">
                  <a16:creationId xmlns:a16="http://schemas.microsoft.com/office/drawing/2014/main" id="{9A86EEF9-DC85-989B-638D-F118F6C357E4}"/>
                </a:ext>
              </a:extLst>
            </p:cNvPr>
            <p:cNvCxnSpPr>
              <a:cxnSpLocks/>
            </p:cNvCxnSpPr>
            <p:nvPr/>
          </p:nvCxnSpPr>
          <p:spPr>
            <a:xfrm>
              <a:off x="10251766" y="2853511"/>
              <a:ext cx="1546850" cy="0"/>
            </a:xfrm>
            <a:prstGeom prst="straightConnector1">
              <a:avLst/>
            </a:prstGeom>
            <a:noFill/>
            <a:ln w="25400" cap="flat" cmpd="sng">
              <a:solidFill>
                <a:schemeClr val="dk1"/>
              </a:solidFill>
              <a:prstDash val="solid"/>
              <a:miter lim="800000"/>
              <a:headEnd type="none" w="sm" len="sm"/>
              <a:tailEnd type="triangle" w="lg" len="lg"/>
            </a:ln>
          </p:spPr>
        </p:cxnSp>
        <p:sp>
          <p:nvSpPr>
            <p:cNvPr id="54" name="TextBox 53">
              <a:extLst>
                <a:ext uri="{FF2B5EF4-FFF2-40B4-BE49-F238E27FC236}">
                  <a16:creationId xmlns:a16="http://schemas.microsoft.com/office/drawing/2014/main" id="{F241947C-C60F-373F-B61C-864D3BF8BAA8}"/>
                </a:ext>
              </a:extLst>
            </p:cNvPr>
            <p:cNvSpPr txBox="1"/>
            <p:nvPr/>
          </p:nvSpPr>
          <p:spPr>
            <a:xfrm>
              <a:off x="10181491" y="2449198"/>
              <a:ext cx="1625766" cy="276999"/>
            </a:xfrm>
            <a:prstGeom prst="rect">
              <a:avLst/>
            </a:prstGeom>
            <a:noFill/>
          </p:spPr>
          <p:txBody>
            <a:bodyPr wrap="none" rtlCol="0">
              <a:spAutoFit/>
            </a:bodyPr>
            <a:lstStyle/>
            <a:p>
              <a:r>
                <a:rPr lang="en-US" sz="1200" b="1" dirty="0">
                  <a:solidFill>
                    <a:schemeClr val="accent2"/>
                  </a:solidFill>
                  <a:latin typeface="Space Grotesk" pitchFamily="2" charset="0"/>
                  <a:cs typeface="Space Grotesk" pitchFamily="2" charset="0"/>
                </a:rPr>
                <a:t>POST</a:t>
              </a:r>
              <a:r>
                <a:rPr lang="en-US" sz="1200" b="1" dirty="0">
                  <a:latin typeface="Space Grotesk" pitchFamily="2" charset="0"/>
                  <a:cs typeface="Space Grotesk" pitchFamily="2" charset="0"/>
                </a:rPr>
                <a:t> </a:t>
              </a:r>
              <a:r>
                <a:rPr lang="en-US" sz="1200" dirty="0">
                  <a:latin typeface="Space Grotesk" pitchFamily="2" charset="0"/>
                  <a:cs typeface="Space Grotesk" pitchFamily="2" charset="0"/>
                </a:rPr>
                <a:t>/v1.0/</a:t>
              </a:r>
              <a:r>
                <a:rPr lang="en-US" sz="1200" b="1" dirty="0">
                  <a:solidFill>
                    <a:schemeClr val="accent6"/>
                  </a:solidFill>
                  <a:latin typeface="Space Grotesk" pitchFamily="2" charset="0"/>
                  <a:cs typeface="Space Grotesk" pitchFamily="2" charset="0"/>
                </a:rPr>
                <a:t>binding</a:t>
              </a:r>
              <a:r>
                <a:rPr lang="en-US" sz="1200" dirty="0">
                  <a:latin typeface="Space Grotesk" pitchFamily="2" charset="0"/>
                  <a:cs typeface="Space Grotesk" pitchFamily="2" charset="0"/>
                </a:rPr>
                <a:t>/</a:t>
              </a:r>
              <a:endParaRPr lang="en-NL" sz="1200" dirty="0">
                <a:latin typeface="Space Grotesk" pitchFamily="2" charset="0"/>
                <a:cs typeface="Space Grotesk" pitchFamily="2" charset="0"/>
              </a:endParaRPr>
            </a:p>
          </p:txBody>
        </p:sp>
      </p:grpSp>
      <p:grpSp>
        <p:nvGrpSpPr>
          <p:cNvPr id="56" name="Group 55">
            <a:extLst>
              <a:ext uri="{FF2B5EF4-FFF2-40B4-BE49-F238E27FC236}">
                <a16:creationId xmlns:a16="http://schemas.microsoft.com/office/drawing/2014/main" id="{0334C7D6-73F1-7EC8-C377-C288DCE79366}"/>
              </a:ext>
            </a:extLst>
          </p:cNvPr>
          <p:cNvGrpSpPr/>
          <p:nvPr/>
        </p:nvGrpSpPr>
        <p:grpSpPr>
          <a:xfrm>
            <a:off x="6096000" y="236112"/>
            <a:ext cx="5561563" cy="900000"/>
            <a:chOff x="6096000" y="236112"/>
            <a:chExt cx="5561563" cy="900000"/>
          </a:xfrm>
        </p:grpSpPr>
        <p:pic>
          <p:nvPicPr>
            <p:cNvPr id="427" name="Google Shape;427;p42">
              <a:extLst>
                <a:ext uri="{FF2B5EF4-FFF2-40B4-BE49-F238E27FC236}">
                  <a16:creationId xmlns:a16="http://schemas.microsoft.com/office/drawing/2014/main" id="{B7C15877-41CB-BD3E-FF64-505ED3ADBAC8}"/>
                </a:ext>
              </a:extLst>
            </p:cNvPr>
            <p:cNvPicPr preferRelativeResize="0"/>
            <p:nvPr/>
          </p:nvPicPr>
          <p:blipFill rotWithShape="1">
            <a:blip r:embed="rId8">
              <a:alphaModFix/>
            </a:blip>
            <a:srcRect/>
            <a:stretch/>
          </p:blipFill>
          <p:spPr>
            <a:xfrm>
              <a:off x="7960626" y="236112"/>
              <a:ext cx="900000" cy="900000"/>
            </a:xfrm>
            <a:prstGeom prst="rect">
              <a:avLst/>
            </a:prstGeom>
            <a:noFill/>
            <a:ln>
              <a:noFill/>
            </a:ln>
          </p:spPr>
        </p:pic>
        <p:pic>
          <p:nvPicPr>
            <p:cNvPr id="428" name="Google Shape;428;p42">
              <a:extLst>
                <a:ext uri="{FF2B5EF4-FFF2-40B4-BE49-F238E27FC236}">
                  <a16:creationId xmlns:a16="http://schemas.microsoft.com/office/drawing/2014/main" id="{64D86602-9D2E-9F10-F0C6-F3CBB407DE80}"/>
                </a:ext>
              </a:extLst>
            </p:cNvPr>
            <p:cNvPicPr preferRelativeResize="0"/>
            <p:nvPr/>
          </p:nvPicPr>
          <p:blipFill rotWithShape="1">
            <a:blip r:embed="rId9">
              <a:alphaModFix/>
            </a:blip>
            <a:srcRect/>
            <a:stretch/>
          </p:blipFill>
          <p:spPr>
            <a:xfrm>
              <a:off x="7028313" y="236112"/>
              <a:ext cx="900000" cy="900000"/>
            </a:xfrm>
            <a:prstGeom prst="rect">
              <a:avLst/>
            </a:prstGeom>
            <a:noFill/>
            <a:ln>
              <a:noFill/>
            </a:ln>
          </p:spPr>
        </p:pic>
        <p:pic>
          <p:nvPicPr>
            <p:cNvPr id="429" name="Google Shape;429;p42">
              <a:extLst>
                <a:ext uri="{FF2B5EF4-FFF2-40B4-BE49-F238E27FC236}">
                  <a16:creationId xmlns:a16="http://schemas.microsoft.com/office/drawing/2014/main" id="{32953EA3-68F3-3D22-E527-9913AF7545B4}"/>
                </a:ext>
              </a:extLst>
            </p:cNvPr>
            <p:cNvPicPr preferRelativeResize="0"/>
            <p:nvPr/>
          </p:nvPicPr>
          <p:blipFill rotWithShape="1">
            <a:blip r:embed="rId10">
              <a:alphaModFix/>
            </a:blip>
            <a:srcRect/>
            <a:stretch/>
          </p:blipFill>
          <p:spPr>
            <a:xfrm>
              <a:off x="9825252" y="236112"/>
              <a:ext cx="900000" cy="900000"/>
            </a:xfrm>
            <a:prstGeom prst="rect">
              <a:avLst/>
            </a:prstGeom>
            <a:noFill/>
            <a:ln>
              <a:noFill/>
            </a:ln>
          </p:spPr>
        </p:pic>
        <p:pic>
          <p:nvPicPr>
            <p:cNvPr id="11" name="Google Shape;318;p39">
              <a:extLst>
                <a:ext uri="{FF2B5EF4-FFF2-40B4-BE49-F238E27FC236}">
                  <a16:creationId xmlns:a16="http://schemas.microsoft.com/office/drawing/2014/main" id="{001FEACA-862D-3533-DB74-64D9D02E120F}"/>
                </a:ext>
              </a:extLst>
            </p:cNvPr>
            <p:cNvPicPr preferRelativeResize="0">
              <a:picLocks noChangeAspect="1"/>
            </p:cNvPicPr>
            <p:nvPr/>
          </p:nvPicPr>
          <p:blipFill rotWithShape="1">
            <a:blip r:embed="rId11">
              <a:alphaModFix/>
            </a:blip>
            <a:srcRect/>
            <a:stretch/>
          </p:blipFill>
          <p:spPr>
            <a:xfrm>
              <a:off x="6096000" y="236112"/>
              <a:ext cx="900000" cy="900000"/>
            </a:xfrm>
            <a:prstGeom prst="rect">
              <a:avLst/>
            </a:prstGeom>
            <a:noFill/>
            <a:ln>
              <a:noFill/>
            </a:ln>
          </p:spPr>
        </p:pic>
        <p:pic>
          <p:nvPicPr>
            <p:cNvPr id="12" name="Google Shape;317;p39">
              <a:extLst>
                <a:ext uri="{FF2B5EF4-FFF2-40B4-BE49-F238E27FC236}">
                  <a16:creationId xmlns:a16="http://schemas.microsoft.com/office/drawing/2014/main" id="{899A0E7D-7CA5-43AE-0F47-FFD8C887D7AE}"/>
                </a:ext>
              </a:extLst>
            </p:cNvPr>
            <p:cNvPicPr preferRelativeResize="0">
              <a:picLocks noChangeAspect="1"/>
            </p:cNvPicPr>
            <p:nvPr/>
          </p:nvPicPr>
          <p:blipFill rotWithShape="1">
            <a:blip r:embed="rId12">
              <a:alphaModFix/>
            </a:blip>
            <a:srcRect/>
            <a:stretch/>
          </p:blipFill>
          <p:spPr>
            <a:xfrm>
              <a:off x="10757563" y="236112"/>
              <a:ext cx="900000" cy="900000"/>
            </a:xfrm>
            <a:prstGeom prst="rect">
              <a:avLst/>
            </a:prstGeom>
            <a:noFill/>
            <a:ln>
              <a:noFill/>
            </a:ln>
          </p:spPr>
        </p:pic>
        <p:pic>
          <p:nvPicPr>
            <p:cNvPr id="55" name="Google Shape;1762;p2">
              <a:extLst>
                <a:ext uri="{FF2B5EF4-FFF2-40B4-BE49-F238E27FC236}">
                  <a16:creationId xmlns:a16="http://schemas.microsoft.com/office/drawing/2014/main" id="{6842339B-887C-4A79-EED7-1D063AD4D6F7}"/>
                </a:ext>
              </a:extLst>
            </p:cNvPr>
            <p:cNvPicPr preferRelativeResize="0">
              <a:picLocks noChangeAspect="1"/>
            </p:cNvPicPr>
            <p:nvPr/>
          </p:nvPicPr>
          <p:blipFill rotWithShape="1">
            <a:blip r:embed="rId13">
              <a:alphaModFix/>
            </a:blip>
            <a:srcRect/>
            <a:stretch/>
          </p:blipFill>
          <p:spPr>
            <a:xfrm>
              <a:off x="8892939" y="236112"/>
              <a:ext cx="900000" cy="900000"/>
            </a:xfrm>
            <a:prstGeom prst="rect">
              <a:avLst/>
            </a:prstGeom>
            <a:noFill/>
            <a:ln>
              <a:noFill/>
            </a:ln>
          </p:spPr>
        </p:pic>
      </p:grpSp>
      <p:grpSp>
        <p:nvGrpSpPr>
          <p:cNvPr id="455" name="Group 454">
            <a:extLst>
              <a:ext uri="{FF2B5EF4-FFF2-40B4-BE49-F238E27FC236}">
                <a16:creationId xmlns:a16="http://schemas.microsoft.com/office/drawing/2014/main" id="{C29596EA-C4B5-B2DC-B0A3-E3A91FB135E0}"/>
              </a:ext>
            </a:extLst>
          </p:cNvPr>
          <p:cNvGrpSpPr/>
          <p:nvPr/>
        </p:nvGrpSpPr>
        <p:grpSpPr>
          <a:xfrm>
            <a:off x="2069639" y="3792465"/>
            <a:ext cx="2368275" cy="2900965"/>
            <a:chOff x="2069639" y="3792465"/>
            <a:chExt cx="2368275" cy="2900965"/>
          </a:xfrm>
        </p:grpSpPr>
        <p:grpSp>
          <p:nvGrpSpPr>
            <p:cNvPr id="451" name="Group 450">
              <a:extLst>
                <a:ext uri="{FF2B5EF4-FFF2-40B4-BE49-F238E27FC236}">
                  <a16:creationId xmlns:a16="http://schemas.microsoft.com/office/drawing/2014/main" id="{C95C2A85-A2CC-C8BD-E19D-49852AD72DE4}"/>
                </a:ext>
              </a:extLst>
            </p:cNvPr>
            <p:cNvGrpSpPr/>
            <p:nvPr/>
          </p:nvGrpSpPr>
          <p:grpSpPr>
            <a:xfrm>
              <a:off x="2796180" y="3792465"/>
              <a:ext cx="1641734" cy="936289"/>
              <a:chOff x="9426463" y="3852567"/>
              <a:chExt cx="1641734" cy="936289"/>
            </a:xfrm>
          </p:grpSpPr>
          <p:cxnSp>
            <p:nvCxnSpPr>
              <p:cNvPr id="447" name="Google Shape;447;p42">
                <a:extLst>
                  <a:ext uri="{FF2B5EF4-FFF2-40B4-BE49-F238E27FC236}">
                    <a16:creationId xmlns:a16="http://schemas.microsoft.com/office/drawing/2014/main" id="{56C5A7D6-9210-8174-25C5-F6E21F51D22F}"/>
                  </a:ext>
                </a:extLst>
              </p:cNvPr>
              <p:cNvCxnSpPr>
                <a:cxnSpLocks/>
              </p:cNvCxnSpPr>
              <p:nvPr/>
            </p:nvCxnSpPr>
            <p:spPr>
              <a:xfrm>
                <a:off x="9426463" y="3852567"/>
                <a:ext cx="0" cy="936289"/>
              </a:xfrm>
              <a:prstGeom prst="straightConnector1">
                <a:avLst/>
              </a:prstGeom>
              <a:noFill/>
              <a:ln w="25400" cap="flat" cmpd="sng">
                <a:solidFill>
                  <a:schemeClr val="dk1"/>
                </a:solidFill>
                <a:prstDash val="solid"/>
                <a:miter lim="800000"/>
                <a:headEnd type="none" w="sm" len="sm"/>
                <a:tailEnd type="triangle" w="lg" len="lg"/>
              </a:ln>
            </p:spPr>
          </p:cxnSp>
          <p:sp>
            <p:nvSpPr>
              <p:cNvPr id="42" name="TextBox 41">
                <a:extLst>
                  <a:ext uri="{FF2B5EF4-FFF2-40B4-BE49-F238E27FC236}">
                    <a16:creationId xmlns:a16="http://schemas.microsoft.com/office/drawing/2014/main" id="{45E26F87-9509-D82D-4866-1FE9785A54C5}"/>
                  </a:ext>
                </a:extLst>
              </p:cNvPr>
              <p:cNvSpPr txBox="1"/>
              <p:nvPr/>
            </p:nvSpPr>
            <p:spPr>
              <a:xfrm>
                <a:off x="9520979" y="4438065"/>
                <a:ext cx="1547218" cy="276999"/>
              </a:xfrm>
              <a:prstGeom prst="rect">
                <a:avLst/>
              </a:prstGeom>
              <a:noFill/>
            </p:spPr>
            <p:txBody>
              <a:bodyPr wrap="none" rtlCol="0">
                <a:spAutoFit/>
              </a:bodyPr>
              <a:lstStyle/>
              <a:p>
                <a:r>
                  <a:rPr lang="en-US" sz="1200" b="1" dirty="0">
                    <a:solidFill>
                      <a:schemeClr val="accent2"/>
                    </a:solidFill>
                    <a:latin typeface="Space Grotesk" pitchFamily="2" charset="0"/>
                    <a:cs typeface="Space Grotesk" pitchFamily="2" charset="0"/>
                  </a:rPr>
                  <a:t>POST</a:t>
                </a:r>
                <a:r>
                  <a:rPr lang="en-US" sz="1200" b="1" dirty="0">
                    <a:latin typeface="Space Grotesk" pitchFamily="2" charset="0"/>
                    <a:cs typeface="Space Grotesk" pitchFamily="2" charset="0"/>
                  </a:rPr>
                  <a:t> </a:t>
                </a:r>
                <a:r>
                  <a:rPr lang="en-US" sz="1200" dirty="0">
                    <a:latin typeface="Space Grotesk" pitchFamily="2" charset="0"/>
                    <a:cs typeface="Space Grotesk" pitchFamily="2" charset="0"/>
                  </a:rPr>
                  <a:t>/v1.0/</a:t>
                </a:r>
                <a:r>
                  <a:rPr lang="en-US" sz="1200" b="1" dirty="0">
                    <a:solidFill>
                      <a:schemeClr val="accent6"/>
                    </a:solidFill>
                    <a:latin typeface="Space Grotesk" pitchFamily="2" charset="0"/>
                    <a:cs typeface="Space Grotesk" pitchFamily="2" charset="0"/>
                  </a:rPr>
                  <a:t>invoke</a:t>
                </a:r>
                <a:r>
                  <a:rPr lang="en-US" sz="1200" dirty="0">
                    <a:latin typeface="Space Grotesk" pitchFamily="2" charset="0"/>
                    <a:cs typeface="Space Grotesk" pitchFamily="2" charset="0"/>
                  </a:rPr>
                  <a:t>/</a:t>
                </a:r>
                <a:endParaRPr lang="en-NL" sz="1200" dirty="0">
                  <a:latin typeface="Space Grotesk" pitchFamily="2" charset="0"/>
                  <a:cs typeface="Space Grotesk" pitchFamily="2" charset="0"/>
                </a:endParaRPr>
              </a:p>
            </p:txBody>
          </p:sp>
          <p:pic>
            <p:nvPicPr>
              <p:cNvPr id="43" name="Google Shape;1777;p3">
                <a:extLst>
                  <a:ext uri="{FF2B5EF4-FFF2-40B4-BE49-F238E27FC236}">
                    <a16:creationId xmlns:a16="http://schemas.microsoft.com/office/drawing/2014/main" id="{082511B2-E9AC-182F-9D8F-38ABB7DD209C}"/>
                  </a:ext>
                </a:extLst>
              </p:cNvPr>
              <p:cNvPicPr preferRelativeResize="0">
                <a:picLocks noChangeAspect="1"/>
              </p:cNvPicPr>
              <p:nvPr/>
            </p:nvPicPr>
            <p:blipFill rotWithShape="1">
              <a:blip r:embed="rId14">
                <a:alphaModFix/>
              </a:blip>
              <a:srcRect/>
              <a:stretch/>
            </p:blipFill>
            <p:spPr>
              <a:xfrm>
                <a:off x="10016697" y="3996034"/>
                <a:ext cx="540000" cy="540000"/>
              </a:xfrm>
              <a:prstGeom prst="rect">
                <a:avLst/>
              </a:prstGeom>
              <a:noFill/>
              <a:ln>
                <a:noFill/>
              </a:ln>
            </p:spPr>
          </p:pic>
        </p:grpSp>
        <p:grpSp>
          <p:nvGrpSpPr>
            <p:cNvPr id="454" name="Group 453">
              <a:extLst>
                <a:ext uri="{FF2B5EF4-FFF2-40B4-BE49-F238E27FC236}">
                  <a16:creationId xmlns:a16="http://schemas.microsoft.com/office/drawing/2014/main" id="{95F09EB0-9C46-98E6-D040-C8C914C956F6}"/>
                </a:ext>
              </a:extLst>
            </p:cNvPr>
            <p:cNvGrpSpPr/>
            <p:nvPr/>
          </p:nvGrpSpPr>
          <p:grpSpPr>
            <a:xfrm>
              <a:off x="2069639" y="4803430"/>
              <a:ext cx="1815770" cy="1890000"/>
              <a:chOff x="2069639" y="4803430"/>
              <a:chExt cx="1815770" cy="1890000"/>
            </a:xfrm>
          </p:grpSpPr>
          <p:pic>
            <p:nvPicPr>
              <p:cNvPr id="63" name="Google Shape;1347;p106">
                <a:extLst>
                  <a:ext uri="{FF2B5EF4-FFF2-40B4-BE49-F238E27FC236}">
                    <a16:creationId xmlns:a16="http://schemas.microsoft.com/office/drawing/2014/main" id="{03F27708-BC5C-F72F-49E4-031008DA3488}"/>
                  </a:ext>
                </a:extLst>
              </p:cNvPr>
              <p:cNvPicPr preferRelativeResize="0"/>
              <p:nvPr/>
            </p:nvPicPr>
            <p:blipFill rotWithShape="1">
              <a:blip r:embed="rId15">
                <a:alphaModFix/>
              </a:blip>
              <a:srcRect/>
              <a:stretch/>
            </p:blipFill>
            <p:spPr>
              <a:xfrm>
                <a:off x="2069639" y="4803430"/>
                <a:ext cx="1815770" cy="1890000"/>
              </a:xfrm>
              <a:prstGeom prst="rect">
                <a:avLst/>
              </a:prstGeom>
              <a:noFill/>
              <a:ln>
                <a:noFill/>
              </a:ln>
            </p:spPr>
          </p:pic>
          <p:sp>
            <p:nvSpPr>
              <p:cNvPr id="453" name="Google Shape;1804;p4">
                <a:extLst>
                  <a:ext uri="{FF2B5EF4-FFF2-40B4-BE49-F238E27FC236}">
                    <a16:creationId xmlns:a16="http://schemas.microsoft.com/office/drawing/2014/main" id="{B88602CF-A6E7-96E2-22F7-20B68843C626}"/>
                  </a:ext>
                </a:extLst>
              </p:cNvPr>
              <p:cNvSpPr txBox="1"/>
              <p:nvPr/>
            </p:nvSpPr>
            <p:spPr>
              <a:xfrm>
                <a:off x="2221457" y="5344513"/>
                <a:ext cx="114944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tx1"/>
                    </a:solidFill>
                    <a:latin typeface="Space Grotesk"/>
                    <a:ea typeface="Space Grotesk"/>
                    <a:cs typeface="Space Grotesk"/>
                    <a:sym typeface="Space Grotesk"/>
                  </a:rPr>
                  <a:t>App B</a:t>
                </a:r>
                <a:endParaRPr sz="1400" b="1" i="0" u="none" strike="noStrike" cap="none" dirty="0">
                  <a:solidFill>
                    <a:schemeClr val="tx1"/>
                  </a:solidFill>
                  <a:latin typeface="Space Grotesk"/>
                  <a:ea typeface="Space Grotesk"/>
                  <a:cs typeface="Space Grotesk"/>
                  <a:sym typeface="Space Grotesk"/>
                </a:endParaRPr>
              </a:p>
            </p:txBody>
          </p:sp>
        </p:grpSp>
      </p:grpSp>
      <p:grpSp>
        <p:nvGrpSpPr>
          <p:cNvPr id="468" name="Group 467">
            <a:extLst>
              <a:ext uri="{FF2B5EF4-FFF2-40B4-BE49-F238E27FC236}">
                <a16:creationId xmlns:a16="http://schemas.microsoft.com/office/drawing/2014/main" id="{017C19D2-8BFD-F8F6-FE8F-23FA4D88D42C}"/>
              </a:ext>
            </a:extLst>
          </p:cNvPr>
          <p:cNvGrpSpPr/>
          <p:nvPr/>
        </p:nvGrpSpPr>
        <p:grpSpPr>
          <a:xfrm>
            <a:off x="6625571" y="2193119"/>
            <a:ext cx="3533391" cy="1890000"/>
            <a:chOff x="6625571" y="2193119"/>
            <a:chExt cx="3533391" cy="1890000"/>
          </a:xfrm>
        </p:grpSpPr>
        <p:grpSp>
          <p:nvGrpSpPr>
            <p:cNvPr id="58" name="Group 57">
              <a:extLst>
                <a:ext uri="{FF2B5EF4-FFF2-40B4-BE49-F238E27FC236}">
                  <a16:creationId xmlns:a16="http://schemas.microsoft.com/office/drawing/2014/main" id="{5BC4DDD4-3942-52E8-5290-5E58C2CF3A81}"/>
                </a:ext>
              </a:extLst>
            </p:cNvPr>
            <p:cNvGrpSpPr/>
            <p:nvPr/>
          </p:nvGrpSpPr>
          <p:grpSpPr>
            <a:xfrm>
              <a:off x="6625571" y="2193119"/>
              <a:ext cx="3533391" cy="1890000"/>
              <a:chOff x="6625571" y="2193119"/>
              <a:chExt cx="3533391" cy="1890000"/>
            </a:xfrm>
          </p:grpSpPr>
          <p:sp>
            <p:nvSpPr>
              <p:cNvPr id="8" name="TextBox 7">
                <a:extLst>
                  <a:ext uri="{FF2B5EF4-FFF2-40B4-BE49-F238E27FC236}">
                    <a16:creationId xmlns:a16="http://schemas.microsoft.com/office/drawing/2014/main" id="{40C4BFA1-B755-379F-FABF-09781F6ECB90}"/>
                  </a:ext>
                </a:extLst>
              </p:cNvPr>
              <p:cNvSpPr txBox="1"/>
              <p:nvPr/>
            </p:nvSpPr>
            <p:spPr>
              <a:xfrm>
                <a:off x="6625571" y="3044903"/>
                <a:ext cx="1754006" cy="276999"/>
              </a:xfrm>
              <a:prstGeom prst="rect">
                <a:avLst/>
              </a:prstGeom>
              <a:noFill/>
            </p:spPr>
            <p:txBody>
              <a:bodyPr wrap="none" rtlCol="0">
                <a:spAutoFit/>
              </a:bodyPr>
              <a:lstStyle/>
              <a:p>
                <a:r>
                  <a:rPr lang="en-US" sz="1200" b="1" dirty="0">
                    <a:solidFill>
                      <a:schemeClr val="accent2"/>
                    </a:solidFill>
                    <a:latin typeface="Space Grotesk" pitchFamily="2" charset="0"/>
                    <a:cs typeface="Space Grotesk" pitchFamily="2" charset="0"/>
                  </a:rPr>
                  <a:t>GET</a:t>
                </a:r>
                <a:r>
                  <a:rPr lang="en-US" sz="1200" b="1" dirty="0">
                    <a:latin typeface="Space Grotesk" pitchFamily="2" charset="0"/>
                    <a:cs typeface="Space Grotesk" pitchFamily="2" charset="0"/>
                  </a:rPr>
                  <a:t> </a:t>
                </a:r>
                <a:r>
                  <a:rPr lang="en-US" sz="1200" dirty="0">
                    <a:latin typeface="Space Grotesk" pitchFamily="2" charset="0"/>
                    <a:cs typeface="Space Grotesk" pitchFamily="2" charset="0"/>
                  </a:rPr>
                  <a:t>/</a:t>
                </a:r>
                <a:r>
                  <a:rPr lang="en-US" sz="1200" dirty="0" err="1">
                    <a:latin typeface="Space Grotesk" pitchFamily="2" charset="0"/>
                    <a:cs typeface="Space Grotesk" pitchFamily="2" charset="0"/>
                  </a:rPr>
                  <a:t>dapr</a:t>
                </a:r>
                <a:r>
                  <a:rPr lang="en-US" sz="1200" dirty="0">
                    <a:latin typeface="Space Grotesk" pitchFamily="2" charset="0"/>
                    <a:cs typeface="Space Grotesk" pitchFamily="2" charset="0"/>
                  </a:rPr>
                  <a:t>/subscribe/</a:t>
                </a:r>
                <a:endParaRPr lang="en-NL" sz="1200" dirty="0">
                  <a:latin typeface="Space Grotesk" pitchFamily="2" charset="0"/>
                  <a:cs typeface="Space Grotesk" pitchFamily="2" charset="0"/>
                </a:endParaRPr>
              </a:p>
            </p:txBody>
          </p:sp>
          <p:grpSp>
            <p:nvGrpSpPr>
              <p:cNvPr id="37" name="Group 36">
                <a:extLst>
                  <a:ext uri="{FF2B5EF4-FFF2-40B4-BE49-F238E27FC236}">
                    <a16:creationId xmlns:a16="http://schemas.microsoft.com/office/drawing/2014/main" id="{E774CDAA-F94D-42B8-EDA1-52968B966B66}"/>
                  </a:ext>
                </a:extLst>
              </p:cNvPr>
              <p:cNvGrpSpPr/>
              <p:nvPr/>
            </p:nvGrpSpPr>
            <p:grpSpPr>
              <a:xfrm>
                <a:off x="8303962" y="2193119"/>
                <a:ext cx="1855000" cy="1890000"/>
                <a:chOff x="7394266" y="1813369"/>
                <a:chExt cx="1855000" cy="1890000"/>
              </a:xfrm>
            </p:grpSpPr>
            <p:pic>
              <p:nvPicPr>
                <p:cNvPr id="438" name="Google Shape;438;p42">
                  <a:extLst>
                    <a:ext uri="{FF2B5EF4-FFF2-40B4-BE49-F238E27FC236}">
                      <a16:creationId xmlns:a16="http://schemas.microsoft.com/office/drawing/2014/main" id="{979AE6FE-ADF6-2408-BD8F-954620D963EA}"/>
                    </a:ext>
                  </a:extLst>
                </p:cNvPr>
                <p:cNvPicPr preferRelativeResize="0"/>
                <p:nvPr/>
              </p:nvPicPr>
              <p:blipFill rotWithShape="1">
                <a:blip r:embed="rId16">
                  <a:alphaModFix/>
                </a:blip>
                <a:srcRect/>
                <a:stretch/>
              </p:blipFill>
              <p:spPr>
                <a:xfrm>
                  <a:off x="7394266" y="1813369"/>
                  <a:ext cx="1855000" cy="1890000"/>
                </a:xfrm>
                <a:prstGeom prst="rect">
                  <a:avLst/>
                </a:prstGeom>
                <a:noFill/>
                <a:ln>
                  <a:noFill/>
                </a:ln>
              </p:spPr>
            </p:pic>
            <p:sp>
              <p:nvSpPr>
                <p:cNvPr id="32" name="Google Shape;1804;p4">
                  <a:extLst>
                    <a:ext uri="{FF2B5EF4-FFF2-40B4-BE49-F238E27FC236}">
                      <a16:creationId xmlns:a16="http://schemas.microsoft.com/office/drawing/2014/main" id="{BEA442DF-6942-5522-D704-207008C8B8C1}"/>
                    </a:ext>
                  </a:extLst>
                </p:cNvPr>
                <p:cNvSpPr txBox="1"/>
                <p:nvPr/>
              </p:nvSpPr>
              <p:spPr>
                <a:xfrm>
                  <a:off x="7946855" y="2350510"/>
                  <a:ext cx="114944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lt1"/>
                      </a:solidFill>
                      <a:latin typeface="Space Grotesk"/>
                      <a:ea typeface="Space Grotesk"/>
                      <a:cs typeface="Space Grotesk"/>
                      <a:sym typeface="Space Grotesk"/>
                    </a:rPr>
                    <a:t>App C</a:t>
                  </a:r>
                  <a:endParaRPr sz="1400" b="1" i="0" u="none" strike="noStrike" cap="none" dirty="0">
                    <a:solidFill>
                      <a:schemeClr val="lt1"/>
                    </a:solidFill>
                    <a:latin typeface="Space Grotesk"/>
                    <a:ea typeface="Space Grotesk"/>
                    <a:cs typeface="Space Grotesk"/>
                    <a:sym typeface="Space Grotesk"/>
                  </a:endParaRPr>
                </a:p>
              </p:txBody>
            </p:sp>
          </p:grpSp>
          <p:cxnSp>
            <p:nvCxnSpPr>
              <p:cNvPr id="40" name="Google Shape;442;p42">
                <a:extLst>
                  <a:ext uri="{FF2B5EF4-FFF2-40B4-BE49-F238E27FC236}">
                    <a16:creationId xmlns:a16="http://schemas.microsoft.com/office/drawing/2014/main" id="{39214CEB-94BF-DB0E-1E82-AC7BF89F1704}"/>
                  </a:ext>
                </a:extLst>
              </p:cNvPr>
              <p:cNvCxnSpPr>
                <a:cxnSpLocks/>
              </p:cNvCxnSpPr>
              <p:nvPr/>
            </p:nvCxnSpPr>
            <p:spPr>
              <a:xfrm>
                <a:off x="6729149" y="2853511"/>
                <a:ext cx="1546850" cy="0"/>
              </a:xfrm>
              <a:prstGeom prst="straightConnector1">
                <a:avLst/>
              </a:prstGeom>
              <a:noFill/>
              <a:ln w="25400" cap="flat" cmpd="sng">
                <a:solidFill>
                  <a:schemeClr val="dk1"/>
                </a:solidFill>
                <a:prstDash val="solid"/>
                <a:miter lim="800000"/>
                <a:headEnd type="none" w="sm" len="sm"/>
                <a:tailEnd type="triangle" w="lg" len="lg"/>
              </a:ln>
            </p:spPr>
          </p:cxnSp>
        </p:grpSp>
        <p:sp>
          <p:nvSpPr>
            <p:cNvPr id="460" name="TextBox 459">
              <a:extLst>
                <a:ext uri="{FF2B5EF4-FFF2-40B4-BE49-F238E27FC236}">
                  <a16:creationId xmlns:a16="http://schemas.microsoft.com/office/drawing/2014/main" id="{8C4DEF03-993E-16E1-5D08-919293596309}"/>
                </a:ext>
              </a:extLst>
            </p:cNvPr>
            <p:cNvSpPr txBox="1"/>
            <p:nvPr/>
          </p:nvSpPr>
          <p:spPr>
            <a:xfrm>
              <a:off x="6883006" y="2417680"/>
              <a:ext cx="1141659" cy="276999"/>
            </a:xfrm>
            <a:prstGeom prst="rect">
              <a:avLst/>
            </a:prstGeom>
            <a:noFill/>
          </p:spPr>
          <p:txBody>
            <a:bodyPr wrap="none" rtlCol="0">
              <a:spAutoFit/>
            </a:bodyPr>
            <a:lstStyle/>
            <a:p>
              <a:r>
                <a:rPr lang="en-US" sz="1200" b="1" dirty="0">
                  <a:solidFill>
                    <a:schemeClr val="tx1"/>
                  </a:solidFill>
                  <a:latin typeface="Space Grotesk" pitchFamily="2" charset="0"/>
                  <a:cs typeface="Space Grotesk" pitchFamily="2" charset="0"/>
                </a:rPr>
                <a:t>Subscription</a:t>
              </a:r>
              <a:endParaRPr lang="en-NL" sz="1200" dirty="0">
                <a:solidFill>
                  <a:schemeClr val="tx1"/>
                </a:solidFill>
                <a:latin typeface="Space Grotesk" pitchFamily="2" charset="0"/>
                <a:cs typeface="Space Grotesk" pitchFamily="2" charset="0"/>
              </a:endParaRPr>
            </a:p>
          </p:txBody>
        </p:sp>
      </p:grpSp>
      <p:grpSp>
        <p:nvGrpSpPr>
          <p:cNvPr id="464" name="Group 463">
            <a:extLst>
              <a:ext uri="{FF2B5EF4-FFF2-40B4-BE49-F238E27FC236}">
                <a16:creationId xmlns:a16="http://schemas.microsoft.com/office/drawing/2014/main" id="{F6A61E9A-B3EC-1BA0-095B-2C2BBE258A3C}"/>
              </a:ext>
            </a:extLst>
          </p:cNvPr>
          <p:cNvGrpSpPr/>
          <p:nvPr/>
        </p:nvGrpSpPr>
        <p:grpSpPr>
          <a:xfrm>
            <a:off x="1976685" y="1336022"/>
            <a:ext cx="1908724" cy="2747097"/>
            <a:chOff x="1976685" y="1336022"/>
            <a:chExt cx="1908724" cy="2747097"/>
          </a:xfrm>
        </p:grpSpPr>
        <p:grpSp>
          <p:nvGrpSpPr>
            <p:cNvPr id="29" name="Google Shape;1802;p4">
              <a:extLst>
                <a:ext uri="{FF2B5EF4-FFF2-40B4-BE49-F238E27FC236}">
                  <a16:creationId xmlns:a16="http://schemas.microsoft.com/office/drawing/2014/main" id="{BB8E42E0-7EDB-4685-803F-DC692E733C05}"/>
                </a:ext>
              </a:extLst>
            </p:cNvPr>
            <p:cNvGrpSpPr/>
            <p:nvPr/>
          </p:nvGrpSpPr>
          <p:grpSpPr>
            <a:xfrm>
              <a:off x="2069639" y="2193119"/>
              <a:ext cx="1815770" cy="1890000"/>
              <a:chOff x="1183411" y="1647687"/>
              <a:chExt cx="1815770" cy="1890000"/>
            </a:xfrm>
          </p:grpSpPr>
          <p:pic>
            <p:nvPicPr>
              <p:cNvPr id="30" name="Google Shape;1803;p4">
                <a:extLst>
                  <a:ext uri="{FF2B5EF4-FFF2-40B4-BE49-F238E27FC236}">
                    <a16:creationId xmlns:a16="http://schemas.microsoft.com/office/drawing/2014/main" id="{AD2EE30B-B01F-2790-5625-47FCCEFC97CE}"/>
                  </a:ext>
                </a:extLst>
              </p:cNvPr>
              <p:cNvPicPr preferRelativeResize="0"/>
              <p:nvPr/>
            </p:nvPicPr>
            <p:blipFill rotWithShape="1">
              <a:blip r:embed="rId17">
                <a:alphaModFix/>
              </a:blip>
              <a:srcRect/>
              <a:stretch/>
            </p:blipFill>
            <p:spPr>
              <a:xfrm>
                <a:off x="1183411" y="1647687"/>
                <a:ext cx="1815770" cy="1890000"/>
              </a:xfrm>
              <a:prstGeom prst="rect">
                <a:avLst/>
              </a:prstGeom>
              <a:noFill/>
              <a:ln>
                <a:noFill/>
              </a:ln>
            </p:spPr>
          </p:pic>
          <p:sp>
            <p:nvSpPr>
              <p:cNvPr id="31" name="Google Shape;1804;p4">
                <a:extLst>
                  <a:ext uri="{FF2B5EF4-FFF2-40B4-BE49-F238E27FC236}">
                    <a16:creationId xmlns:a16="http://schemas.microsoft.com/office/drawing/2014/main" id="{9D013522-FFF0-3A2C-3418-A155E5E4DE39}"/>
                  </a:ext>
                </a:extLst>
              </p:cNvPr>
              <p:cNvSpPr txBox="1"/>
              <p:nvPr/>
            </p:nvSpPr>
            <p:spPr>
              <a:xfrm>
                <a:off x="1311416" y="2185650"/>
                <a:ext cx="114944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lt1"/>
                    </a:solidFill>
                    <a:latin typeface="Space Grotesk"/>
                    <a:ea typeface="Space Grotesk"/>
                    <a:cs typeface="Space Grotesk"/>
                    <a:sym typeface="Space Grotesk"/>
                  </a:rPr>
                  <a:t>App A</a:t>
                </a:r>
                <a:endParaRPr sz="1400" b="1" i="0" u="none" strike="noStrike" cap="none" dirty="0">
                  <a:solidFill>
                    <a:schemeClr val="lt1"/>
                  </a:solidFill>
                  <a:latin typeface="Space Grotesk"/>
                  <a:ea typeface="Space Grotesk"/>
                  <a:cs typeface="Space Grotesk"/>
                  <a:sym typeface="Space Grotesk"/>
                </a:endParaRPr>
              </a:p>
            </p:txBody>
          </p:sp>
        </p:grpSp>
        <p:cxnSp>
          <p:nvCxnSpPr>
            <p:cNvPr id="461" name="Google Shape;447;p42">
              <a:extLst>
                <a:ext uri="{FF2B5EF4-FFF2-40B4-BE49-F238E27FC236}">
                  <a16:creationId xmlns:a16="http://schemas.microsoft.com/office/drawing/2014/main" id="{B85CB89A-5737-A222-DD5C-11CEB1F81A1B}"/>
                </a:ext>
              </a:extLst>
            </p:cNvPr>
            <p:cNvCxnSpPr>
              <a:cxnSpLocks/>
            </p:cNvCxnSpPr>
            <p:nvPr/>
          </p:nvCxnSpPr>
          <p:spPr>
            <a:xfrm>
              <a:off x="2796180" y="1676400"/>
              <a:ext cx="0" cy="439782"/>
            </a:xfrm>
            <a:prstGeom prst="straightConnector1">
              <a:avLst/>
            </a:prstGeom>
            <a:noFill/>
            <a:ln w="25400" cap="flat" cmpd="sng">
              <a:solidFill>
                <a:schemeClr val="dk1"/>
              </a:solidFill>
              <a:prstDash val="solid"/>
              <a:miter lim="800000"/>
              <a:headEnd type="none" w="sm" len="sm"/>
              <a:tailEnd type="triangle" w="lg" len="lg"/>
            </a:ln>
          </p:spPr>
        </p:cxnSp>
        <p:sp>
          <p:nvSpPr>
            <p:cNvPr id="463" name="TextBox 462">
              <a:extLst>
                <a:ext uri="{FF2B5EF4-FFF2-40B4-BE49-F238E27FC236}">
                  <a16:creationId xmlns:a16="http://schemas.microsoft.com/office/drawing/2014/main" id="{6BB22B4A-5D30-A1F6-4989-382D11615D49}"/>
                </a:ext>
              </a:extLst>
            </p:cNvPr>
            <p:cNvSpPr txBox="1"/>
            <p:nvPr/>
          </p:nvSpPr>
          <p:spPr>
            <a:xfrm>
              <a:off x="1976685" y="1336022"/>
              <a:ext cx="1766830" cy="276999"/>
            </a:xfrm>
            <a:prstGeom prst="rect">
              <a:avLst/>
            </a:prstGeom>
            <a:noFill/>
          </p:spPr>
          <p:txBody>
            <a:bodyPr wrap="none" rtlCol="0">
              <a:spAutoFit/>
            </a:bodyPr>
            <a:lstStyle/>
            <a:p>
              <a:r>
                <a:rPr lang="en-US" sz="1200" b="1" dirty="0">
                  <a:solidFill>
                    <a:schemeClr val="tx1"/>
                  </a:solidFill>
                  <a:latin typeface="Space Grotesk" pitchFamily="2" charset="0"/>
                  <a:cs typeface="Space Grotesk" pitchFamily="2" charset="0"/>
                </a:rPr>
                <a:t>Input Binding Trigger</a:t>
              </a:r>
              <a:endParaRPr lang="en-NL" sz="1200" dirty="0">
                <a:solidFill>
                  <a:schemeClr val="tx1"/>
                </a:solidFill>
                <a:latin typeface="Space Grotesk" pitchFamily="2" charset="0"/>
                <a:cs typeface="Space Grotesk" pitchFamily="2" charset="0"/>
              </a:endParaRPr>
            </a:p>
          </p:txBody>
        </p:sp>
      </p:grpSp>
      <p:grpSp>
        <p:nvGrpSpPr>
          <p:cNvPr id="469" name="Group 468">
            <a:extLst>
              <a:ext uri="{FF2B5EF4-FFF2-40B4-BE49-F238E27FC236}">
                <a16:creationId xmlns:a16="http://schemas.microsoft.com/office/drawing/2014/main" id="{B8D66CA4-E765-0F6B-DCC0-0DD5D995B7F3}"/>
              </a:ext>
            </a:extLst>
          </p:cNvPr>
          <p:cNvGrpSpPr/>
          <p:nvPr/>
        </p:nvGrpSpPr>
        <p:grpSpPr>
          <a:xfrm>
            <a:off x="8856551" y="3837963"/>
            <a:ext cx="2127146" cy="2251438"/>
            <a:chOff x="8856551" y="3837963"/>
            <a:chExt cx="2127146" cy="2251438"/>
          </a:xfrm>
        </p:grpSpPr>
        <p:grpSp>
          <p:nvGrpSpPr>
            <p:cNvPr id="467" name="Group 466">
              <a:extLst>
                <a:ext uri="{FF2B5EF4-FFF2-40B4-BE49-F238E27FC236}">
                  <a16:creationId xmlns:a16="http://schemas.microsoft.com/office/drawing/2014/main" id="{9C8687D2-146D-DEC7-506F-442502A279FD}"/>
                </a:ext>
              </a:extLst>
            </p:cNvPr>
            <p:cNvGrpSpPr/>
            <p:nvPr/>
          </p:nvGrpSpPr>
          <p:grpSpPr>
            <a:xfrm>
              <a:off x="9519835" y="3837963"/>
              <a:ext cx="1463862" cy="816999"/>
              <a:chOff x="7034504" y="4637644"/>
              <a:chExt cx="1463862" cy="816999"/>
            </a:xfrm>
          </p:grpSpPr>
          <p:pic>
            <p:nvPicPr>
              <p:cNvPr id="450" name="Google Shape;450;p42">
                <a:extLst>
                  <a:ext uri="{FF2B5EF4-FFF2-40B4-BE49-F238E27FC236}">
                    <a16:creationId xmlns:a16="http://schemas.microsoft.com/office/drawing/2014/main" id="{A5E24CDD-A56A-0EB7-8DA5-7A800C0BF9FB}"/>
                  </a:ext>
                </a:extLst>
              </p:cNvPr>
              <p:cNvPicPr preferRelativeResize="0"/>
              <p:nvPr/>
            </p:nvPicPr>
            <p:blipFill rotWithShape="1">
              <a:blip r:embed="rId18">
                <a:alphaModFix/>
              </a:blip>
              <a:srcRect/>
              <a:stretch/>
            </p:blipFill>
            <p:spPr>
              <a:xfrm>
                <a:off x="7489421" y="4637644"/>
                <a:ext cx="540000" cy="540000"/>
              </a:xfrm>
              <a:prstGeom prst="rect">
                <a:avLst/>
              </a:prstGeom>
              <a:noFill/>
              <a:ln>
                <a:noFill/>
              </a:ln>
            </p:spPr>
          </p:pic>
          <p:sp>
            <p:nvSpPr>
              <p:cNvPr id="10" name="TextBox 9">
                <a:extLst>
                  <a:ext uri="{FF2B5EF4-FFF2-40B4-BE49-F238E27FC236}">
                    <a16:creationId xmlns:a16="http://schemas.microsoft.com/office/drawing/2014/main" id="{303451AF-FF0C-31A7-EA57-D4ED7F6658CF}"/>
                  </a:ext>
                </a:extLst>
              </p:cNvPr>
              <p:cNvSpPr txBox="1"/>
              <p:nvPr/>
            </p:nvSpPr>
            <p:spPr>
              <a:xfrm>
                <a:off x="7034504" y="5177644"/>
                <a:ext cx="1463862" cy="276999"/>
              </a:xfrm>
              <a:prstGeom prst="rect">
                <a:avLst/>
              </a:prstGeom>
              <a:noFill/>
            </p:spPr>
            <p:txBody>
              <a:bodyPr wrap="none" rtlCol="0">
                <a:spAutoFit/>
              </a:bodyPr>
              <a:lstStyle/>
              <a:p>
                <a:r>
                  <a:rPr lang="en-US" sz="1200" b="1" dirty="0">
                    <a:solidFill>
                      <a:schemeClr val="accent2"/>
                    </a:solidFill>
                    <a:latin typeface="Space Grotesk" pitchFamily="2" charset="0"/>
                    <a:cs typeface="Space Grotesk" pitchFamily="2" charset="0"/>
                  </a:rPr>
                  <a:t>POST</a:t>
                </a:r>
                <a:r>
                  <a:rPr lang="en-US" sz="1200" b="1" dirty="0">
                    <a:latin typeface="Space Grotesk" pitchFamily="2" charset="0"/>
                    <a:cs typeface="Space Grotesk" pitchFamily="2" charset="0"/>
                  </a:rPr>
                  <a:t> </a:t>
                </a:r>
                <a:r>
                  <a:rPr lang="en-US" sz="1200" dirty="0">
                    <a:latin typeface="Space Grotesk" pitchFamily="2" charset="0"/>
                    <a:cs typeface="Space Grotesk" pitchFamily="2" charset="0"/>
                  </a:rPr>
                  <a:t>/v1.0/</a:t>
                </a:r>
                <a:r>
                  <a:rPr lang="en-US" sz="1200" b="1" dirty="0">
                    <a:solidFill>
                      <a:schemeClr val="accent6"/>
                    </a:solidFill>
                    <a:latin typeface="Space Grotesk" pitchFamily="2" charset="0"/>
                    <a:cs typeface="Space Grotesk" pitchFamily="2" charset="0"/>
                  </a:rPr>
                  <a:t>state</a:t>
                </a:r>
                <a:r>
                  <a:rPr lang="en-US" sz="1200" dirty="0">
                    <a:latin typeface="Space Grotesk" pitchFamily="2" charset="0"/>
                    <a:cs typeface="Space Grotesk" pitchFamily="2" charset="0"/>
                  </a:rPr>
                  <a:t>/</a:t>
                </a:r>
                <a:endParaRPr lang="en-NL" sz="1200" dirty="0">
                  <a:latin typeface="Space Grotesk" pitchFamily="2" charset="0"/>
                  <a:cs typeface="Space Grotesk" pitchFamily="2" charset="0"/>
                </a:endParaRPr>
              </a:p>
            </p:txBody>
          </p:sp>
        </p:grpSp>
        <p:grpSp>
          <p:nvGrpSpPr>
            <p:cNvPr id="47" name="Group 46">
              <a:extLst>
                <a:ext uri="{FF2B5EF4-FFF2-40B4-BE49-F238E27FC236}">
                  <a16:creationId xmlns:a16="http://schemas.microsoft.com/office/drawing/2014/main" id="{3A46C5C5-9C61-826E-FCD7-AFF528D92090}"/>
                </a:ext>
              </a:extLst>
            </p:cNvPr>
            <p:cNvGrpSpPr/>
            <p:nvPr/>
          </p:nvGrpSpPr>
          <p:grpSpPr>
            <a:xfrm>
              <a:off x="8856551" y="4987196"/>
              <a:ext cx="1149446" cy="1102205"/>
              <a:chOff x="10484481" y="1444282"/>
              <a:chExt cx="1149446" cy="1102205"/>
            </a:xfrm>
          </p:grpSpPr>
          <p:pic>
            <p:nvPicPr>
              <p:cNvPr id="48" name="Google Shape;119;p31">
                <a:extLst>
                  <a:ext uri="{FF2B5EF4-FFF2-40B4-BE49-F238E27FC236}">
                    <a16:creationId xmlns:a16="http://schemas.microsoft.com/office/drawing/2014/main" id="{A5F390D8-7066-3F84-D653-E473E21CAA81}"/>
                  </a:ext>
                </a:extLst>
              </p:cNvPr>
              <p:cNvPicPr preferRelativeResize="0"/>
              <p:nvPr/>
            </p:nvPicPr>
            <p:blipFill rotWithShape="1">
              <a:blip r:embed="rId19">
                <a:alphaModFix/>
              </a:blip>
              <a:srcRect/>
              <a:stretch/>
            </p:blipFill>
            <p:spPr>
              <a:xfrm>
                <a:off x="10502769" y="1444282"/>
                <a:ext cx="1102205" cy="1102205"/>
              </a:xfrm>
              <a:prstGeom prst="rect">
                <a:avLst/>
              </a:prstGeom>
              <a:noFill/>
              <a:ln>
                <a:noFill/>
              </a:ln>
            </p:spPr>
          </p:pic>
          <p:sp>
            <p:nvSpPr>
              <p:cNvPr id="49" name="Google Shape;158;p31">
                <a:extLst>
                  <a:ext uri="{FF2B5EF4-FFF2-40B4-BE49-F238E27FC236}">
                    <a16:creationId xmlns:a16="http://schemas.microsoft.com/office/drawing/2014/main" id="{10A1C1A2-65C3-02EE-900D-236AA91118D4}"/>
                  </a:ext>
                </a:extLst>
              </p:cNvPr>
              <p:cNvSpPr txBox="1"/>
              <p:nvPr/>
            </p:nvSpPr>
            <p:spPr>
              <a:xfrm>
                <a:off x="10484481" y="1942404"/>
                <a:ext cx="114944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dk1"/>
                    </a:solidFill>
                    <a:latin typeface="Space Grotesk"/>
                    <a:ea typeface="Space Grotesk"/>
                    <a:cs typeface="Space Grotesk"/>
                    <a:sym typeface="Space Grotesk"/>
                  </a:rPr>
                  <a:t>Storage</a:t>
                </a:r>
                <a:endParaRPr sz="1200" b="1" i="0" u="none" strike="noStrike" cap="none" dirty="0">
                  <a:solidFill>
                    <a:schemeClr val="dk1"/>
                  </a:solidFill>
                  <a:latin typeface="Space Grotesk"/>
                  <a:ea typeface="Space Grotesk"/>
                  <a:cs typeface="Space Grotesk"/>
                  <a:sym typeface="Space Grotesk"/>
                </a:endParaRPr>
              </a:p>
            </p:txBody>
          </p:sp>
        </p:grpSp>
        <p:cxnSp>
          <p:nvCxnSpPr>
            <p:cNvPr id="466" name="Google Shape;447;p42">
              <a:extLst>
                <a:ext uri="{FF2B5EF4-FFF2-40B4-BE49-F238E27FC236}">
                  <a16:creationId xmlns:a16="http://schemas.microsoft.com/office/drawing/2014/main" id="{6709C8ED-5505-3769-B61B-21A1D41F2328}"/>
                </a:ext>
              </a:extLst>
            </p:cNvPr>
            <p:cNvCxnSpPr>
              <a:cxnSpLocks/>
            </p:cNvCxnSpPr>
            <p:nvPr/>
          </p:nvCxnSpPr>
          <p:spPr>
            <a:xfrm>
              <a:off x="9431274" y="3855543"/>
              <a:ext cx="0" cy="936289"/>
            </a:xfrm>
            <a:prstGeom prst="straightConnector1">
              <a:avLst/>
            </a:prstGeom>
            <a:noFill/>
            <a:ln w="25400" cap="flat" cmpd="sng">
              <a:solidFill>
                <a:schemeClr val="dk1"/>
              </a:solidFill>
              <a:prstDash val="solid"/>
              <a:miter lim="800000"/>
              <a:headEnd type="none" w="sm" len="sm"/>
              <a:tailEnd type="triangle" w="lg" len="lg"/>
            </a:ln>
          </p:spPr>
        </p:cxnSp>
      </p:grpSp>
    </p:spTree>
    <p:extLst>
      <p:ext uri="{BB962C8B-B14F-4D97-AF65-F5344CB8AC3E}">
        <p14:creationId xmlns:p14="http://schemas.microsoft.com/office/powerpoint/2010/main" val="4186303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4">
          <a:extLst>
            <a:ext uri="{FF2B5EF4-FFF2-40B4-BE49-F238E27FC236}">
              <a16:creationId xmlns:a16="http://schemas.microsoft.com/office/drawing/2014/main" id="{F8606832-D781-65A8-438C-8CC97CB4D511}"/>
            </a:ext>
          </a:extLst>
        </p:cNvPr>
        <p:cNvGrpSpPr/>
        <p:nvPr/>
      </p:nvGrpSpPr>
      <p:grpSpPr>
        <a:xfrm>
          <a:off x="0" y="0"/>
          <a:ext cx="0" cy="0"/>
          <a:chOff x="0" y="0"/>
          <a:chExt cx="0" cy="0"/>
        </a:xfrm>
      </p:grpSpPr>
      <p:sp>
        <p:nvSpPr>
          <p:cNvPr id="425" name="Google Shape;425;p42">
            <a:extLst>
              <a:ext uri="{FF2B5EF4-FFF2-40B4-BE49-F238E27FC236}">
                <a16:creationId xmlns:a16="http://schemas.microsoft.com/office/drawing/2014/main" id="{419B91C5-DA36-3323-2321-0E033C8B033B}"/>
              </a:ext>
            </a:extLst>
          </p:cNvPr>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a:t>Swappable component model</a:t>
            </a:r>
            <a:endParaRPr/>
          </a:p>
        </p:txBody>
      </p:sp>
      <p:grpSp>
        <p:nvGrpSpPr>
          <p:cNvPr id="426" name="Google Shape;426;p42">
            <a:extLst>
              <a:ext uri="{FF2B5EF4-FFF2-40B4-BE49-F238E27FC236}">
                <a16:creationId xmlns:a16="http://schemas.microsoft.com/office/drawing/2014/main" id="{933BD248-F12A-BC7D-101D-A6D1C4033DD9}"/>
              </a:ext>
            </a:extLst>
          </p:cNvPr>
          <p:cNvGrpSpPr/>
          <p:nvPr/>
        </p:nvGrpSpPr>
        <p:grpSpPr>
          <a:xfrm>
            <a:off x="7766189" y="239628"/>
            <a:ext cx="2865302" cy="900000"/>
            <a:chOff x="7766189" y="239628"/>
            <a:chExt cx="2865302" cy="900000"/>
          </a:xfrm>
        </p:grpSpPr>
        <p:pic>
          <p:nvPicPr>
            <p:cNvPr id="427" name="Google Shape;427;p42">
              <a:extLst>
                <a:ext uri="{FF2B5EF4-FFF2-40B4-BE49-F238E27FC236}">
                  <a16:creationId xmlns:a16="http://schemas.microsoft.com/office/drawing/2014/main" id="{92463D49-01FA-A983-0D3B-F5D5D8E76F91}"/>
                </a:ext>
              </a:extLst>
            </p:cNvPr>
            <p:cNvPicPr preferRelativeResize="0"/>
            <p:nvPr/>
          </p:nvPicPr>
          <p:blipFill rotWithShape="1">
            <a:blip r:embed="rId3">
              <a:alphaModFix/>
            </a:blip>
            <a:srcRect/>
            <a:stretch/>
          </p:blipFill>
          <p:spPr>
            <a:xfrm>
              <a:off x="8748840" y="239628"/>
              <a:ext cx="900000" cy="900000"/>
            </a:xfrm>
            <a:prstGeom prst="rect">
              <a:avLst/>
            </a:prstGeom>
            <a:noFill/>
            <a:ln>
              <a:noFill/>
            </a:ln>
          </p:spPr>
        </p:pic>
        <p:pic>
          <p:nvPicPr>
            <p:cNvPr id="428" name="Google Shape;428;p42">
              <a:extLst>
                <a:ext uri="{FF2B5EF4-FFF2-40B4-BE49-F238E27FC236}">
                  <a16:creationId xmlns:a16="http://schemas.microsoft.com/office/drawing/2014/main" id="{87BEC1B3-7229-E700-2D7A-99D1546B2B47}"/>
                </a:ext>
              </a:extLst>
            </p:cNvPr>
            <p:cNvPicPr preferRelativeResize="0"/>
            <p:nvPr/>
          </p:nvPicPr>
          <p:blipFill rotWithShape="1">
            <a:blip r:embed="rId4">
              <a:alphaModFix/>
            </a:blip>
            <a:srcRect/>
            <a:stretch/>
          </p:blipFill>
          <p:spPr>
            <a:xfrm>
              <a:off x="7766189" y="239628"/>
              <a:ext cx="900000" cy="900000"/>
            </a:xfrm>
            <a:prstGeom prst="rect">
              <a:avLst/>
            </a:prstGeom>
            <a:noFill/>
            <a:ln>
              <a:noFill/>
            </a:ln>
          </p:spPr>
        </p:pic>
        <p:pic>
          <p:nvPicPr>
            <p:cNvPr id="429" name="Google Shape;429;p42">
              <a:extLst>
                <a:ext uri="{FF2B5EF4-FFF2-40B4-BE49-F238E27FC236}">
                  <a16:creationId xmlns:a16="http://schemas.microsoft.com/office/drawing/2014/main" id="{839C76E0-28BE-6DFD-DCD8-2D25C62C2C22}"/>
                </a:ext>
              </a:extLst>
            </p:cNvPr>
            <p:cNvPicPr preferRelativeResize="0"/>
            <p:nvPr/>
          </p:nvPicPr>
          <p:blipFill rotWithShape="1">
            <a:blip r:embed="rId5">
              <a:alphaModFix/>
            </a:blip>
            <a:srcRect/>
            <a:stretch/>
          </p:blipFill>
          <p:spPr>
            <a:xfrm>
              <a:off x="9731491" y="239628"/>
              <a:ext cx="900000" cy="900000"/>
            </a:xfrm>
            <a:prstGeom prst="rect">
              <a:avLst/>
            </a:prstGeom>
            <a:noFill/>
            <a:ln>
              <a:noFill/>
            </a:ln>
          </p:spPr>
        </p:pic>
      </p:grpSp>
      <p:grpSp>
        <p:nvGrpSpPr>
          <p:cNvPr id="430" name="Google Shape;430;p42">
            <a:extLst>
              <a:ext uri="{FF2B5EF4-FFF2-40B4-BE49-F238E27FC236}">
                <a16:creationId xmlns:a16="http://schemas.microsoft.com/office/drawing/2014/main" id="{6DD7CBBA-9571-E8FE-814D-3E2EF415BAE4}"/>
              </a:ext>
            </a:extLst>
          </p:cNvPr>
          <p:cNvGrpSpPr/>
          <p:nvPr/>
        </p:nvGrpSpPr>
        <p:grpSpPr>
          <a:xfrm>
            <a:off x="1571312" y="1112293"/>
            <a:ext cx="9049376" cy="5418230"/>
            <a:chOff x="1582115" y="1111077"/>
            <a:chExt cx="9049376" cy="5418230"/>
          </a:xfrm>
        </p:grpSpPr>
        <p:grpSp>
          <p:nvGrpSpPr>
            <p:cNvPr id="431" name="Google Shape;431;p42">
              <a:extLst>
                <a:ext uri="{FF2B5EF4-FFF2-40B4-BE49-F238E27FC236}">
                  <a16:creationId xmlns:a16="http://schemas.microsoft.com/office/drawing/2014/main" id="{CF1C487B-5DA5-685A-2FDD-B297762A713F}"/>
                </a:ext>
              </a:extLst>
            </p:cNvPr>
            <p:cNvGrpSpPr/>
            <p:nvPr/>
          </p:nvGrpSpPr>
          <p:grpSpPr>
            <a:xfrm>
              <a:off x="1582115" y="1111077"/>
              <a:ext cx="9049376" cy="5418230"/>
              <a:chOff x="1036321" y="1186596"/>
              <a:chExt cx="9049376" cy="5418230"/>
            </a:xfrm>
          </p:grpSpPr>
          <p:grpSp>
            <p:nvGrpSpPr>
              <p:cNvPr id="432" name="Google Shape;432;p42">
                <a:extLst>
                  <a:ext uri="{FF2B5EF4-FFF2-40B4-BE49-F238E27FC236}">
                    <a16:creationId xmlns:a16="http://schemas.microsoft.com/office/drawing/2014/main" id="{DCFF9B1D-1858-1DC9-0A92-AC24B5ABC2BB}"/>
                  </a:ext>
                </a:extLst>
              </p:cNvPr>
              <p:cNvGrpSpPr/>
              <p:nvPr/>
            </p:nvGrpSpPr>
            <p:grpSpPr>
              <a:xfrm>
                <a:off x="1036321" y="1186596"/>
                <a:ext cx="9049376" cy="5418230"/>
                <a:chOff x="1036321" y="1186596"/>
                <a:chExt cx="9049376" cy="5418230"/>
              </a:xfrm>
            </p:grpSpPr>
            <p:sp>
              <p:nvSpPr>
                <p:cNvPr id="433" name="Google Shape;433;p42">
                  <a:extLst>
                    <a:ext uri="{FF2B5EF4-FFF2-40B4-BE49-F238E27FC236}">
                      <a16:creationId xmlns:a16="http://schemas.microsoft.com/office/drawing/2014/main" id="{0A43B5EA-66AE-1A9B-4192-F283DF638C0D}"/>
                    </a:ext>
                  </a:extLst>
                </p:cNvPr>
                <p:cNvSpPr/>
                <p:nvPr/>
              </p:nvSpPr>
              <p:spPr>
                <a:xfrm>
                  <a:off x="1036321" y="1460310"/>
                  <a:ext cx="9049376" cy="5144516"/>
                </a:xfrm>
                <a:prstGeom prst="roundRect">
                  <a:avLst>
                    <a:gd name="adj" fmla="val 5580"/>
                  </a:avLst>
                </a:prstGeom>
                <a:noFill/>
                <a:ln w="1905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Space Grotesk" pitchFamily="2" charset="0"/>
                    <a:cs typeface="Space Grotesk" pitchFamily="2" charset="0"/>
                    <a:sym typeface="Arial"/>
                  </a:endParaRPr>
                </a:p>
              </p:txBody>
            </p:sp>
            <p:sp>
              <p:nvSpPr>
                <p:cNvPr id="435" name="Google Shape;435;p42">
                  <a:extLst>
                    <a:ext uri="{FF2B5EF4-FFF2-40B4-BE49-F238E27FC236}">
                      <a16:creationId xmlns:a16="http://schemas.microsoft.com/office/drawing/2014/main" id="{FCDE1E74-A08F-C54F-2DD6-FF9438C73421}"/>
                    </a:ext>
                  </a:extLst>
                </p:cNvPr>
                <p:cNvSpPr/>
                <p:nvPr/>
              </p:nvSpPr>
              <p:spPr>
                <a:xfrm>
                  <a:off x="1411880" y="1186596"/>
                  <a:ext cx="1649001" cy="543600"/>
                </a:xfrm>
                <a:prstGeom prst="roundRect">
                  <a:avLst>
                    <a:gd name="adj" fmla="val 30559"/>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dirty="0">
                      <a:solidFill>
                        <a:schemeClr val="tx1"/>
                      </a:solidFill>
                      <a:latin typeface="Space Grotesk" pitchFamily="2" charset="0"/>
                      <a:cs typeface="Space Grotesk" pitchFamily="2" charset="0"/>
                      <a:sym typeface="Arial"/>
                    </a:rPr>
                    <a:t>Local dev</a:t>
                  </a:r>
                  <a:endParaRPr sz="1800" b="0" i="0" u="none" strike="noStrike" cap="none" dirty="0">
                    <a:solidFill>
                      <a:schemeClr val="tx1"/>
                    </a:solidFill>
                    <a:latin typeface="Space Grotesk" pitchFamily="2" charset="0"/>
                    <a:cs typeface="Space Grotesk" pitchFamily="2" charset="0"/>
                    <a:sym typeface="Arial"/>
                  </a:endParaRPr>
                </a:p>
              </p:txBody>
            </p:sp>
          </p:grpSp>
          <p:pic>
            <p:nvPicPr>
              <p:cNvPr id="437" name="Google Shape;437;p42">
                <a:extLst>
                  <a:ext uri="{FF2B5EF4-FFF2-40B4-BE49-F238E27FC236}">
                    <a16:creationId xmlns:a16="http://schemas.microsoft.com/office/drawing/2014/main" id="{B10E3388-172A-7378-5816-91C03E013239}"/>
                  </a:ext>
                </a:extLst>
              </p:cNvPr>
              <p:cNvPicPr preferRelativeResize="0"/>
              <p:nvPr/>
            </p:nvPicPr>
            <p:blipFill rotWithShape="1">
              <a:blip r:embed="rId6">
                <a:alphaModFix/>
              </a:blip>
              <a:srcRect/>
              <a:stretch/>
            </p:blipFill>
            <p:spPr>
              <a:xfrm>
                <a:off x="1549907" y="1916336"/>
                <a:ext cx="1855000" cy="1890000"/>
              </a:xfrm>
              <a:prstGeom prst="rect">
                <a:avLst/>
              </a:prstGeom>
              <a:noFill/>
              <a:ln>
                <a:noFill/>
              </a:ln>
            </p:spPr>
          </p:pic>
          <p:pic>
            <p:nvPicPr>
              <p:cNvPr id="438" name="Google Shape;438;p42">
                <a:extLst>
                  <a:ext uri="{FF2B5EF4-FFF2-40B4-BE49-F238E27FC236}">
                    <a16:creationId xmlns:a16="http://schemas.microsoft.com/office/drawing/2014/main" id="{A1483CF9-7C5A-A4FC-A04E-AA5341DDA4C5}"/>
                  </a:ext>
                </a:extLst>
              </p:cNvPr>
              <p:cNvPicPr preferRelativeResize="0"/>
              <p:nvPr/>
            </p:nvPicPr>
            <p:blipFill rotWithShape="1">
              <a:blip r:embed="rId7">
                <a:alphaModFix/>
              </a:blip>
              <a:srcRect/>
              <a:stretch/>
            </p:blipFill>
            <p:spPr>
              <a:xfrm>
                <a:off x="5978574" y="1916336"/>
                <a:ext cx="1855000" cy="1890000"/>
              </a:xfrm>
              <a:prstGeom prst="rect">
                <a:avLst/>
              </a:prstGeom>
              <a:noFill/>
              <a:ln>
                <a:noFill/>
              </a:ln>
            </p:spPr>
          </p:pic>
          <p:pic>
            <p:nvPicPr>
              <p:cNvPr id="439" name="Google Shape;439;p42">
                <a:extLst>
                  <a:ext uri="{FF2B5EF4-FFF2-40B4-BE49-F238E27FC236}">
                    <a16:creationId xmlns:a16="http://schemas.microsoft.com/office/drawing/2014/main" id="{2354811F-C669-A51D-849A-4DC0BAF17F28}"/>
                  </a:ext>
                </a:extLst>
              </p:cNvPr>
              <p:cNvPicPr preferRelativeResize="0"/>
              <p:nvPr/>
            </p:nvPicPr>
            <p:blipFill rotWithShape="1">
              <a:blip r:embed="rId8">
                <a:alphaModFix/>
              </a:blip>
              <a:srcRect/>
              <a:stretch/>
            </p:blipFill>
            <p:spPr>
              <a:xfrm>
                <a:off x="5978573" y="4358915"/>
                <a:ext cx="1855001" cy="1890000"/>
              </a:xfrm>
              <a:prstGeom prst="rect">
                <a:avLst/>
              </a:prstGeom>
              <a:noFill/>
              <a:ln>
                <a:noFill/>
              </a:ln>
            </p:spPr>
          </p:pic>
          <p:cxnSp>
            <p:nvCxnSpPr>
              <p:cNvPr id="442" name="Google Shape;442;p42">
                <a:extLst>
                  <a:ext uri="{FF2B5EF4-FFF2-40B4-BE49-F238E27FC236}">
                    <a16:creationId xmlns:a16="http://schemas.microsoft.com/office/drawing/2014/main" id="{72BDE268-739B-653E-F7F1-2A7835756C53}"/>
                  </a:ext>
                </a:extLst>
              </p:cNvPr>
              <p:cNvCxnSpPr/>
              <p:nvPr/>
            </p:nvCxnSpPr>
            <p:spPr>
              <a:xfrm>
                <a:off x="3461165" y="3270249"/>
                <a:ext cx="831619" cy="0"/>
              </a:xfrm>
              <a:prstGeom prst="straightConnector1">
                <a:avLst/>
              </a:prstGeom>
              <a:noFill/>
              <a:ln w="25400" cap="flat" cmpd="sng">
                <a:solidFill>
                  <a:schemeClr val="dk1"/>
                </a:solidFill>
                <a:prstDash val="solid"/>
                <a:miter lim="800000"/>
                <a:headEnd type="none" w="sm" len="sm"/>
                <a:tailEnd type="triangle" w="lg" len="lg"/>
              </a:ln>
            </p:spPr>
          </p:cxnSp>
          <p:cxnSp>
            <p:nvCxnSpPr>
              <p:cNvPr id="443" name="Google Shape;443;p42">
                <a:extLst>
                  <a:ext uri="{FF2B5EF4-FFF2-40B4-BE49-F238E27FC236}">
                    <a16:creationId xmlns:a16="http://schemas.microsoft.com/office/drawing/2014/main" id="{49424D03-BEFE-2917-8C23-23CD4835D130}"/>
                  </a:ext>
                </a:extLst>
              </p:cNvPr>
              <p:cNvCxnSpPr/>
              <p:nvPr/>
            </p:nvCxnSpPr>
            <p:spPr>
              <a:xfrm rot="10800000" flipH="1">
                <a:off x="5094347" y="3270249"/>
                <a:ext cx="884226" cy="10910"/>
              </a:xfrm>
              <a:prstGeom prst="straightConnector1">
                <a:avLst/>
              </a:prstGeom>
              <a:noFill/>
              <a:ln w="25400" cap="flat" cmpd="sng">
                <a:solidFill>
                  <a:schemeClr val="dk1"/>
                </a:solidFill>
                <a:prstDash val="solid"/>
                <a:miter lim="800000"/>
                <a:headEnd type="none" w="sm" len="sm"/>
                <a:tailEnd type="triangle" w="lg" len="lg"/>
              </a:ln>
            </p:spPr>
          </p:cxnSp>
          <p:cxnSp>
            <p:nvCxnSpPr>
              <p:cNvPr id="445" name="Google Shape;445;p42">
                <a:extLst>
                  <a:ext uri="{FF2B5EF4-FFF2-40B4-BE49-F238E27FC236}">
                    <a16:creationId xmlns:a16="http://schemas.microsoft.com/office/drawing/2014/main" id="{69122486-B64E-9280-70FE-37896235A024}"/>
                  </a:ext>
                </a:extLst>
              </p:cNvPr>
              <p:cNvCxnSpPr/>
              <p:nvPr/>
            </p:nvCxnSpPr>
            <p:spPr>
              <a:xfrm>
                <a:off x="2900610" y="3878093"/>
                <a:ext cx="0" cy="579594"/>
              </a:xfrm>
              <a:prstGeom prst="straightConnector1">
                <a:avLst/>
              </a:prstGeom>
              <a:noFill/>
              <a:ln w="25400" cap="flat" cmpd="sng">
                <a:solidFill>
                  <a:schemeClr val="dk1"/>
                </a:solidFill>
                <a:prstDash val="solid"/>
                <a:miter lim="800000"/>
                <a:headEnd type="none" w="sm" len="sm"/>
                <a:tailEnd type="triangle" w="lg" len="lg"/>
              </a:ln>
            </p:spPr>
          </p:cxnSp>
          <p:cxnSp>
            <p:nvCxnSpPr>
              <p:cNvPr id="447" name="Google Shape;447;p42">
                <a:extLst>
                  <a:ext uri="{FF2B5EF4-FFF2-40B4-BE49-F238E27FC236}">
                    <a16:creationId xmlns:a16="http://schemas.microsoft.com/office/drawing/2014/main" id="{56E8C001-6004-3EAB-60D4-C6B0EB719260}"/>
                  </a:ext>
                </a:extLst>
              </p:cNvPr>
              <p:cNvCxnSpPr/>
              <p:nvPr/>
            </p:nvCxnSpPr>
            <p:spPr>
              <a:xfrm>
                <a:off x="6979920" y="5947485"/>
                <a:ext cx="1469594" cy="0"/>
              </a:xfrm>
              <a:prstGeom prst="straightConnector1">
                <a:avLst/>
              </a:prstGeom>
              <a:noFill/>
              <a:ln w="25400" cap="flat" cmpd="sng">
                <a:solidFill>
                  <a:schemeClr val="dk1"/>
                </a:solidFill>
                <a:prstDash val="solid"/>
                <a:miter lim="800000"/>
                <a:headEnd type="none" w="sm" len="sm"/>
                <a:tailEnd type="triangle" w="lg" len="lg"/>
              </a:ln>
            </p:spPr>
          </p:cxnSp>
        </p:grpSp>
        <p:pic>
          <p:nvPicPr>
            <p:cNvPr id="448" name="Google Shape;448;p42">
              <a:extLst>
                <a:ext uri="{FF2B5EF4-FFF2-40B4-BE49-F238E27FC236}">
                  <a16:creationId xmlns:a16="http://schemas.microsoft.com/office/drawing/2014/main" id="{43C61838-788C-3C9D-F13D-7EAC61AFC76F}"/>
                </a:ext>
              </a:extLst>
            </p:cNvPr>
            <p:cNvPicPr preferRelativeResize="0"/>
            <p:nvPr/>
          </p:nvPicPr>
          <p:blipFill rotWithShape="1">
            <a:blip r:embed="rId9">
              <a:alphaModFix/>
            </a:blip>
            <a:srcRect/>
            <a:stretch/>
          </p:blipFill>
          <p:spPr>
            <a:xfrm>
              <a:off x="4078372" y="2595720"/>
              <a:ext cx="540000" cy="540000"/>
            </a:xfrm>
            <a:prstGeom prst="rect">
              <a:avLst/>
            </a:prstGeom>
            <a:noFill/>
            <a:ln>
              <a:noFill/>
            </a:ln>
          </p:spPr>
        </p:pic>
        <p:pic>
          <p:nvPicPr>
            <p:cNvPr id="449" name="Google Shape;449;p42">
              <a:extLst>
                <a:ext uri="{FF2B5EF4-FFF2-40B4-BE49-F238E27FC236}">
                  <a16:creationId xmlns:a16="http://schemas.microsoft.com/office/drawing/2014/main" id="{E2C2DC14-18C3-2BFE-5479-0A3F8F4F2C31}"/>
                </a:ext>
              </a:extLst>
            </p:cNvPr>
            <p:cNvPicPr preferRelativeResize="0"/>
            <p:nvPr/>
          </p:nvPicPr>
          <p:blipFill rotWithShape="1">
            <a:blip r:embed="rId10">
              <a:alphaModFix/>
            </a:blip>
            <a:srcRect/>
            <a:stretch/>
          </p:blipFill>
          <p:spPr>
            <a:xfrm>
              <a:off x="2793236" y="3802574"/>
              <a:ext cx="540000" cy="540000"/>
            </a:xfrm>
            <a:prstGeom prst="rect">
              <a:avLst/>
            </a:prstGeom>
            <a:noFill/>
            <a:ln>
              <a:noFill/>
            </a:ln>
          </p:spPr>
        </p:pic>
        <p:pic>
          <p:nvPicPr>
            <p:cNvPr id="450" name="Google Shape;450;p42">
              <a:extLst>
                <a:ext uri="{FF2B5EF4-FFF2-40B4-BE49-F238E27FC236}">
                  <a16:creationId xmlns:a16="http://schemas.microsoft.com/office/drawing/2014/main" id="{575B0C9F-2AF1-BC93-C2CB-CF491123CEC5}"/>
                </a:ext>
              </a:extLst>
            </p:cNvPr>
            <p:cNvPicPr preferRelativeResize="0"/>
            <p:nvPr/>
          </p:nvPicPr>
          <p:blipFill rotWithShape="1">
            <a:blip r:embed="rId11">
              <a:alphaModFix/>
            </a:blip>
            <a:srcRect/>
            <a:stretch/>
          </p:blipFill>
          <p:spPr>
            <a:xfrm>
              <a:off x="7839368" y="5903396"/>
              <a:ext cx="540000" cy="540000"/>
            </a:xfrm>
            <a:prstGeom prst="rect">
              <a:avLst/>
            </a:prstGeom>
            <a:noFill/>
            <a:ln>
              <a:noFill/>
            </a:ln>
          </p:spPr>
        </p:pic>
      </p:grpSp>
      <p:cxnSp>
        <p:nvCxnSpPr>
          <p:cNvPr id="4" name="Google Shape;469;p43">
            <a:extLst>
              <a:ext uri="{FF2B5EF4-FFF2-40B4-BE49-F238E27FC236}">
                <a16:creationId xmlns:a16="http://schemas.microsoft.com/office/drawing/2014/main" id="{E0E8AE35-CEFC-E642-0732-30229811E059}"/>
              </a:ext>
            </a:extLst>
          </p:cNvPr>
          <p:cNvCxnSpPr/>
          <p:nvPr/>
        </p:nvCxnSpPr>
        <p:spPr>
          <a:xfrm rot="16200000" flipH="1">
            <a:off x="4989892" y="4180872"/>
            <a:ext cx="2515775" cy="569674"/>
          </a:xfrm>
          <a:prstGeom prst="bentConnector3">
            <a:avLst>
              <a:gd name="adj1" fmla="val 100128"/>
            </a:avLst>
          </a:prstGeom>
          <a:noFill/>
          <a:ln w="25400" cap="flat" cmpd="sng">
            <a:solidFill>
              <a:schemeClr val="dk1"/>
            </a:solidFill>
            <a:prstDash val="solid"/>
            <a:miter lim="800000"/>
            <a:headEnd type="none" w="sm" len="sm"/>
            <a:tailEnd type="triangle" w="lg" len="lg"/>
          </a:ln>
        </p:spPr>
      </p:cxnSp>
      <p:pic>
        <p:nvPicPr>
          <p:cNvPr id="2" name="Google Shape;381;p41">
            <a:extLst>
              <a:ext uri="{FF2B5EF4-FFF2-40B4-BE49-F238E27FC236}">
                <a16:creationId xmlns:a16="http://schemas.microsoft.com/office/drawing/2014/main" id="{07F09A8D-621D-00A6-0F49-B7E5CD88DFAC}"/>
              </a:ext>
            </a:extLst>
          </p:cNvPr>
          <p:cNvPicPr preferRelativeResize="0">
            <a:picLocks noChangeAspect="1"/>
          </p:cNvPicPr>
          <p:nvPr/>
        </p:nvPicPr>
        <p:blipFill rotWithShape="1">
          <a:blip r:embed="rId12">
            <a:alphaModFix/>
          </a:blip>
          <a:srcRect/>
          <a:stretch/>
        </p:blipFill>
        <p:spPr>
          <a:xfrm>
            <a:off x="4924441" y="2888706"/>
            <a:ext cx="604580" cy="720000"/>
          </a:xfrm>
          <a:prstGeom prst="rect">
            <a:avLst/>
          </a:prstGeom>
          <a:noFill/>
          <a:ln>
            <a:noFill/>
          </a:ln>
        </p:spPr>
      </p:pic>
      <p:sp>
        <p:nvSpPr>
          <p:cNvPr id="5" name="TextBox 4">
            <a:extLst>
              <a:ext uri="{FF2B5EF4-FFF2-40B4-BE49-F238E27FC236}">
                <a16:creationId xmlns:a16="http://schemas.microsoft.com/office/drawing/2014/main" id="{AD3BE94E-2EB7-FA95-AF3B-3EC31B5A93B2}"/>
              </a:ext>
            </a:extLst>
          </p:cNvPr>
          <p:cNvSpPr txBox="1"/>
          <p:nvPr/>
        </p:nvSpPr>
        <p:spPr>
          <a:xfrm>
            <a:off x="3090795" y="4415547"/>
            <a:ext cx="689612" cy="230832"/>
          </a:xfrm>
          <a:prstGeom prst="rect">
            <a:avLst/>
          </a:prstGeom>
          <a:noFill/>
        </p:spPr>
        <p:txBody>
          <a:bodyPr wrap="none" rtlCol="0">
            <a:spAutoFit/>
          </a:bodyPr>
          <a:lstStyle/>
          <a:p>
            <a:r>
              <a:rPr lang="en-US" sz="900" b="1" dirty="0">
                <a:latin typeface="Space Grotesk" pitchFamily="2" charset="0"/>
                <a:cs typeface="Space Grotesk" pitchFamily="2" charset="0"/>
              </a:rPr>
              <a:t>Local file</a:t>
            </a:r>
            <a:endParaRPr lang="en-NL" sz="900" b="1" dirty="0">
              <a:latin typeface="Space Grotesk" pitchFamily="2" charset="0"/>
              <a:cs typeface="Space Grotesk" pitchFamily="2" charset="0"/>
            </a:endParaRPr>
          </a:p>
        </p:txBody>
      </p:sp>
      <p:sp>
        <p:nvSpPr>
          <p:cNvPr id="6" name="TextBox 5">
            <a:extLst>
              <a:ext uri="{FF2B5EF4-FFF2-40B4-BE49-F238E27FC236}">
                <a16:creationId xmlns:a16="http://schemas.microsoft.com/office/drawing/2014/main" id="{C01C1560-CD10-6E48-1A49-5ADAAB28A6C7}"/>
              </a:ext>
            </a:extLst>
          </p:cNvPr>
          <p:cNvSpPr txBox="1"/>
          <p:nvPr/>
        </p:nvSpPr>
        <p:spPr>
          <a:xfrm>
            <a:off x="9006479" y="5757766"/>
            <a:ext cx="764953" cy="230832"/>
          </a:xfrm>
          <a:prstGeom prst="rect">
            <a:avLst/>
          </a:prstGeom>
          <a:noFill/>
        </p:spPr>
        <p:txBody>
          <a:bodyPr wrap="none" rtlCol="0">
            <a:spAutoFit/>
          </a:bodyPr>
          <a:lstStyle/>
          <a:p>
            <a:r>
              <a:rPr lang="en-US" sz="900" b="1" dirty="0">
                <a:latin typeface="Space Grotesk" pitchFamily="2" charset="0"/>
                <a:cs typeface="Space Grotesk" pitchFamily="2" charset="0"/>
              </a:rPr>
              <a:t>In memory</a:t>
            </a:r>
            <a:endParaRPr lang="en-NL" sz="900" b="1" dirty="0">
              <a:latin typeface="Space Grotesk" pitchFamily="2" charset="0"/>
              <a:cs typeface="Space Grotesk" pitchFamily="2" charset="0"/>
            </a:endParaRPr>
          </a:p>
        </p:txBody>
      </p:sp>
    </p:spTree>
    <p:extLst>
      <p:ext uri="{BB962C8B-B14F-4D97-AF65-F5344CB8AC3E}">
        <p14:creationId xmlns:p14="http://schemas.microsoft.com/office/powerpoint/2010/main" val="1419191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2"/>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a:t>Swappable component model</a:t>
            </a:r>
            <a:endParaRPr/>
          </a:p>
        </p:txBody>
      </p:sp>
      <p:grpSp>
        <p:nvGrpSpPr>
          <p:cNvPr id="426" name="Google Shape;426;p42"/>
          <p:cNvGrpSpPr/>
          <p:nvPr/>
        </p:nvGrpSpPr>
        <p:grpSpPr>
          <a:xfrm>
            <a:off x="7766189" y="239628"/>
            <a:ext cx="2865302" cy="900000"/>
            <a:chOff x="7766189" y="239628"/>
            <a:chExt cx="2865302" cy="900000"/>
          </a:xfrm>
        </p:grpSpPr>
        <p:pic>
          <p:nvPicPr>
            <p:cNvPr id="427" name="Google Shape;427;p42"/>
            <p:cNvPicPr preferRelativeResize="0"/>
            <p:nvPr/>
          </p:nvPicPr>
          <p:blipFill rotWithShape="1">
            <a:blip r:embed="rId3">
              <a:alphaModFix/>
            </a:blip>
            <a:srcRect/>
            <a:stretch/>
          </p:blipFill>
          <p:spPr>
            <a:xfrm>
              <a:off x="8748840" y="239628"/>
              <a:ext cx="900000" cy="900000"/>
            </a:xfrm>
            <a:prstGeom prst="rect">
              <a:avLst/>
            </a:prstGeom>
            <a:noFill/>
            <a:ln>
              <a:noFill/>
            </a:ln>
          </p:spPr>
        </p:pic>
        <p:pic>
          <p:nvPicPr>
            <p:cNvPr id="428" name="Google Shape;428;p42"/>
            <p:cNvPicPr preferRelativeResize="0"/>
            <p:nvPr/>
          </p:nvPicPr>
          <p:blipFill rotWithShape="1">
            <a:blip r:embed="rId4">
              <a:alphaModFix/>
            </a:blip>
            <a:srcRect/>
            <a:stretch/>
          </p:blipFill>
          <p:spPr>
            <a:xfrm>
              <a:off x="7766189" y="239628"/>
              <a:ext cx="900000" cy="900000"/>
            </a:xfrm>
            <a:prstGeom prst="rect">
              <a:avLst/>
            </a:prstGeom>
            <a:noFill/>
            <a:ln>
              <a:noFill/>
            </a:ln>
          </p:spPr>
        </p:pic>
        <p:pic>
          <p:nvPicPr>
            <p:cNvPr id="429" name="Google Shape;429;p42"/>
            <p:cNvPicPr preferRelativeResize="0"/>
            <p:nvPr/>
          </p:nvPicPr>
          <p:blipFill rotWithShape="1">
            <a:blip r:embed="rId5">
              <a:alphaModFix/>
            </a:blip>
            <a:srcRect/>
            <a:stretch/>
          </p:blipFill>
          <p:spPr>
            <a:xfrm>
              <a:off x="9731491" y="239628"/>
              <a:ext cx="900000" cy="900000"/>
            </a:xfrm>
            <a:prstGeom prst="rect">
              <a:avLst/>
            </a:prstGeom>
            <a:noFill/>
            <a:ln>
              <a:noFill/>
            </a:ln>
          </p:spPr>
        </p:pic>
      </p:grpSp>
      <p:grpSp>
        <p:nvGrpSpPr>
          <p:cNvPr id="430" name="Google Shape;430;p42"/>
          <p:cNvGrpSpPr/>
          <p:nvPr/>
        </p:nvGrpSpPr>
        <p:grpSpPr>
          <a:xfrm>
            <a:off x="1571312" y="1112293"/>
            <a:ext cx="9049376" cy="5418230"/>
            <a:chOff x="1582115" y="1111077"/>
            <a:chExt cx="9049376" cy="5418230"/>
          </a:xfrm>
        </p:grpSpPr>
        <p:grpSp>
          <p:nvGrpSpPr>
            <p:cNvPr id="431" name="Google Shape;431;p42"/>
            <p:cNvGrpSpPr/>
            <p:nvPr/>
          </p:nvGrpSpPr>
          <p:grpSpPr>
            <a:xfrm>
              <a:off x="1582115" y="1111077"/>
              <a:ext cx="9049376" cy="5418230"/>
              <a:chOff x="1036321" y="1186596"/>
              <a:chExt cx="9049376" cy="5418230"/>
            </a:xfrm>
          </p:grpSpPr>
          <p:grpSp>
            <p:nvGrpSpPr>
              <p:cNvPr id="432" name="Google Shape;432;p42"/>
              <p:cNvGrpSpPr/>
              <p:nvPr/>
            </p:nvGrpSpPr>
            <p:grpSpPr>
              <a:xfrm>
                <a:off x="1036321" y="1186596"/>
                <a:ext cx="9049376" cy="5418230"/>
                <a:chOff x="1036321" y="1186596"/>
                <a:chExt cx="9049376" cy="5418230"/>
              </a:xfrm>
            </p:grpSpPr>
            <p:sp>
              <p:nvSpPr>
                <p:cNvPr id="433" name="Google Shape;433;p42"/>
                <p:cNvSpPr/>
                <p:nvPr/>
              </p:nvSpPr>
              <p:spPr>
                <a:xfrm>
                  <a:off x="1036321" y="1460310"/>
                  <a:ext cx="9049376" cy="5144516"/>
                </a:xfrm>
                <a:prstGeom prst="roundRect">
                  <a:avLst>
                    <a:gd name="adj" fmla="val 5580"/>
                  </a:avLst>
                </a:prstGeom>
                <a:noFill/>
                <a:ln w="1905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Space Grotesk" pitchFamily="2" charset="0"/>
                    <a:cs typeface="Space Grotesk" pitchFamily="2" charset="0"/>
                    <a:sym typeface="Arial"/>
                  </a:endParaRPr>
                </a:p>
              </p:txBody>
            </p:sp>
            <p:grpSp>
              <p:nvGrpSpPr>
                <p:cNvPr id="434" name="Google Shape;434;p42"/>
                <p:cNvGrpSpPr/>
                <p:nvPr/>
              </p:nvGrpSpPr>
              <p:grpSpPr>
                <a:xfrm>
                  <a:off x="1411880" y="1186596"/>
                  <a:ext cx="1649001" cy="543600"/>
                  <a:chOff x="-1849935" y="1226420"/>
                  <a:chExt cx="1649001" cy="543600"/>
                </a:xfrm>
              </p:grpSpPr>
              <p:sp>
                <p:nvSpPr>
                  <p:cNvPr id="435" name="Google Shape;435;p42"/>
                  <p:cNvSpPr/>
                  <p:nvPr/>
                </p:nvSpPr>
                <p:spPr>
                  <a:xfrm>
                    <a:off x="-1849935" y="1226420"/>
                    <a:ext cx="1649001" cy="543600"/>
                  </a:xfrm>
                  <a:prstGeom prst="roundRect">
                    <a:avLst>
                      <a:gd name="adj" fmla="val 30559"/>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Space Grotesk" pitchFamily="2" charset="0"/>
                      <a:cs typeface="Space Grotesk" pitchFamily="2" charset="0"/>
                      <a:sym typeface="Arial"/>
                    </a:endParaRPr>
                  </a:p>
                </p:txBody>
              </p:sp>
              <p:pic>
                <p:nvPicPr>
                  <p:cNvPr id="436" name="Google Shape;436;p42"/>
                  <p:cNvPicPr preferRelativeResize="0"/>
                  <p:nvPr/>
                </p:nvPicPr>
                <p:blipFill rotWithShape="1">
                  <a:blip r:embed="rId6">
                    <a:alphaModFix/>
                  </a:blip>
                  <a:srcRect/>
                  <a:stretch/>
                </p:blipFill>
                <p:spPr>
                  <a:xfrm>
                    <a:off x="-1711908" y="1287627"/>
                    <a:ext cx="1248885" cy="360789"/>
                  </a:xfrm>
                  <a:prstGeom prst="rect">
                    <a:avLst/>
                  </a:prstGeom>
                  <a:noFill/>
                  <a:ln>
                    <a:noFill/>
                  </a:ln>
                </p:spPr>
              </p:pic>
            </p:grpSp>
          </p:grpSp>
          <p:pic>
            <p:nvPicPr>
              <p:cNvPr id="437" name="Google Shape;437;p42"/>
              <p:cNvPicPr preferRelativeResize="0"/>
              <p:nvPr/>
            </p:nvPicPr>
            <p:blipFill rotWithShape="1">
              <a:blip r:embed="rId7">
                <a:alphaModFix/>
              </a:blip>
              <a:srcRect/>
              <a:stretch/>
            </p:blipFill>
            <p:spPr>
              <a:xfrm>
                <a:off x="1549907" y="1916336"/>
                <a:ext cx="1855000" cy="1890000"/>
              </a:xfrm>
              <a:prstGeom prst="rect">
                <a:avLst/>
              </a:prstGeom>
              <a:noFill/>
              <a:ln>
                <a:noFill/>
              </a:ln>
            </p:spPr>
          </p:pic>
          <p:pic>
            <p:nvPicPr>
              <p:cNvPr id="438" name="Google Shape;438;p42"/>
              <p:cNvPicPr preferRelativeResize="0"/>
              <p:nvPr/>
            </p:nvPicPr>
            <p:blipFill rotWithShape="1">
              <a:blip r:embed="rId8">
                <a:alphaModFix/>
              </a:blip>
              <a:srcRect/>
              <a:stretch/>
            </p:blipFill>
            <p:spPr>
              <a:xfrm>
                <a:off x="5978574" y="1916336"/>
                <a:ext cx="1855000" cy="1890000"/>
              </a:xfrm>
              <a:prstGeom prst="rect">
                <a:avLst/>
              </a:prstGeom>
              <a:noFill/>
              <a:ln>
                <a:noFill/>
              </a:ln>
            </p:spPr>
          </p:pic>
          <p:pic>
            <p:nvPicPr>
              <p:cNvPr id="439" name="Google Shape;439;p42"/>
              <p:cNvPicPr preferRelativeResize="0"/>
              <p:nvPr/>
            </p:nvPicPr>
            <p:blipFill rotWithShape="1">
              <a:blip r:embed="rId9">
                <a:alphaModFix/>
              </a:blip>
              <a:srcRect/>
              <a:stretch/>
            </p:blipFill>
            <p:spPr>
              <a:xfrm>
                <a:off x="5978573" y="4358915"/>
                <a:ext cx="1855001" cy="1890000"/>
              </a:xfrm>
              <a:prstGeom prst="rect">
                <a:avLst/>
              </a:prstGeom>
              <a:noFill/>
              <a:ln>
                <a:noFill/>
              </a:ln>
            </p:spPr>
          </p:pic>
          <p:pic>
            <p:nvPicPr>
              <p:cNvPr id="440" name="Google Shape;440;p42"/>
              <p:cNvPicPr preferRelativeResize="0"/>
              <p:nvPr/>
            </p:nvPicPr>
            <p:blipFill rotWithShape="1">
              <a:blip r:embed="rId10">
                <a:alphaModFix/>
              </a:blip>
              <a:srcRect/>
              <a:stretch/>
            </p:blipFill>
            <p:spPr>
              <a:xfrm>
                <a:off x="2486348" y="4541684"/>
                <a:ext cx="857250" cy="834390"/>
              </a:xfrm>
              <a:prstGeom prst="rect">
                <a:avLst/>
              </a:prstGeom>
              <a:noFill/>
              <a:ln>
                <a:noFill/>
              </a:ln>
            </p:spPr>
          </p:pic>
          <p:pic>
            <p:nvPicPr>
              <p:cNvPr id="441" name="Google Shape;441;p42"/>
              <p:cNvPicPr preferRelativeResize="0"/>
              <p:nvPr/>
            </p:nvPicPr>
            <p:blipFill rotWithShape="1">
              <a:blip r:embed="rId11">
                <a:alphaModFix/>
              </a:blip>
              <a:srcRect/>
              <a:stretch/>
            </p:blipFill>
            <p:spPr>
              <a:xfrm>
                <a:off x="4200250" y="2941239"/>
                <a:ext cx="982980" cy="834390"/>
              </a:xfrm>
              <a:prstGeom prst="rect">
                <a:avLst/>
              </a:prstGeom>
              <a:noFill/>
              <a:ln>
                <a:noFill/>
              </a:ln>
            </p:spPr>
          </p:pic>
          <p:cxnSp>
            <p:nvCxnSpPr>
              <p:cNvPr id="442" name="Google Shape;442;p42"/>
              <p:cNvCxnSpPr/>
              <p:nvPr/>
            </p:nvCxnSpPr>
            <p:spPr>
              <a:xfrm>
                <a:off x="3461165" y="3270249"/>
                <a:ext cx="831619" cy="0"/>
              </a:xfrm>
              <a:prstGeom prst="straightConnector1">
                <a:avLst/>
              </a:prstGeom>
              <a:noFill/>
              <a:ln w="25400" cap="flat" cmpd="sng">
                <a:solidFill>
                  <a:schemeClr val="dk1"/>
                </a:solidFill>
                <a:prstDash val="solid"/>
                <a:miter lim="800000"/>
                <a:headEnd type="none" w="sm" len="sm"/>
                <a:tailEnd type="triangle" w="lg" len="lg"/>
              </a:ln>
            </p:spPr>
          </p:cxnSp>
          <p:cxnSp>
            <p:nvCxnSpPr>
              <p:cNvPr id="443" name="Google Shape;443;p42"/>
              <p:cNvCxnSpPr/>
              <p:nvPr/>
            </p:nvCxnSpPr>
            <p:spPr>
              <a:xfrm rot="10800000" flipH="1">
                <a:off x="5094347" y="3270249"/>
                <a:ext cx="884226" cy="10910"/>
              </a:xfrm>
              <a:prstGeom prst="straightConnector1">
                <a:avLst/>
              </a:prstGeom>
              <a:noFill/>
              <a:ln w="25400" cap="flat" cmpd="sng">
                <a:solidFill>
                  <a:schemeClr val="dk1"/>
                </a:solidFill>
                <a:prstDash val="solid"/>
                <a:miter lim="800000"/>
                <a:headEnd type="none" w="sm" len="sm"/>
                <a:tailEnd type="triangle" w="lg" len="lg"/>
              </a:ln>
            </p:spPr>
          </p:cxnSp>
          <p:cxnSp>
            <p:nvCxnSpPr>
              <p:cNvPr id="445" name="Google Shape;445;p42"/>
              <p:cNvCxnSpPr/>
              <p:nvPr/>
            </p:nvCxnSpPr>
            <p:spPr>
              <a:xfrm>
                <a:off x="2900610" y="3878093"/>
                <a:ext cx="0" cy="579594"/>
              </a:xfrm>
              <a:prstGeom prst="straightConnector1">
                <a:avLst/>
              </a:prstGeom>
              <a:noFill/>
              <a:ln w="25400" cap="flat" cmpd="sng">
                <a:solidFill>
                  <a:schemeClr val="dk1"/>
                </a:solidFill>
                <a:prstDash val="solid"/>
                <a:miter lim="800000"/>
                <a:headEnd type="none" w="sm" len="sm"/>
                <a:tailEnd type="triangle" w="lg" len="lg"/>
              </a:ln>
            </p:spPr>
          </p:cxnSp>
          <p:pic>
            <p:nvPicPr>
              <p:cNvPr id="446" name="Google Shape;446;p42"/>
              <p:cNvPicPr preferRelativeResize="0"/>
              <p:nvPr/>
            </p:nvPicPr>
            <p:blipFill rotWithShape="1">
              <a:blip r:embed="rId12">
                <a:alphaModFix/>
              </a:blip>
              <a:srcRect/>
              <a:stretch/>
            </p:blipFill>
            <p:spPr>
              <a:xfrm>
                <a:off x="8481906" y="5553150"/>
                <a:ext cx="925830" cy="788670"/>
              </a:xfrm>
              <a:prstGeom prst="rect">
                <a:avLst/>
              </a:prstGeom>
              <a:noFill/>
              <a:ln>
                <a:noFill/>
              </a:ln>
            </p:spPr>
          </p:pic>
          <p:cxnSp>
            <p:nvCxnSpPr>
              <p:cNvPr id="447" name="Google Shape;447;p42"/>
              <p:cNvCxnSpPr/>
              <p:nvPr/>
            </p:nvCxnSpPr>
            <p:spPr>
              <a:xfrm>
                <a:off x="6979920" y="5947485"/>
                <a:ext cx="1469594" cy="0"/>
              </a:xfrm>
              <a:prstGeom prst="straightConnector1">
                <a:avLst/>
              </a:prstGeom>
              <a:noFill/>
              <a:ln w="25400" cap="flat" cmpd="sng">
                <a:solidFill>
                  <a:schemeClr val="dk1"/>
                </a:solidFill>
                <a:prstDash val="solid"/>
                <a:miter lim="800000"/>
                <a:headEnd type="none" w="sm" len="sm"/>
                <a:tailEnd type="triangle" w="lg" len="lg"/>
              </a:ln>
            </p:spPr>
          </p:cxnSp>
        </p:grpSp>
        <p:pic>
          <p:nvPicPr>
            <p:cNvPr id="448" name="Google Shape;448;p42"/>
            <p:cNvPicPr preferRelativeResize="0"/>
            <p:nvPr/>
          </p:nvPicPr>
          <p:blipFill rotWithShape="1">
            <a:blip r:embed="rId13">
              <a:alphaModFix/>
            </a:blip>
            <a:srcRect/>
            <a:stretch/>
          </p:blipFill>
          <p:spPr>
            <a:xfrm>
              <a:off x="4078372" y="2595720"/>
              <a:ext cx="540000" cy="540000"/>
            </a:xfrm>
            <a:prstGeom prst="rect">
              <a:avLst/>
            </a:prstGeom>
            <a:noFill/>
            <a:ln>
              <a:noFill/>
            </a:ln>
          </p:spPr>
        </p:pic>
        <p:pic>
          <p:nvPicPr>
            <p:cNvPr id="449" name="Google Shape;449;p42"/>
            <p:cNvPicPr preferRelativeResize="0"/>
            <p:nvPr/>
          </p:nvPicPr>
          <p:blipFill rotWithShape="1">
            <a:blip r:embed="rId14">
              <a:alphaModFix/>
            </a:blip>
            <a:srcRect/>
            <a:stretch/>
          </p:blipFill>
          <p:spPr>
            <a:xfrm>
              <a:off x="2793236" y="3802574"/>
              <a:ext cx="540000" cy="540000"/>
            </a:xfrm>
            <a:prstGeom prst="rect">
              <a:avLst/>
            </a:prstGeom>
            <a:noFill/>
            <a:ln>
              <a:noFill/>
            </a:ln>
          </p:spPr>
        </p:pic>
        <p:pic>
          <p:nvPicPr>
            <p:cNvPr id="450" name="Google Shape;450;p42"/>
            <p:cNvPicPr preferRelativeResize="0"/>
            <p:nvPr/>
          </p:nvPicPr>
          <p:blipFill rotWithShape="1">
            <a:blip r:embed="rId15">
              <a:alphaModFix/>
            </a:blip>
            <a:srcRect/>
            <a:stretch/>
          </p:blipFill>
          <p:spPr>
            <a:xfrm>
              <a:off x="7839368" y="5903396"/>
              <a:ext cx="540000" cy="540000"/>
            </a:xfrm>
            <a:prstGeom prst="rect">
              <a:avLst/>
            </a:prstGeom>
            <a:noFill/>
            <a:ln>
              <a:noFill/>
            </a:ln>
          </p:spPr>
        </p:pic>
      </p:grpSp>
      <p:cxnSp>
        <p:nvCxnSpPr>
          <p:cNvPr id="4" name="Google Shape;469;p43">
            <a:extLst>
              <a:ext uri="{FF2B5EF4-FFF2-40B4-BE49-F238E27FC236}">
                <a16:creationId xmlns:a16="http://schemas.microsoft.com/office/drawing/2014/main" id="{78E7A46B-5424-6267-12AD-02AD7EFFA797}"/>
              </a:ext>
            </a:extLst>
          </p:cNvPr>
          <p:cNvCxnSpPr/>
          <p:nvPr/>
        </p:nvCxnSpPr>
        <p:spPr>
          <a:xfrm rot="16200000" flipH="1">
            <a:off x="4989892" y="4180872"/>
            <a:ext cx="2515775" cy="569674"/>
          </a:xfrm>
          <a:prstGeom prst="bentConnector3">
            <a:avLst>
              <a:gd name="adj1" fmla="val 100128"/>
            </a:avLst>
          </a:prstGeom>
          <a:noFill/>
          <a:ln w="25400" cap="flat" cmpd="sng">
            <a:solidFill>
              <a:schemeClr val="dk1"/>
            </a:solidFill>
            <a:prstDash val="solid"/>
            <a:miter lim="800000"/>
            <a:headEnd type="none" w="sm" len="sm"/>
            <a:tailEnd type="triangle" w="lg" len="lg"/>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3"/>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a:t>Swappable component model</a:t>
            </a:r>
            <a:endParaRPr/>
          </a:p>
        </p:txBody>
      </p:sp>
      <p:grpSp>
        <p:nvGrpSpPr>
          <p:cNvPr id="456" name="Google Shape;456;p43"/>
          <p:cNvGrpSpPr/>
          <p:nvPr/>
        </p:nvGrpSpPr>
        <p:grpSpPr>
          <a:xfrm>
            <a:off x="7766189" y="239628"/>
            <a:ext cx="2865302" cy="900000"/>
            <a:chOff x="7766189" y="239628"/>
            <a:chExt cx="2865302" cy="900000"/>
          </a:xfrm>
        </p:grpSpPr>
        <p:pic>
          <p:nvPicPr>
            <p:cNvPr id="457" name="Google Shape;457;p43"/>
            <p:cNvPicPr preferRelativeResize="0"/>
            <p:nvPr/>
          </p:nvPicPr>
          <p:blipFill rotWithShape="1">
            <a:blip r:embed="rId3">
              <a:alphaModFix/>
            </a:blip>
            <a:srcRect/>
            <a:stretch/>
          </p:blipFill>
          <p:spPr>
            <a:xfrm>
              <a:off x="8748840" y="239628"/>
              <a:ext cx="900000" cy="900000"/>
            </a:xfrm>
            <a:prstGeom prst="rect">
              <a:avLst/>
            </a:prstGeom>
            <a:noFill/>
            <a:ln>
              <a:noFill/>
            </a:ln>
          </p:spPr>
        </p:pic>
        <p:pic>
          <p:nvPicPr>
            <p:cNvPr id="458" name="Google Shape;458;p43"/>
            <p:cNvPicPr preferRelativeResize="0"/>
            <p:nvPr/>
          </p:nvPicPr>
          <p:blipFill rotWithShape="1">
            <a:blip r:embed="rId4">
              <a:alphaModFix/>
            </a:blip>
            <a:srcRect/>
            <a:stretch/>
          </p:blipFill>
          <p:spPr>
            <a:xfrm>
              <a:off x="7766189" y="239628"/>
              <a:ext cx="900000" cy="900000"/>
            </a:xfrm>
            <a:prstGeom prst="rect">
              <a:avLst/>
            </a:prstGeom>
            <a:noFill/>
            <a:ln>
              <a:noFill/>
            </a:ln>
          </p:spPr>
        </p:pic>
        <p:pic>
          <p:nvPicPr>
            <p:cNvPr id="459" name="Google Shape;459;p43"/>
            <p:cNvPicPr preferRelativeResize="0"/>
            <p:nvPr/>
          </p:nvPicPr>
          <p:blipFill rotWithShape="1">
            <a:blip r:embed="rId5">
              <a:alphaModFix/>
            </a:blip>
            <a:srcRect/>
            <a:stretch/>
          </p:blipFill>
          <p:spPr>
            <a:xfrm>
              <a:off x="9731491" y="239628"/>
              <a:ext cx="900000" cy="900000"/>
            </a:xfrm>
            <a:prstGeom prst="rect">
              <a:avLst/>
            </a:prstGeom>
            <a:noFill/>
            <a:ln>
              <a:noFill/>
            </a:ln>
          </p:spPr>
        </p:pic>
      </p:grpSp>
      <p:grpSp>
        <p:nvGrpSpPr>
          <p:cNvPr id="460" name="Google Shape;460;p43"/>
          <p:cNvGrpSpPr/>
          <p:nvPr/>
        </p:nvGrpSpPr>
        <p:grpSpPr>
          <a:xfrm>
            <a:off x="1571312" y="1105013"/>
            <a:ext cx="9049376" cy="5423838"/>
            <a:chOff x="1582115" y="1105469"/>
            <a:chExt cx="9049376" cy="5423838"/>
          </a:xfrm>
        </p:grpSpPr>
        <p:grpSp>
          <p:nvGrpSpPr>
            <p:cNvPr id="461" name="Google Shape;461;p43"/>
            <p:cNvGrpSpPr/>
            <p:nvPr/>
          </p:nvGrpSpPr>
          <p:grpSpPr>
            <a:xfrm>
              <a:off x="1582115" y="1105469"/>
              <a:ext cx="9049376" cy="5423838"/>
              <a:chOff x="1582115" y="1105469"/>
              <a:chExt cx="9049376" cy="5423838"/>
            </a:xfrm>
          </p:grpSpPr>
          <p:sp>
            <p:nvSpPr>
              <p:cNvPr id="462" name="Google Shape;462;p43"/>
              <p:cNvSpPr/>
              <p:nvPr/>
            </p:nvSpPr>
            <p:spPr>
              <a:xfrm>
                <a:off x="1582115" y="1384791"/>
                <a:ext cx="9049376" cy="5144516"/>
              </a:xfrm>
              <a:prstGeom prst="roundRect">
                <a:avLst>
                  <a:gd name="adj" fmla="val 5580"/>
                </a:avLst>
              </a:prstGeom>
              <a:noFill/>
              <a:ln w="1905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Space Grotesk" pitchFamily="2" charset="0"/>
                  <a:cs typeface="Space Grotesk" pitchFamily="2" charset="0"/>
                  <a:sym typeface="Arial"/>
                </a:endParaRPr>
              </a:p>
            </p:txBody>
          </p:sp>
          <p:sp>
            <p:nvSpPr>
              <p:cNvPr id="463" name="Google Shape;463;p43"/>
              <p:cNvSpPr/>
              <p:nvPr/>
            </p:nvSpPr>
            <p:spPr>
              <a:xfrm>
                <a:off x="2217827" y="1105469"/>
                <a:ext cx="1059181" cy="543361"/>
              </a:xfrm>
              <a:prstGeom prst="roundRect">
                <a:avLst>
                  <a:gd name="adj" fmla="val 20742"/>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Space Grotesk" pitchFamily="2" charset="0"/>
                  <a:cs typeface="Space Grotesk" pitchFamily="2" charset="0"/>
                  <a:sym typeface="Arial"/>
                </a:endParaRPr>
              </a:p>
            </p:txBody>
          </p:sp>
          <p:pic>
            <p:nvPicPr>
              <p:cNvPr id="464" name="Google Shape;464;p43"/>
              <p:cNvPicPr preferRelativeResize="0"/>
              <p:nvPr/>
            </p:nvPicPr>
            <p:blipFill rotWithShape="1">
              <a:blip r:embed="rId6">
                <a:alphaModFix/>
              </a:blip>
              <a:srcRect/>
              <a:stretch/>
            </p:blipFill>
            <p:spPr>
              <a:xfrm>
                <a:off x="2095701" y="1840817"/>
                <a:ext cx="1855000" cy="1890000"/>
              </a:xfrm>
              <a:prstGeom prst="rect">
                <a:avLst/>
              </a:prstGeom>
              <a:noFill/>
              <a:ln>
                <a:noFill/>
              </a:ln>
            </p:spPr>
          </p:pic>
          <p:pic>
            <p:nvPicPr>
              <p:cNvPr id="465" name="Google Shape;465;p43"/>
              <p:cNvPicPr preferRelativeResize="0"/>
              <p:nvPr/>
            </p:nvPicPr>
            <p:blipFill rotWithShape="1">
              <a:blip r:embed="rId7">
                <a:alphaModFix/>
              </a:blip>
              <a:srcRect/>
              <a:stretch/>
            </p:blipFill>
            <p:spPr>
              <a:xfrm>
                <a:off x="6524368" y="1840817"/>
                <a:ext cx="1855000" cy="1890000"/>
              </a:xfrm>
              <a:prstGeom prst="rect">
                <a:avLst/>
              </a:prstGeom>
              <a:noFill/>
              <a:ln>
                <a:noFill/>
              </a:ln>
            </p:spPr>
          </p:pic>
          <p:pic>
            <p:nvPicPr>
              <p:cNvPr id="466" name="Google Shape;466;p43"/>
              <p:cNvPicPr preferRelativeResize="0"/>
              <p:nvPr/>
            </p:nvPicPr>
            <p:blipFill rotWithShape="1">
              <a:blip r:embed="rId8">
                <a:alphaModFix/>
              </a:blip>
              <a:srcRect/>
              <a:stretch/>
            </p:blipFill>
            <p:spPr>
              <a:xfrm>
                <a:off x="6524367" y="4283396"/>
                <a:ext cx="1855001" cy="1890000"/>
              </a:xfrm>
              <a:prstGeom prst="rect">
                <a:avLst/>
              </a:prstGeom>
              <a:noFill/>
              <a:ln>
                <a:noFill/>
              </a:ln>
            </p:spPr>
          </p:pic>
          <p:cxnSp>
            <p:nvCxnSpPr>
              <p:cNvPr id="467" name="Google Shape;467;p43"/>
              <p:cNvCxnSpPr/>
              <p:nvPr/>
            </p:nvCxnSpPr>
            <p:spPr>
              <a:xfrm>
                <a:off x="4006959" y="3194730"/>
                <a:ext cx="831619" cy="0"/>
              </a:xfrm>
              <a:prstGeom prst="straightConnector1">
                <a:avLst/>
              </a:prstGeom>
              <a:noFill/>
              <a:ln w="25400" cap="flat" cmpd="sng">
                <a:solidFill>
                  <a:schemeClr val="dk1"/>
                </a:solidFill>
                <a:prstDash val="solid"/>
                <a:miter lim="800000"/>
                <a:headEnd type="none" w="sm" len="sm"/>
                <a:tailEnd type="triangle" w="lg" len="lg"/>
              </a:ln>
            </p:spPr>
          </p:cxnSp>
          <p:cxnSp>
            <p:nvCxnSpPr>
              <p:cNvPr id="468" name="Google Shape;468;p43"/>
              <p:cNvCxnSpPr/>
              <p:nvPr/>
            </p:nvCxnSpPr>
            <p:spPr>
              <a:xfrm rot="10800000" flipH="1">
                <a:off x="5640141" y="3194730"/>
                <a:ext cx="884226" cy="10910"/>
              </a:xfrm>
              <a:prstGeom prst="straightConnector1">
                <a:avLst/>
              </a:prstGeom>
              <a:noFill/>
              <a:ln w="25400" cap="flat" cmpd="sng">
                <a:solidFill>
                  <a:schemeClr val="dk1"/>
                </a:solidFill>
                <a:prstDash val="solid"/>
                <a:miter lim="800000"/>
                <a:headEnd type="none" w="sm" len="sm"/>
                <a:tailEnd type="triangle" w="lg" len="lg"/>
              </a:ln>
            </p:spPr>
          </p:cxnSp>
          <p:cxnSp>
            <p:nvCxnSpPr>
              <p:cNvPr id="469" name="Google Shape;469;p43"/>
              <p:cNvCxnSpPr/>
              <p:nvPr/>
            </p:nvCxnSpPr>
            <p:spPr>
              <a:xfrm rot="-5400000" flipH="1">
                <a:off x="5000695" y="4181328"/>
                <a:ext cx="2515775" cy="569674"/>
              </a:xfrm>
              <a:prstGeom prst="bentConnector3">
                <a:avLst>
                  <a:gd name="adj1" fmla="val 100128"/>
                </a:avLst>
              </a:prstGeom>
              <a:noFill/>
              <a:ln w="25400" cap="flat" cmpd="sng">
                <a:solidFill>
                  <a:schemeClr val="dk1"/>
                </a:solidFill>
                <a:prstDash val="solid"/>
                <a:miter lim="800000"/>
                <a:headEnd type="none" w="sm" len="sm"/>
                <a:tailEnd type="triangle" w="lg" len="lg"/>
              </a:ln>
            </p:spPr>
          </p:cxnSp>
          <p:cxnSp>
            <p:nvCxnSpPr>
              <p:cNvPr id="470" name="Google Shape;470;p43"/>
              <p:cNvCxnSpPr/>
              <p:nvPr/>
            </p:nvCxnSpPr>
            <p:spPr>
              <a:xfrm>
                <a:off x="3446404" y="3802574"/>
                <a:ext cx="0" cy="579594"/>
              </a:xfrm>
              <a:prstGeom prst="straightConnector1">
                <a:avLst/>
              </a:prstGeom>
              <a:noFill/>
              <a:ln w="25400" cap="flat" cmpd="sng">
                <a:solidFill>
                  <a:schemeClr val="dk1"/>
                </a:solidFill>
                <a:prstDash val="solid"/>
                <a:miter lim="800000"/>
                <a:headEnd type="none" w="sm" len="sm"/>
                <a:tailEnd type="triangle" w="lg" len="lg"/>
              </a:ln>
            </p:spPr>
          </p:cxnSp>
          <p:cxnSp>
            <p:nvCxnSpPr>
              <p:cNvPr id="471" name="Google Shape;471;p43"/>
              <p:cNvCxnSpPr/>
              <p:nvPr/>
            </p:nvCxnSpPr>
            <p:spPr>
              <a:xfrm>
                <a:off x="7525714" y="5871966"/>
                <a:ext cx="1469594" cy="0"/>
              </a:xfrm>
              <a:prstGeom prst="straightConnector1">
                <a:avLst/>
              </a:prstGeom>
              <a:noFill/>
              <a:ln w="25400" cap="flat" cmpd="sng">
                <a:solidFill>
                  <a:schemeClr val="dk1"/>
                </a:solidFill>
                <a:prstDash val="solid"/>
                <a:miter lim="800000"/>
                <a:headEnd type="none" w="sm" len="sm"/>
                <a:tailEnd type="triangle" w="lg" len="lg"/>
              </a:ln>
            </p:spPr>
          </p:cxnSp>
          <p:pic>
            <p:nvPicPr>
              <p:cNvPr id="472" name="Google Shape;472;p43"/>
              <p:cNvPicPr preferRelativeResize="0"/>
              <p:nvPr/>
            </p:nvPicPr>
            <p:blipFill rotWithShape="1">
              <a:blip r:embed="rId9">
                <a:alphaModFix/>
              </a:blip>
              <a:srcRect/>
              <a:stretch/>
            </p:blipFill>
            <p:spPr>
              <a:xfrm>
                <a:off x="2453431" y="1206210"/>
                <a:ext cx="596690" cy="356164"/>
              </a:xfrm>
              <a:prstGeom prst="rect">
                <a:avLst/>
              </a:prstGeom>
              <a:noFill/>
              <a:ln>
                <a:noFill/>
              </a:ln>
            </p:spPr>
          </p:pic>
          <p:pic>
            <p:nvPicPr>
              <p:cNvPr id="473" name="Google Shape;473;p43"/>
              <p:cNvPicPr preferRelativeResize="0"/>
              <p:nvPr/>
            </p:nvPicPr>
            <p:blipFill rotWithShape="1">
              <a:blip r:embed="rId10">
                <a:alphaModFix/>
              </a:blip>
              <a:srcRect/>
              <a:stretch/>
            </p:blipFill>
            <p:spPr>
              <a:xfrm>
                <a:off x="2933431" y="4466165"/>
                <a:ext cx="1017270" cy="834390"/>
              </a:xfrm>
              <a:prstGeom prst="rect">
                <a:avLst/>
              </a:prstGeom>
              <a:noFill/>
              <a:ln>
                <a:noFill/>
              </a:ln>
            </p:spPr>
          </p:pic>
          <p:pic>
            <p:nvPicPr>
              <p:cNvPr id="474" name="Google Shape;474;p43"/>
              <p:cNvPicPr preferRelativeResize="0"/>
              <p:nvPr/>
            </p:nvPicPr>
            <p:blipFill rotWithShape="1">
              <a:blip r:embed="rId11">
                <a:alphaModFix/>
              </a:blip>
              <a:srcRect/>
              <a:stretch/>
            </p:blipFill>
            <p:spPr>
              <a:xfrm>
                <a:off x="8977094" y="5473209"/>
                <a:ext cx="902970" cy="834390"/>
              </a:xfrm>
              <a:prstGeom prst="rect">
                <a:avLst/>
              </a:prstGeom>
              <a:noFill/>
              <a:ln>
                <a:noFill/>
              </a:ln>
            </p:spPr>
          </p:pic>
          <p:pic>
            <p:nvPicPr>
              <p:cNvPr id="475" name="Google Shape;475;p43"/>
              <p:cNvPicPr preferRelativeResize="0"/>
              <p:nvPr/>
            </p:nvPicPr>
            <p:blipFill rotWithShape="1">
              <a:blip r:embed="rId12">
                <a:alphaModFix/>
              </a:blip>
              <a:srcRect/>
              <a:stretch/>
            </p:blipFill>
            <p:spPr>
              <a:xfrm>
                <a:off x="4915380" y="2869478"/>
                <a:ext cx="628650" cy="834390"/>
              </a:xfrm>
              <a:prstGeom prst="rect">
                <a:avLst/>
              </a:prstGeom>
              <a:noFill/>
              <a:ln>
                <a:noFill/>
              </a:ln>
            </p:spPr>
          </p:pic>
        </p:grpSp>
        <p:pic>
          <p:nvPicPr>
            <p:cNvPr id="476" name="Google Shape;476;p43"/>
            <p:cNvPicPr preferRelativeResize="0"/>
            <p:nvPr/>
          </p:nvPicPr>
          <p:blipFill rotWithShape="1">
            <a:blip r:embed="rId13">
              <a:alphaModFix/>
            </a:blip>
            <a:srcRect/>
            <a:stretch/>
          </p:blipFill>
          <p:spPr>
            <a:xfrm>
              <a:off x="4078372" y="2595720"/>
              <a:ext cx="540000" cy="540000"/>
            </a:xfrm>
            <a:prstGeom prst="rect">
              <a:avLst/>
            </a:prstGeom>
            <a:noFill/>
            <a:ln>
              <a:noFill/>
            </a:ln>
          </p:spPr>
        </p:pic>
        <p:pic>
          <p:nvPicPr>
            <p:cNvPr id="477" name="Google Shape;477;p43"/>
            <p:cNvPicPr preferRelativeResize="0"/>
            <p:nvPr/>
          </p:nvPicPr>
          <p:blipFill rotWithShape="1">
            <a:blip r:embed="rId14">
              <a:alphaModFix/>
            </a:blip>
            <a:srcRect/>
            <a:stretch/>
          </p:blipFill>
          <p:spPr>
            <a:xfrm>
              <a:off x="2793236" y="3802574"/>
              <a:ext cx="540000" cy="540000"/>
            </a:xfrm>
            <a:prstGeom prst="rect">
              <a:avLst/>
            </a:prstGeom>
            <a:noFill/>
            <a:ln>
              <a:noFill/>
            </a:ln>
          </p:spPr>
        </p:pic>
        <p:pic>
          <p:nvPicPr>
            <p:cNvPr id="478" name="Google Shape;478;p43"/>
            <p:cNvPicPr preferRelativeResize="0"/>
            <p:nvPr/>
          </p:nvPicPr>
          <p:blipFill rotWithShape="1">
            <a:blip r:embed="rId15">
              <a:alphaModFix/>
            </a:blip>
            <a:srcRect/>
            <a:stretch/>
          </p:blipFill>
          <p:spPr>
            <a:xfrm>
              <a:off x="7839368" y="5903396"/>
              <a:ext cx="540000" cy="540000"/>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44"/>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a:t>Swappable component model</a:t>
            </a:r>
            <a:endParaRPr/>
          </a:p>
        </p:txBody>
      </p:sp>
      <p:grpSp>
        <p:nvGrpSpPr>
          <p:cNvPr id="484" name="Google Shape;484;p44"/>
          <p:cNvGrpSpPr/>
          <p:nvPr/>
        </p:nvGrpSpPr>
        <p:grpSpPr>
          <a:xfrm>
            <a:off x="7766189" y="239628"/>
            <a:ext cx="2865302" cy="900000"/>
            <a:chOff x="7766189" y="239628"/>
            <a:chExt cx="2865302" cy="900000"/>
          </a:xfrm>
        </p:grpSpPr>
        <p:pic>
          <p:nvPicPr>
            <p:cNvPr id="485" name="Google Shape;485;p44"/>
            <p:cNvPicPr preferRelativeResize="0"/>
            <p:nvPr/>
          </p:nvPicPr>
          <p:blipFill rotWithShape="1">
            <a:blip r:embed="rId3">
              <a:alphaModFix/>
            </a:blip>
            <a:srcRect/>
            <a:stretch/>
          </p:blipFill>
          <p:spPr>
            <a:xfrm>
              <a:off x="8748840" y="239628"/>
              <a:ext cx="900000" cy="900000"/>
            </a:xfrm>
            <a:prstGeom prst="rect">
              <a:avLst/>
            </a:prstGeom>
            <a:noFill/>
            <a:ln>
              <a:noFill/>
            </a:ln>
          </p:spPr>
        </p:pic>
        <p:pic>
          <p:nvPicPr>
            <p:cNvPr id="486" name="Google Shape;486;p44"/>
            <p:cNvPicPr preferRelativeResize="0"/>
            <p:nvPr/>
          </p:nvPicPr>
          <p:blipFill rotWithShape="1">
            <a:blip r:embed="rId4">
              <a:alphaModFix/>
            </a:blip>
            <a:srcRect/>
            <a:stretch/>
          </p:blipFill>
          <p:spPr>
            <a:xfrm>
              <a:off x="7766189" y="239628"/>
              <a:ext cx="900000" cy="900000"/>
            </a:xfrm>
            <a:prstGeom prst="rect">
              <a:avLst/>
            </a:prstGeom>
            <a:noFill/>
            <a:ln>
              <a:noFill/>
            </a:ln>
          </p:spPr>
        </p:pic>
        <p:pic>
          <p:nvPicPr>
            <p:cNvPr id="487" name="Google Shape;487;p44"/>
            <p:cNvPicPr preferRelativeResize="0"/>
            <p:nvPr/>
          </p:nvPicPr>
          <p:blipFill rotWithShape="1">
            <a:blip r:embed="rId5">
              <a:alphaModFix/>
            </a:blip>
            <a:srcRect/>
            <a:stretch/>
          </p:blipFill>
          <p:spPr>
            <a:xfrm>
              <a:off x="9731491" y="239628"/>
              <a:ext cx="900000" cy="900000"/>
            </a:xfrm>
            <a:prstGeom prst="rect">
              <a:avLst/>
            </a:prstGeom>
            <a:noFill/>
            <a:ln>
              <a:noFill/>
            </a:ln>
          </p:spPr>
        </p:pic>
      </p:grpSp>
      <p:grpSp>
        <p:nvGrpSpPr>
          <p:cNvPr id="488" name="Google Shape;488;p44"/>
          <p:cNvGrpSpPr/>
          <p:nvPr/>
        </p:nvGrpSpPr>
        <p:grpSpPr>
          <a:xfrm>
            <a:off x="1571312" y="1105469"/>
            <a:ext cx="9049376" cy="5423838"/>
            <a:chOff x="1582115" y="1105469"/>
            <a:chExt cx="9049376" cy="5423838"/>
          </a:xfrm>
        </p:grpSpPr>
        <p:pic>
          <p:nvPicPr>
            <p:cNvPr id="489" name="Google Shape;489;p44"/>
            <p:cNvPicPr preferRelativeResize="0"/>
            <p:nvPr/>
          </p:nvPicPr>
          <p:blipFill rotWithShape="1">
            <a:blip r:embed="rId6">
              <a:alphaModFix/>
            </a:blip>
            <a:srcRect/>
            <a:stretch/>
          </p:blipFill>
          <p:spPr>
            <a:xfrm>
              <a:off x="2095701" y="1840817"/>
              <a:ext cx="1855000" cy="1890000"/>
            </a:xfrm>
            <a:prstGeom prst="rect">
              <a:avLst/>
            </a:prstGeom>
            <a:noFill/>
            <a:ln>
              <a:noFill/>
            </a:ln>
          </p:spPr>
        </p:pic>
        <p:pic>
          <p:nvPicPr>
            <p:cNvPr id="490" name="Google Shape;490;p44"/>
            <p:cNvPicPr preferRelativeResize="0"/>
            <p:nvPr/>
          </p:nvPicPr>
          <p:blipFill rotWithShape="1">
            <a:blip r:embed="rId7">
              <a:alphaModFix/>
            </a:blip>
            <a:srcRect/>
            <a:stretch/>
          </p:blipFill>
          <p:spPr>
            <a:xfrm>
              <a:off x="6524368" y="1840817"/>
              <a:ext cx="1855000" cy="1890000"/>
            </a:xfrm>
            <a:prstGeom prst="rect">
              <a:avLst/>
            </a:prstGeom>
            <a:noFill/>
            <a:ln>
              <a:noFill/>
            </a:ln>
          </p:spPr>
        </p:pic>
        <p:pic>
          <p:nvPicPr>
            <p:cNvPr id="491" name="Google Shape;491;p44"/>
            <p:cNvPicPr preferRelativeResize="0"/>
            <p:nvPr/>
          </p:nvPicPr>
          <p:blipFill rotWithShape="1">
            <a:blip r:embed="rId8">
              <a:alphaModFix/>
            </a:blip>
            <a:srcRect/>
            <a:stretch/>
          </p:blipFill>
          <p:spPr>
            <a:xfrm>
              <a:off x="6524367" y="4283396"/>
              <a:ext cx="1855001" cy="1890000"/>
            </a:xfrm>
            <a:prstGeom prst="rect">
              <a:avLst/>
            </a:prstGeom>
            <a:noFill/>
            <a:ln>
              <a:noFill/>
            </a:ln>
          </p:spPr>
        </p:pic>
        <p:cxnSp>
          <p:nvCxnSpPr>
            <p:cNvPr id="492" name="Google Shape;492;p44"/>
            <p:cNvCxnSpPr/>
            <p:nvPr/>
          </p:nvCxnSpPr>
          <p:spPr>
            <a:xfrm>
              <a:off x="4006959" y="3194730"/>
              <a:ext cx="831619" cy="0"/>
            </a:xfrm>
            <a:prstGeom prst="straightConnector1">
              <a:avLst/>
            </a:prstGeom>
            <a:noFill/>
            <a:ln w="25400" cap="flat" cmpd="sng">
              <a:solidFill>
                <a:schemeClr val="dk1"/>
              </a:solidFill>
              <a:prstDash val="solid"/>
              <a:miter lim="800000"/>
              <a:headEnd type="none" w="sm" len="sm"/>
              <a:tailEnd type="triangle" w="lg" len="lg"/>
            </a:ln>
          </p:spPr>
        </p:cxnSp>
        <p:cxnSp>
          <p:nvCxnSpPr>
            <p:cNvPr id="493" name="Google Shape;493;p44"/>
            <p:cNvCxnSpPr/>
            <p:nvPr/>
          </p:nvCxnSpPr>
          <p:spPr>
            <a:xfrm rot="10800000" flipH="1">
              <a:off x="5640141" y="3194730"/>
              <a:ext cx="884226" cy="10910"/>
            </a:xfrm>
            <a:prstGeom prst="straightConnector1">
              <a:avLst/>
            </a:prstGeom>
            <a:noFill/>
            <a:ln w="25400" cap="flat" cmpd="sng">
              <a:solidFill>
                <a:schemeClr val="dk1"/>
              </a:solidFill>
              <a:prstDash val="solid"/>
              <a:miter lim="800000"/>
              <a:headEnd type="none" w="sm" len="sm"/>
              <a:tailEnd type="triangle" w="lg" len="lg"/>
            </a:ln>
          </p:spPr>
        </p:cxnSp>
        <p:cxnSp>
          <p:nvCxnSpPr>
            <p:cNvPr id="494" name="Google Shape;494;p44"/>
            <p:cNvCxnSpPr/>
            <p:nvPr/>
          </p:nvCxnSpPr>
          <p:spPr>
            <a:xfrm rot="-5400000" flipH="1">
              <a:off x="5000695" y="4181328"/>
              <a:ext cx="2515775" cy="569674"/>
            </a:xfrm>
            <a:prstGeom prst="bentConnector3">
              <a:avLst>
                <a:gd name="adj1" fmla="val 100128"/>
              </a:avLst>
            </a:prstGeom>
            <a:noFill/>
            <a:ln w="25400" cap="flat" cmpd="sng">
              <a:solidFill>
                <a:schemeClr val="dk1"/>
              </a:solidFill>
              <a:prstDash val="solid"/>
              <a:miter lim="800000"/>
              <a:headEnd type="none" w="sm" len="sm"/>
              <a:tailEnd type="triangle" w="lg" len="lg"/>
            </a:ln>
          </p:spPr>
        </p:cxnSp>
        <p:cxnSp>
          <p:nvCxnSpPr>
            <p:cNvPr id="495" name="Google Shape;495;p44"/>
            <p:cNvCxnSpPr/>
            <p:nvPr/>
          </p:nvCxnSpPr>
          <p:spPr>
            <a:xfrm>
              <a:off x="3446404" y="3802574"/>
              <a:ext cx="0" cy="579594"/>
            </a:xfrm>
            <a:prstGeom prst="straightConnector1">
              <a:avLst/>
            </a:prstGeom>
            <a:noFill/>
            <a:ln w="25400" cap="flat" cmpd="sng">
              <a:solidFill>
                <a:schemeClr val="dk1"/>
              </a:solidFill>
              <a:prstDash val="solid"/>
              <a:miter lim="800000"/>
              <a:headEnd type="none" w="sm" len="sm"/>
              <a:tailEnd type="triangle" w="lg" len="lg"/>
            </a:ln>
          </p:spPr>
        </p:cxnSp>
        <p:cxnSp>
          <p:nvCxnSpPr>
            <p:cNvPr id="496" name="Google Shape;496;p44"/>
            <p:cNvCxnSpPr/>
            <p:nvPr/>
          </p:nvCxnSpPr>
          <p:spPr>
            <a:xfrm>
              <a:off x="7525714" y="5871966"/>
              <a:ext cx="1469594" cy="0"/>
            </a:xfrm>
            <a:prstGeom prst="straightConnector1">
              <a:avLst/>
            </a:prstGeom>
            <a:noFill/>
            <a:ln w="25400" cap="flat" cmpd="sng">
              <a:solidFill>
                <a:schemeClr val="dk1"/>
              </a:solidFill>
              <a:prstDash val="solid"/>
              <a:miter lim="800000"/>
              <a:headEnd type="none" w="sm" len="sm"/>
              <a:tailEnd type="triangle" w="lg" len="lg"/>
            </a:ln>
          </p:spPr>
        </p:cxnSp>
        <p:pic>
          <p:nvPicPr>
            <p:cNvPr id="497" name="Google Shape;497;p44"/>
            <p:cNvPicPr preferRelativeResize="0"/>
            <p:nvPr/>
          </p:nvPicPr>
          <p:blipFill rotWithShape="1">
            <a:blip r:embed="rId9">
              <a:alphaModFix/>
            </a:blip>
            <a:srcRect/>
            <a:stretch/>
          </p:blipFill>
          <p:spPr>
            <a:xfrm>
              <a:off x="9093309" y="5398147"/>
              <a:ext cx="720090" cy="840105"/>
            </a:xfrm>
            <a:prstGeom prst="rect">
              <a:avLst/>
            </a:prstGeom>
            <a:noFill/>
            <a:ln>
              <a:noFill/>
            </a:ln>
          </p:spPr>
        </p:pic>
        <p:pic>
          <p:nvPicPr>
            <p:cNvPr id="498" name="Google Shape;498;p44"/>
            <p:cNvPicPr preferRelativeResize="0"/>
            <p:nvPr/>
          </p:nvPicPr>
          <p:blipFill rotWithShape="1">
            <a:blip r:embed="rId10">
              <a:alphaModFix/>
            </a:blip>
            <a:srcRect/>
            <a:stretch/>
          </p:blipFill>
          <p:spPr>
            <a:xfrm>
              <a:off x="2977774" y="4453925"/>
              <a:ext cx="937260" cy="834390"/>
            </a:xfrm>
            <a:prstGeom prst="rect">
              <a:avLst/>
            </a:prstGeom>
            <a:noFill/>
            <a:ln>
              <a:noFill/>
            </a:ln>
          </p:spPr>
        </p:pic>
        <p:pic>
          <p:nvPicPr>
            <p:cNvPr id="499" name="Google Shape;499;p44"/>
            <p:cNvPicPr preferRelativeResize="0"/>
            <p:nvPr/>
          </p:nvPicPr>
          <p:blipFill rotWithShape="1">
            <a:blip r:embed="rId11">
              <a:alphaModFix/>
            </a:blip>
            <a:srcRect/>
            <a:stretch/>
          </p:blipFill>
          <p:spPr>
            <a:xfrm>
              <a:off x="4877489" y="2788445"/>
              <a:ext cx="720090" cy="834390"/>
            </a:xfrm>
            <a:prstGeom prst="rect">
              <a:avLst/>
            </a:prstGeom>
            <a:noFill/>
            <a:ln>
              <a:noFill/>
            </a:ln>
          </p:spPr>
        </p:pic>
        <p:grpSp>
          <p:nvGrpSpPr>
            <p:cNvPr id="500" name="Google Shape;500;p44"/>
            <p:cNvGrpSpPr/>
            <p:nvPr/>
          </p:nvGrpSpPr>
          <p:grpSpPr>
            <a:xfrm>
              <a:off x="1582115" y="1384791"/>
              <a:ext cx="9049376" cy="5144516"/>
              <a:chOff x="1582115" y="1384791"/>
              <a:chExt cx="9049376" cy="5144516"/>
            </a:xfrm>
          </p:grpSpPr>
          <p:sp>
            <p:nvSpPr>
              <p:cNvPr id="501" name="Google Shape;501;p44"/>
              <p:cNvSpPr/>
              <p:nvPr/>
            </p:nvSpPr>
            <p:spPr>
              <a:xfrm>
                <a:off x="1582115" y="1384791"/>
                <a:ext cx="9049376" cy="5144516"/>
              </a:xfrm>
              <a:prstGeom prst="roundRect">
                <a:avLst>
                  <a:gd name="adj" fmla="val 5580"/>
                </a:avLst>
              </a:prstGeom>
              <a:noFill/>
              <a:ln w="1905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Space Grotesk" pitchFamily="2" charset="0"/>
                  <a:cs typeface="Space Grotesk" pitchFamily="2" charset="0"/>
                  <a:sym typeface="Arial"/>
                </a:endParaRPr>
              </a:p>
            </p:txBody>
          </p:sp>
          <p:pic>
            <p:nvPicPr>
              <p:cNvPr id="502" name="Google Shape;502;p44"/>
              <p:cNvPicPr preferRelativeResize="0"/>
              <p:nvPr/>
            </p:nvPicPr>
            <p:blipFill rotWithShape="1">
              <a:blip r:embed="rId12">
                <a:alphaModFix/>
              </a:blip>
              <a:srcRect/>
              <a:stretch/>
            </p:blipFill>
            <p:spPr>
              <a:xfrm>
                <a:off x="4078372" y="2595720"/>
                <a:ext cx="540000" cy="540000"/>
              </a:xfrm>
              <a:prstGeom prst="rect">
                <a:avLst/>
              </a:prstGeom>
              <a:noFill/>
              <a:ln>
                <a:noFill/>
              </a:ln>
            </p:spPr>
          </p:pic>
          <p:pic>
            <p:nvPicPr>
              <p:cNvPr id="503" name="Google Shape;503;p44"/>
              <p:cNvPicPr preferRelativeResize="0"/>
              <p:nvPr/>
            </p:nvPicPr>
            <p:blipFill rotWithShape="1">
              <a:blip r:embed="rId13">
                <a:alphaModFix/>
              </a:blip>
              <a:srcRect/>
              <a:stretch/>
            </p:blipFill>
            <p:spPr>
              <a:xfrm>
                <a:off x="2793236" y="3802574"/>
                <a:ext cx="540000" cy="540000"/>
              </a:xfrm>
              <a:prstGeom prst="rect">
                <a:avLst/>
              </a:prstGeom>
              <a:noFill/>
              <a:ln>
                <a:noFill/>
              </a:ln>
            </p:spPr>
          </p:pic>
          <p:pic>
            <p:nvPicPr>
              <p:cNvPr id="504" name="Google Shape;504;p44"/>
              <p:cNvPicPr preferRelativeResize="0"/>
              <p:nvPr/>
            </p:nvPicPr>
            <p:blipFill rotWithShape="1">
              <a:blip r:embed="rId14">
                <a:alphaModFix/>
              </a:blip>
              <a:srcRect/>
              <a:stretch/>
            </p:blipFill>
            <p:spPr>
              <a:xfrm>
                <a:off x="7839368" y="5903396"/>
                <a:ext cx="540000" cy="540000"/>
              </a:xfrm>
              <a:prstGeom prst="rect">
                <a:avLst/>
              </a:prstGeom>
              <a:noFill/>
              <a:ln>
                <a:noFill/>
              </a:ln>
            </p:spPr>
          </p:pic>
        </p:grpSp>
        <p:grpSp>
          <p:nvGrpSpPr>
            <p:cNvPr id="505" name="Google Shape;505;p44"/>
            <p:cNvGrpSpPr/>
            <p:nvPr/>
          </p:nvGrpSpPr>
          <p:grpSpPr>
            <a:xfrm>
              <a:off x="1822742" y="1105469"/>
              <a:ext cx="2030086" cy="543361"/>
              <a:chOff x="2095701" y="1105469"/>
              <a:chExt cx="2030086" cy="543361"/>
            </a:xfrm>
          </p:grpSpPr>
          <p:sp>
            <p:nvSpPr>
              <p:cNvPr id="506" name="Google Shape;506;p44"/>
              <p:cNvSpPr/>
              <p:nvPr/>
            </p:nvSpPr>
            <p:spPr>
              <a:xfrm>
                <a:off x="2095701" y="1105469"/>
                <a:ext cx="2030086" cy="543361"/>
              </a:xfrm>
              <a:prstGeom prst="roundRect">
                <a:avLst>
                  <a:gd name="adj" fmla="val 20742"/>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Space Grotesk" pitchFamily="2" charset="0"/>
                  <a:cs typeface="Space Grotesk" pitchFamily="2" charset="0"/>
                  <a:sym typeface="Arial"/>
                </a:endParaRPr>
              </a:p>
            </p:txBody>
          </p:sp>
          <p:pic>
            <p:nvPicPr>
              <p:cNvPr id="507" name="Google Shape;507;p44"/>
              <p:cNvPicPr preferRelativeResize="0"/>
              <p:nvPr/>
            </p:nvPicPr>
            <p:blipFill rotWithShape="1">
              <a:blip r:embed="rId15">
                <a:alphaModFix/>
              </a:blip>
              <a:srcRect/>
              <a:stretch/>
            </p:blipFill>
            <p:spPr>
              <a:xfrm>
                <a:off x="2295752" y="1245658"/>
                <a:ext cx="1697559" cy="263654"/>
              </a:xfrm>
              <a:prstGeom prst="rect">
                <a:avLst/>
              </a:prstGeom>
              <a:noFill/>
              <a:ln>
                <a:noFill/>
              </a:ln>
            </p:spPr>
          </p:pic>
        </p:gr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45"/>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a:t>Swappable component model</a:t>
            </a:r>
            <a:endParaRPr/>
          </a:p>
        </p:txBody>
      </p:sp>
      <p:grpSp>
        <p:nvGrpSpPr>
          <p:cNvPr id="513" name="Google Shape;513;p45"/>
          <p:cNvGrpSpPr/>
          <p:nvPr/>
        </p:nvGrpSpPr>
        <p:grpSpPr>
          <a:xfrm>
            <a:off x="7766189" y="239628"/>
            <a:ext cx="2865302" cy="900000"/>
            <a:chOff x="7766189" y="239628"/>
            <a:chExt cx="2865302" cy="900000"/>
          </a:xfrm>
        </p:grpSpPr>
        <p:pic>
          <p:nvPicPr>
            <p:cNvPr id="514" name="Google Shape;514;p45"/>
            <p:cNvPicPr preferRelativeResize="0"/>
            <p:nvPr/>
          </p:nvPicPr>
          <p:blipFill rotWithShape="1">
            <a:blip r:embed="rId3">
              <a:alphaModFix/>
            </a:blip>
            <a:srcRect/>
            <a:stretch/>
          </p:blipFill>
          <p:spPr>
            <a:xfrm>
              <a:off x="8748840" y="239628"/>
              <a:ext cx="900000" cy="900000"/>
            </a:xfrm>
            <a:prstGeom prst="rect">
              <a:avLst/>
            </a:prstGeom>
            <a:noFill/>
            <a:ln>
              <a:noFill/>
            </a:ln>
          </p:spPr>
        </p:pic>
        <p:pic>
          <p:nvPicPr>
            <p:cNvPr id="515" name="Google Shape;515;p45"/>
            <p:cNvPicPr preferRelativeResize="0"/>
            <p:nvPr/>
          </p:nvPicPr>
          <p:blipFill rotWithShape="1">
            <a:blip r:embed="rId4">
              <a:alphaModFix/>
            </a:blip>
            <a:srcRect/>
            <a:stretch/>
          </p:blipFill>
          <p:spPr>
            <a:xfrm>
              <a:off x="7766189" y="239628"/>
              <a:ext cx="900000" cy="900000"/>
            </a:xfrm>
            <a:prstGeom prst="rect">
              <a:avLst/>
            </a:prstGeom>
            <a:noFill/>
            <a:ln>
              <a:noFill/>
            </a:ln>
          </p:spPr>
        </p:pic>
        <p:pic>
          <p:nvPicPr>
            <p:cNvPr id="516" name="Google Shape;516;p45"/>
            <p:cNvPicPr preferRelativeResize="0"/>
            <p:nvPr/>
          </p:nvPicPr>
          <p:blipFill rotWithShape="1">
            <a:blip r:embed="rId5">
              <a:alphaModFix/>
            </a:blip>
            <a:srcRect/>
            <a:stretch/>
          </p:blipFill>
          <p:spPr>
            <a:xfrm>
              <a:off x="9731491" y="239628"/>
              <a:ext cx="900000" cy="900000"/>
            </a:xfrm>
            <a:prstGeom prst="rect">
              <a:avLst/>
            </a:prstGeom>
            <a:noFill/>
            <a:ln>
              <a:noFill/>
            </a:ln>
          </p:spPr>
        </p:pic>
      </p:grpSp>
      <p:grpSp>
        <p:nvGrpSpPr>
          <p:cNvPr id="517" name="Google Shape;517;p45"/>
          <p:cNvGrpSpPr/>
          <p:nvPr/>
        </p:nvGrpSpPr>
        <p:grpSpPr>
          <a:xfrm>
            <a:off x="1571312" y="1105469"/>
            <a:ext cx="9049376" cy="5423838"/>
            <a:chOff x="1582115" y="1105469"/>
            <a:chExt cx="9049376" cy="5423838"/>
          </a:xfrm>
        </p:grpSpPr>
        <p:pic>
          <p:nvPicPr>
            <p:cNvPr id="518" name="Google Shape;518;p45"/>
            <p:cNvPicPr preferRelativeResize="0"/>
            <p:nvPr/>
          </p:nvPicPr>
          <p:blipFill rotWithShape="1">
            <a:blip r:embed="rId6">
              <a:alphaModFix/>
            </a:blip>
            <a:srcRect/>
            <a:stretch/>
          </p:blipFill>
          <p:spPr>
            <a:xfrm>
              <a:off x="2095701" y="1840817"/>
              <a:ext cx="1855000" cy="1890000"/>
            </a:xfrm>
            <a:prstGeom prst="rect">
              <a:avLst/>
            </a:prstGeom>
            <a:noFill/>
            <a:ln>
              <a:noFill/>
            </a:ln>
          </p:spPr>
        </p:pic>
        <p:pic>
          <p:nvPicPr>
            <p:cNvPr id="519" name="Google Shape;519;p45"/>
            <p:cNvPicPr preferRelativeResize="0"/>
            <p:nvPr/>
          </p:nvPicPr>
          <p:blipFill rotWithShape="1">
            <a:blip r:embed="rId7">
              <a:alphaModFix/>
            </a:blip>
            <a:srcRect/>
            <a:stretch/>
          </p:blipFill>
          <p:spPr>
            <a:xfrm>
              <a:off x="6524368" y="1840817"/>
              <a:ext cx="1855000" cy="1890000"/>
            </a:xfrm>
            <a:prstGeom prst="rect">
              <a:avLst/>
            </a:prstGeom>
            <a:noFill/>
            <a:ln>
              <a:noFill/>
            </a:ln>
          </p:spPr>
        </p:pic>
        <p:pic>
          <p:nvPicPr>
            <p:cNvPr id="520" name="Google Shape;520;p45"/>
            <p:cNvPicPr preferRelativeResize="0"/>
            <p:nvPr/>
          </p:nvPicPr>
          <p:blipFill rotWithShape="1">
            <a:blip r:embed="rId8">
              <a:alphaModFix/>
            </a:blip>
            <a:srcRect/>
            <a:stretch/>
          </p:blipFill>
          <p:spPr>
            <a:xfrm>
              <a:off x="6524367" y="4283396"/>
              <a:ext cx="1855001" cy="1890000"/>
            </a:xfrm>
            <a:prstGeom prst="rect">
              <a:avLst/>
            </a:prstGeom>
            <a:noFill/>
            <a:ln>
              <a:noFill/>
            </a:ln>
          </p:spPr>
        </p:pic>
        <p:cxnSp>
          <p:nvCxnSpPr>
            <p:cNvPr id="521" name="Google Shape;521;p45"/>
            <p:cNvCxnSpPr/>
            <p:nvPr/>
          </p:nvCxnSpPr>
          <p:spPr>
            <a:xfrm>
              <a:off x="4006959" y="3194730"/>
              <a:ext cx="831619" cy="0"/>
            </a:xfrm>
            <a:prstGeom prst="straightConnector1">
              <a:avLst/>
            </a:prstGeom>
            <a:noFill/>
            <a:ln w="25400" cap="flat" cmpd="sng">
              <a:solidFill>
                <a:schemeClr val="dk1"/>
              </a:solidFill>
              <a:prstDash val="solid"/>
              <a:miter lim="800000"/>
              <a:headEnd type="none" w="sm" len="sm"/>
              <a:tailEnd type="triangle" w="lg" len="lg"/>
            </a:ln>
          </p:spPr>
        </p:cxnSp>
        <p:cxnSp>
          <p:nvCxnSpPr>
            <p:cNvPr id="522" name="Google Shape;522;p45"/>
            <p:cNvCxnSpPr/>
            <p:nvPr/>
          </p:nvCxnSpPr>
          <p:spPr>
            <a:xfrm rot="10800000" flipH="1">
              <a:off x="5640141" y="3194730"/>
              <a:ext cx="884226" cy="10910"/>
            </a:xfrm>
            <a:prstGeom prst="straightConnector1">
              <a:avLst/>
            </a:prstGeom>
            <a:noFill/>
            <a:ln w="25400" cap="flat" cmpd="sng">
              <a:solidFill>
                <a:schemeClr val="dk1"/>
              </a:solidFill>
              <a:prstDash val="solid"/>
              <a:miter lim="800000"/>
              <a:headEnd type="none" w="sm" len="sm"/>
              <a:tailEnd type="triangle" w="lg" len="lg"/>
            </a:ln>
          </p:spPr>
        </p:cxnSp>
        <p:cxnSp>
          <p:nvCxnSpPr>
            <p:cNvPr id="523" name="Google Shape;523;p45"/>
            <p:cNvCxnSpPr/>
            <p:nvPr/>
          </p:nvCxnSpPr>
          <p:spPr>
            <a:xfrm rot="-5400000" flipH="1">
              <a:off x="5000695" y="4181328"/>
              <a:ext cx="2515775" cy="569674"/>
            </a:xfrm>
            <a:prstGeom prst="bentConnector3">
              <a:avLst>
                <a:gd name="adj1" fmla="val 100128"/>
              </a:avLst>
            </a:prstGeom>
            <a:noFill/>
            <a:ln w="25400" cap="flat" cmpd="sng">
              <a:solidFill>
                <a:schemeClr val="dk1"/>
              </a:solidFill>
              <a:prstDash val="solid"/>
              <a:miter lim="800000"/>
              <a:headEnd type="none" w="sm" len="sm"/>
              <a:tailEnd type="triangle" w="lg" len="lg"/>
            </a:ln>
          </p:spPr>
        </p:cxnSp>
        <p:cxnSp>
          <p:nvCxnSpPr>
            <p:cNvPr id="524" name="Google Shape;524;p45"/>
            <p:cNvCxnSpPr/>
            <p:nvPr/>
          </p:nvCxnSpPr>
          <p:spPr>
            <a:xfrm>
              <a:off x="3446404" y="3802574"/>
              <a:ext cx="0" cy="579594"/>
            </a:xfrm>
            <a:prstGeom prst="straightConnector1">
              <a:avLst/>
            </a:prstGeom>
            <a:noFill/>
            <a:ln w="25400" cap="flat" cmpd="sng">
              <a:solidFill>
                <a:schemeClr val="dk1"/>
              </a:solidFill>
              <a:prstDash val="solid"/>
              <a:miter lim="800000"/>
              <a:headEnd type="none" w="sm" len="sm"/>
              <a:tailEnd type="triangle" w="lg" len="lg"/>
            </a:ln>
          </p:spPr>
        </p:cxnSp>
        <p:cxnSp>
          <p:nvCxnSpPr>
            <p:cNvPr id="525" name="Google Shape;525;p45"/>
            <p:cNvCxnSpPr/>
            <p:nvPr/>
          </p:nvCxnSpPr>
          <p:spPr>
            <a:xfrm>
              <a:off x="7525714" y="5871966"/>
              <a:ext cx="1469594" cy="0"/>
            </a:xfrm>
            <a:prstGeom prst="straightConnector1">
              <a:avLst/>
            </a:prstGeom>
            <a:noFill/>
            <a:ln w="25400" cap="flat" cmpd="sng">
              <a:solidFill>
                <a:schemeClr val="dk1"/>
              </a:solidFill>
              <a:prstDash val="solid"/>
              <a:miter lim="800000"/>
              <a:headEnd type="none" w="sm" len="sm"/>
              <a:tailEnd type="triangle" w="lg" len="lg"/>
            </a:ln>
          </p:spPr>
        </p:cxnSp>
        <p:pic>
          <p:nvPicPr>
            <p:cNvPr id="526" name="Google Shape;526;p45"/>
            <p:cNvPicPr preferRelativeResize="0"/>
            <p:nvPr/>
          </p:nvPicPr>
          <p:blipFill rotWithShape="1">
            <a:blip r:embed="rId9">
              <a:alphaModFix/>
            </a:blip>
            <a:srcRect/>
            <a:stretch/>
          </p:blipFill>
          <p:spPr>
            <a:xfrm>
              <a:off x="4923209" y="2757532"/>
              <a:ext cx="628650" cy="874395"/>
            </a:xfrm>
            <a:prstGeom prst="rect">
              <a:avLst/>
            </a:prstGeom>
            <a:noFill/>
            <a:ln>
              <a:noFill/>
            </a:ln>
          </p:spPr>
        </p:pic>
        <p:pic>
          <p:nvPicPr>
            <p:cNvPr id="527" name="Google Shape;527;p45"/>
            <p:cNvPicPr preferRelativeResize="0"/>
            <p:nvPr/>
          </p:nvPicPr>
          <p:blipFill rotWithShape="1">
            <a:blip r:embed="rId10">
              <a:alphaModFix/>
            </a:blip>
            <a:srcRect/>
            <a:stretch/>
          </p:blipFill>
          <p:spPr>
            <a:xfrm>
              <a:off x="9099512" y="5609009"/>
              <a:ext cx="628650" cy="748665"/>
            </a:xfrm>
            <a:prstGeom prst="rect">
              <a:avLst/>
            </a:prstGeom>
            <a:noFill/>
            <a:ln>
              <a:noFill/>
            </a:ln>
          </p:spPr>
        </p:pic>
        <p:pic>
          <p:nvPicPr>
            <p:cNvPr id="528" name="Google Shape;528;p45"/>
            <p:cNvPicPr preferRelativeResize="0"/>
            <p:nvPr/>
          </p:nvPicPr>
          <p:blipFill rotWithShape="1">
            <a:blip r:embed="rId11">
              <a:alphaModFix/>
            </a:blip>
            <a:srcRect/>
            <a:stretch/>
          </p:blipFill>
          <p:spPr>
            <a:xfrm>
              <a:off x="3012064" y="4453925"/>
              <a:ext cx="868680" cy="765810"/>
            </a:xfrm>
            <a:prstGeom prst="rect">
              <a:avLst/>
            </a:prstGeom>
            <a:noFill/>
            <a:ln>
              <a:noFill/>
            </a:ln>
          </p:spPr>
        </p:pic>
        <p:grpSp>
          <p:nvGrpSpPr>
            <p:cNvPr id="529" name="Google Shape;529;p45"/>
            <p:cNvGrpSpPr/>
            <p:nvPr/>
          </p:nvGrpSpPr>
          <p:grpSpPr>
            <a:xfrm>
              <a:off x="1582115" y="1384791"/>
              <a:ext cx="9049376" cy="5144516"/>
              <a:chOff x="1582115" y="1384791"/>
              <a:chExt cx="9049376" cy="5144516"/>
            </a:xfrm>
          </p:grpSpPr>
          <p:sp>
            <p:nvSpPr>
              <p:cNvPr id="530" name="Google Shape;530;p45"/>
              <p:cNvSpPr/>
              <p:nvPr/>
            </p:nvSpPr>
            <p:spPr>
              <a:xfrm>
                <a:off x="1582115" y="1384791"/>
                <a:ext cx="9049376" cy="5144516"/>
              </a:xfrm>
              <a:prstGeom prst="roundRect">
                <a:avLst>
                  <a:gd name="adj" fmla="val 5580"/>
                </a:avLst>
              </a:prstGeom>
              <a:noFill/>
              <a:ln w="1905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Space Grotesk" pitchFamily="2" charset="0"/>
                  <a:cs typeface="Space Grotesk" pitchFamily="2" charset="0"/>
                  <a:sym typeface="Arial"/>
                </a:endParaRPr>
              </a:p>
            </p:txBody>
          </p:sp>
          <p:pic>
            <p:nvPicPr>
              <p:cNvPr id="531" name="Google Shape;531;p45"/>
              <p:cNvPicPr preferRelativeResize="0"/>
              <p:nvPr/>
            </p:nvPicPr>
            <p:blipFill rotWithShape="1">
              <a:blip r:embed="rId12">
                <a:alphaModFix/>
              </a:blip>
              <a:srcRect/>
              <a:stretch/>
            </p:blipFill>
            <p:spPr>
              <a:xfrm>
                <a:off x="4078372" y="2595720"/>
                <a:ext cx="540000" cy="540000"/>
              </a:xfrm>
              <a:prstGeom prst="rect">
                <a:avLst/>
              </a:prstGeom>
              <a:noFill/>
              <a:ln>
                <a:noFill/>
              </a:ln>
            </p:spPr>
          </p:pic>
          <p:pic>
            <p:nvPicPr>
              <p:cNvPr id="532" name="Google Shape;532;p45"/>
              <p:cNvPicPr preferRelativeResize="0"/>
              <p:nvPr/>
            </p:nvPicPr>
            <p:blipFill rotWithShape="1">
              <a:blip r:embed="rId13">
                <a:alphaModFix/>
              </a:blip>
              <a:srcRect/>
              <a:stretch/>
            </p:blipFill>
            <p:spPr>
              <a:xfrm>
                <a:off x="2793236" y="3802574"/>
                <a:ext cx="540000" cy="540000"/>
              </a:xfrm>
              <a:prstGeom prst="rect">
                <a:avLst/>
              </a:prstGeom>
              <a:noFill/>
              <a:ln>
                <a:noFill/>
              </a:ln>
            </p:spPr>
          </p:pic>
          <p:pic>
            <p:nvPicPr>
              <p:cNvPr id="533" name="Google Shape;533;p45"/>
              <p:cNvPicPr preferRelativeResize="0"/>
              <p:nvPr/>
            </p:nvPicPr>
            <p:blipFill rotWithShape="1">
              <a:blip r:embed="rId14">
                <a:alphaModFix/>
              </a:blip>
              <a:srcRect/>
              <a:stretch/>
            </p:blipFill>
            <p:spPr>
              <a:xfrm>
                <a:off x="7839368" y="5903396"/>
                <a:ext cx="540000" cy="540000"/>
              </a:xfrm>
              <a:prstGeom prst="rect">
                <a:avLst/>
              </a:prstGeom>
              <a:noFill/>
              <a:ln>
                <a:noFill/>
              </a:ln>
            </p:spPr>
          </p:pic>
        </p:grpSp>
        <p:grpSp>
          <p:nvGrpSpPr>
            <p:cNvPr id="534" name="Google Shape;534;p45"/>
            <p:cNvGrpSpPr/>
            <p:nvPr/>
          </p:nvGrpSpPr>
          <p:grpSpPr>
            <a:xfrm>
              <a:off x="1821114" y="1105469"/>
              <a:ext cx="2011273" cy="543361"/>
              <a:chOff x="1821114" y="1105469"/>
              <a:chExt cx="2011273" cy="543361"/>
            </a:xfrm>
          </p:grpSpPr>
          <p:sp>
            <p:nvSpPr>
              <p:cNvPr id="535" name="Google Shape;535;p45"/>
              <p:cNvSpPr/>
              <p:nvPr/>
            </p:nvSpPr>
            <p:spPr>
              <a:xfrm>
                <a:off x="1821114" y="1105469"/>
                <a:ext cx="2011273" cy="543361"/>
              </a:xfrm>
              <a:prstGeom prst="roundRect">
                <a:avLst>
                  <a:gd name="adj" fmla="val 20742"/>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Space Grotesk" pitchFamily="2" charset="0"/>
                  <a:cs typeface="Space Grotesk" pitchFamily="2" charset="0"/>
                  <a:sym typeface="Arial"/>
                </a:endParaRPr>
              </a:p>
            </p:txBody>
          </p:sp>
          <p:pic>
            <p:nvPicPr>
              <p:cNvPr id="536" name="Google Shape;536;p45"/>
              <p:cNvPicPr preferRelativeResize="0"/>
              <p:nvPr/>
            </p:nvPicPr>
            <p:blipFill rotWithShape="1">
              <a:blip r:embed="rId15">
                <a:alphaModFix/>
              </a:blip>
              <a:srcRect/>
              <a:stretch/>
            </p:blipFill>
            <p:spPr>
              <a:xfrm>
                <a:off x="1981401" y="1226639"/>
                <a:ext cx="1697559" cy="300657"/>
              </a:xfrm>
              <a:prstGeom prst="rect">
                <a:avLst/>
              </a:prstGeom>
              <a:noFill/>
              <a:ln>
                <a:noFill/>
              </a:ln>
            </p:spPr>
          </p:pic>
        </p:gr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1AB95-9023-918D-BC64-A93438A36A72}"/>
              </a:ext>
            </a:extLst>
          </p:cNvPr>
          <p:cNvSpPr>
            <a:spLocks noGrp="1"/>
          </p:cNvSpPr>
          <p:nvPr>
            <p:ph type="title"/>
          </p:nvPr>
        </p:nvSpPr>
        <p:spPr/>
        <p:txBody>
          <a:bodyPr/>
          <a:lstStyle/>
          <a:p>
            <a:r>
              <a:rPr lang="en-US" dirty="0"/>
              <a:t>Use Dapr anywhere</a:t>
            </a:r>
            <a:endParaRPr lang="en-NL" dirty="0"/>
          </a:p>
        </p:txBody>
      </p:sp>
      <p:grpSp>
        <p:nvGrpSpPr>
          <p:cNvPr id="3" name="Group 2">
            <a:extLst>
              <a:ext uri="{FF2B5EF4-FFF2-40B4-BE49-F238E27FC236}">
                <a16:creationId xmlns:a16="http://schemas.microsoft.com/office/drawing/2014/main" id="{827950E9-62F7-E14B-F292-C33449BDBA9B}"/>
              </a:ext>
            </a:extLst>
          </p:cNvPr>
          <p:cNvGrpSpPr/>
          <p:nvPr/>
        </p:nvGrpSpPr>
        <p:grpSpPr>
          <a:xfrm>
            <a:off x="2092611" y="2510530"/>
            <a:ext cx="7687998" cy="1451171"/>
            <a:chOff x="2036679" y="1239642"/>
            <a:chExt cx="7687998" cy="1451171"/>
          </a:xfrm>
        </p:grpSpPr>
        <p:pic>
          <p:nvPicPr>
            <p:cNvPr id="4" name="Google Shape;509;p3">
              <a:extLst>
                <a:ext uri="{FF2B5EF4-FFF2-40B4-BE49-F238E27FC236}">
                  <a16:creationId xmlns:a16="http://schemas.microsoft.com/office/drawing/2014/main" id="{74F20A8B-21BD-4C90-E87D-A68A5B18A202}"/>
                </a:ext>
              </a:extLst>
            </p:cNvPr>
            <p:cNvPicPr preferRelativeResize="0"/>
            <p:nvPr/>
          </p:nvPicPr>
          <p:blipFill rotWithShape="1">
            <a:blip r:embed="rId2">
              <a:alphaModFix/>
            </a:blip>
            <a:srcRect/>
            <a:stretch/>
          </p:blipFill>
          <p:spPr>
            <a:xfrm>
              <a:off x="6424083" y="1709935"/>
              <a:ext cx="3300594" cy="510583"/>
            </a:xfrm>
            <a:prstGeom prst="rect">
              <a:avLst/>
            </a:prstGeom>
            <a:noFill/>
            <a:ln>
              <a:noFill/>
            </a:ln>
          </p:spPr>
        </p:pic>
        <p:pic>
          <p:nvPicPr>
            <p:cNvPr id="5" name="Google Shape;511;p3" descr="A picture containing drawing&#10;&#10;Description automatically generated">
              <a:extLst>
                <a:ext uri="{FF2B5EF4-FFF2-40B4-BE49-F238E27FC236}">
                  <a16:creationId xmlns:a16="http://schemas.microsoft.com/office/drawing/2014/main" id="{64F11D81-20F1-F488-5AB8-538F61B627FF}"/>
                </a:ext>
              </a:extLst>
            </p:cNvPr>
            <p:cNvPicPr preferRelativeResize="0"/>
            <p:nvPr/>
          </p:nvPicPr>
          <p:blipFill rotWithShape="1">
            <a:blip r:embed="rId3">
              <a:alphaModFix/>
            </a:blip>
            <a:srcRect/>
            <a:stretch/>
          </p:blipFill>
          <p:spPr>
            <a:xfrm>
              <a:off x="2036679" y="1239642"/>
              <a:ext cx="4387404" cy="1451171"/>
            </a:xfrm>
            <a:prstGeom prst="rect">
              <a:avLst/>
            </a:prstGeom>
            <a:noFill/>
            <a:ln>
              <a:noFill/>
            </a:ln>
          </p:spPr>
        </p:pic>
      </p:grpSp>
      <p:grpSp>
        <p:nvGrpSpPr>
          <p:cNvPr id="18" name="Group 17">
            <a:extLst>
              <a:ext uri="{FF2B5EF4-FFF2-40B4-BE49-F238E27FC236}">
                <a16:creationId xmlns:a16="http://schemas.microsoft.com/office/drawing/2014/main" id="{46EE36C9-0966-9576-0272-7E5272CEC16C}"/>
              </a:ext>
            </a:extLst>
          </p:cNvPr>
          <p:cNvGrpSpPr/>
          <p:nvPr/>
        </p:nvGrpSpPr>
        <p:grpSpPr>
          <a:xfrm>
            <a:off x="1313633" y="3824653"/>
            <a:ext cx="9280109" cy="1117922"/>
            <a:chOff x="1473023" y="2961841"/>
            <a:chExt cx="9280109" cy="1117922"/>
          </a:xfrm>
        </p:grpSpPr>
        <p:grpSp>
          <p:nvGrpSpPr>
            <p:cNvPr id="19" name="Group 18">
              <a:extLst>
                <a:ext uri="{FF2B5EF4-FFF2-40B4-BE49-F238E27FC236}">
                  <a16:creationId xmlns:a16="http://schemas.microsoft.com/office/drawing/2014/main" id="{6BFABBB8-B203-7C11-AC5F-FBBAB00FBD52}"/>
                </a:ext>
              </a:extLst>
            </p:cNvPr>
            <p:cNvGrpSpPr/>
            <p:nvPr/>
          </p:nvGrpSpPr>
          <p:grpSpPr>
            <a:xfrm>
              <a:off x="3274179" y="3143129"/>
              <a:ext cx="7478953" cy="755346"/>
              <a:chOff x="3604665" y="2467638"/>
              <a:chExt cx="7478953" cy="755346"/>
            </a:xfrm>
          </p:grpSpPr>
          <p:pic>
            <p:nvPicPr>
              <p:cNvPr id="21" name="Google Shape;507;p3">
                <a:extLst>
                  <a:ext uri="{FF2B5EF4-FFF2-40B4-BE49-F238E27FC236}">
                    <a16:creationId xmlns:a16="http://schemas.microsoft.com/office/drawing/2014/main" id="{9A96A775-176C-4E52-3649-57BE34FD1CDE}"/>
                  </a:ext>
                </a:extLst>
              </p:cNvPr>
              <p:cNvPicPr preferRelativeResize="0"/>
              <p:nvPr/>
            </p:nvPicPr>
            <p:blipFill rotWithShape="1">
              <a:blip r:embed="rId4">
                <a:alphaModFix/>
              </a:blip>
              <a:srcRect/>
              <a:stretch/>
            </p:blipFill>
            <p:spPr>
              <a:xfrm>
                <a:off x="7425311" y="2523915"/>
                <a:ext cx="3658307" cy="646634"/>
              </a:xfrm>
              <a:prstGeom prst="rect">
                <a:avLst/>
              </a:prstGeom>
              <a:noFill/>
              <a:ln>
                <a:noFill/>
              </a:ln>
            </p:spPr>
          </p:pic>
          <p:pic>
            <p:nvPicPr>
              <p:cNvPr id="22" name="Google Shape;510;p3" descr="See the source image">
                <a:extLst>
                  <a:ext uri="{FF2B5EF4-FFF2-40B4-BE49-F238E27FC236}">
                    <a16:creationId xmlns:a16="http://schemas.microsoft.com/office/drawing/2014/main" id="{75D31693-5E7C-7EA4-3781-1B0A27454B8E}"/>
                  </a:ext>
                </a:extLst>
              </p:cNvPr>
              <p:cNvPicPr preferRelativeResize="0"/>
              <p:nvPr/>
            </p:nvPicPr>
            <p:blipFill rotWithShape="1">
              <a:blip r:embed="rId5">
                <a:alphaModFix/>
              </a:blip>
              <a:srcRect/>
              <a:stretch/>
            </p:blipFill>
            <p:spPr>
              <a:xfrm>
                <a:off x="3604665" y="2467638"/>
                <a:ext cx="3137412" cy="755346"/>
              </a:xfrm>
              <a:prstGeom prst="rect">
                <a:avLst/>
              </a:prstGeom>
              <a:noFill/>
              <a:ln>
                <a:noFill/>
              </a:ln>
            </p:spPr>
          </p:pic>
        </p:grpSp>
        <p:pic>
          <p:nvPicPr>
            <p:cNvPr id="20" name="Picture 2" descr="Professional Development">
              <a:extLst>
                <a:ext uri="{FF2B5EF4-FFF2-40B4-BE49-F238E27FC236}">
                  <a16:creationId xmlns:a16="http://schemas.microsoft.com/office/drawing/2014/main" id="{6F4FAC94-2441-EE4E-732C-64DF9941E0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3023" y="2961841"/>
              <a:ext cx="1117922" cy="1117922"/>
            </a:xfrm>
            <a:prstGeom prst="rect">
              <a:avLst/>
            </a:prstGeom>
            <a:noFill/>
            <a:extLst>
              <a:ext uri="{909E8E84-426E-40DD-AFC4-6F175D3DCCD1}">
                <a14:hiddenFill xmlns:a14="http://schemas.microsoft.com/office/drawing/2010/main">
                  <a:solidFill>
                    <a:srgbClr val="FFFFFF"/>
                  </a:solidFill>
                </a14:hiddenFill>
              </a:ext>
            </a:extLst>
          </p:spPr>
        </p:pic>
      </p:grpSp>
      <p:pic>
        <p:nvPicPr>
          <p:cNvPr id="23" name="Picture 22" descr="A black background with a black square&#10;&#10;Description automatically generated with medium confidence">
            <a:extLst>
              <a:ext uri="{FF2B5EF4-FFF2-40B4-BE49-F238E27FC236}">
                <a16:creationId xmlns:a16="http://schemas.microsoft.com/office/drawing/2014/main" id="{0FBC2F6E-30EA-C3FB-3387-5DC7521C3AC3}"/>
              </a:ext>
            </a:extLst>
          </p:cNvPr>
          <p:cNvPicPr>
            <a:picLocks noChangeAspect="1"/>
          </p:cNvPicPr>
          <p:nvPr/>
        </p:nvPicPr>
        <p:blipFill>
          <a:blip r:embed="rId7"/>
          <a:stretch>
            <a:fillRect/>
          </a:stretch>
        </p:blipFill>
        <p:spPr>
          <a:xfrm>
            <a:off x="6831429" y="1943250"/>
            <a:ext cx="2266431" cy="445369"/>
          </a:xfrm>
          <a:prstGeom prst="rect">
            <a:avLst/>
          </a:prstGeom>
        </p:spPr>
      </p:pic>
      <p:grpSp>
        <p:nvGrpSpPr>
          <p:cNvPr id="24" name="Group 23">
            <a:extLst>
              <a:ext uri="{FF2B5EF4-FFF2-40B4-BE49-F238E27FC236}">
                <a16:creationId xmlns:a16="http://schemas.microsoft.com/office/drawing/2014/main" id="{8BCD4823-7FE6-F03A-8109-35FCFFD55EF6}"/>
              </a:ext>
            </a:extLst>
          </p:cNvPr>
          <p:cNvGrpSpPr/>
          <p:nvPr/>
        </p:nvGrpSpPr>
        <p:grpSpPr>
          <a:xfrm>
            <a:off x="2729027" y="1865095"/>
            <a:ext cx="3470055" cy="523524"/>
            <a:chOff x="2888417" y="1332394"/>
            <a:chExt cx="3470055" cy="523524"/>
          </a:xfrm>
        </p:grpSpPr>
        <p:sp>
          <p:nvSpPr>
            <p:cNvPr id="25" name="TextBox 24">
              <a:extLst>
                <a:ext uri="{FF2B5EF4-FFF2-40B4-BE49-F238E27FC236}">
                  <a16:creationId xmlns:a16="http://schemas.microsoft.com/office/drawing/2014/main" id="{9CEEBF35-2912-8AA2-4966-1BDBAA103E9D}"/>
                </a:ext>
              </a:extLst>
            </p:cNvPr>
            <p:cNvSpPr txBox="1"/>
            <p:nvPr/>
          </p:nvSpPr>
          <p:spPr>
            <a:xfrm>
              <a:off x="3499997" y="1390961"/>
              <a:ext cx="2858475" cy="400110"/>
            </a:xfrm>
            <a:prstGeom prst="rect">
              <a:avLst/>
            </a:prstGeom>
            <a:noFill/>
          </p:spPr>
          <p:txBody>
            <a:bodyPr wrap="none" rtlCol="0">
              <a:spAutoFit/>
            </a:bodyPr>
            <a:lstStyle/>
            <a:p>
              <a:r>
                <a:rPr lang="en-GB" sz="2000" dirty="0">
                  <a:latin typeface="Space Grotesk" pitchFamily="2" charset="0"/>
                  <a:cs typeface="Space Grotesk" pitchFamily="2" charset="0"/>
                </a:rPr>
                <a:t>Azure Container Apps</a:t>
              </a:r>
              <a:endParaRPr lang="en-NL" sz="2000" dirty="0">
                <a:latin typeface="Space Grotesk" pitchFamily="2" charset="0"/>
                <a:cs typeface="Space Grotesk" pitchFamily="2" charset="0"/>
              </a:endParaRPr>
            </a:p>
          </p:txBody>
        </p:sp>
        <p:pic>
          <p:nvPicPr>
            <p:cNvPr id="26" name="Picture 2">
              <a:extLst>
                <a:ext uri="{FF2B5EF4-FFF2-40B4-BE49-F238E27FC236}">
                  <a16:creationId xmlns:a16="http://schemas.microsoft.com/office/drawing/2014/main" id="{A6B716BE-955D-BB81-8A14-E6861A39C5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88417" y="1332394"/>
              <a:ext cx="523524" cy="523524"/>
            </a:xfrm>
            <a:prstGeom prst="rect">
              <a:avLst/>
            </a:prstGeom>
            <a:noFill/>
            <a:extLst>
              <a:ext uri="{909E8E84-426E-40DD-AFC4-6F175D3DCCD1}">
                <a14:hiddenFill xmlns:a14="http://schemas.microsoft.com/office/drawing/2010/main">
                  <a:solidFill>
                    <a:srgbClr val="FFFFFF"/>
                  </a:solidFill>
                </a14:hiddenFill>
              </a:ext>
            </a:extLst>
          </p:spPr>
        </p:pic>
      </p:grpSp>
      <p:pic>
        <p:nvPicPr>
          <p:cNvPr id="27" name="Google Shape;335;p39">
            <a:extLst>
              <a:ext uri="{FF2B5EF4-FFF2-40B4-BE49-F238E27FC236}">
                <a16:creationId xmlns:a16="http://schemas.microsoft.com/office/drawing/2014/main" id="{B592E135-0639-215B-B4CB-85DF37D01947}"/>
              </a:ext>
            </a:extLst>
          </p:cNvPr>
          <p:cNvPicPr preferRelativeResize="0"/>
          <p:nvPr/>
        </p:nvPicPr>
        <p:blipFill rotWithShape="1">
          <a:blip r:embed="rId9">
            <a:alphaModFix/>
          </a:blip>
          <a:srcRect/>
          <a:stretch/>
        </p:blipFill>
        <p:spPr>
          <a:xfrm>
            <a:off x="4620869" y="5381408"/>
            <a:ext cx="2861701" cy="646634"/>
          </a:xfrm>
          <a:prstGeom prst="rect">
            <a:avLst/>
          </a:prstGeom>
          <a:noFill/>
          <a:ln>
            <a:noFill/>
          </a:ln>
        </p:spPr>
      </p:pic>
    </p:spTree>
    <p:extLst>
      <p:ext uri="{BB962C8B-B14F-4D97-AF65-F5344CB8AC3E}">
        <p14:creationId xmlns:p14="http://schemas.microsoft.com/office/powerpoint/2010/main" val="462834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46"/>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dirty="0"/>
              <a:t>Dapr community</a:t>
            </a:r>
            <a:endParaRPr dirty="0"/>
          </a:p>
        </p:txBody>
      </p:sp>
      <p:grpSp>
        <p:nvGrpSpPr>
          <p:cNvPr id="542" name="Google Shape;542;p46"/>
          <p:cNvGrpSpPr/>
          <p:nvPr/>
        </p:nvGrpSpPr>
        <p:grpSpPr>
          <a:xfrm>
            <a:off x="4745775" y="3949786"/>
            <a:ext cx="2887419" cy="2792273"/>
            <a:chOff x="4745775" y="3850726"/>
            <a:chExt cx="2887419" cy="2792273"/>
          </a:xfrm>
        </p:grpSpPr>
        <p:pic>
          <p:nvPicPr>
            <p:cNvPr id="543" name="Google Shape;543;p46"/>
            <p:cNvPicPr preferRelativeResize="0"/>
            <p:nvPr/>
          </p:nvPicPr>
          <p:blipFill rotWithShape="1">
            <a:blip r:embed="rId3">
              <a:alphaModFix/>
            </a:blip>
            <a:srcRect/>
            <a:stretch/>
          </p:blipFill>
          <p:spPr>
            <a:xfrm>
              <a:off x="4745775" y="3850726"/>
              <a:ext cx="2520000" cy="2520000"/>
            </a:xfrm>
            <a:prstGeom prst="rect">
              <a:avLst/>
            </a:prstGeom>
            <a:noFill/>
            <a:ln>
              <a:noFill/>
            </a:ln>
          </p:spPr>
        </p:pic>
        <p:sp>
          <p:nvSpPr>
            <p:cNvPr id="544" name="Google Shape;544;p46"/>
            <p:cNvSpPr txBox="1"/>
            <p:nvPr/>
          </p:nvSpPr>
          <p:spPr>
            <a:xfrm>
              <a:off x="4978781" y="5283250"/>
              <a:ext cx="2053988"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121C29"/>
                  </a:solidFill>
                  <a:latin typeface="Space Grotesk"/>
                  <a:ea typeface="Space Grotesk"/>
                  <a:cs typeface="Space Grotesk"/>
                  <a:sym typeface="Space Grotesk"/>
                </a:rPr>
                <a:t>Contributors</a:t>
              </a:r>
              <a:endParaRPr sz="1800" b="1" i="0" u="none" strike="noStrike" cap="none">
                <a:solidFill>
                  <a:srgbClr val="121C29"/>
                </a:solidFill>
                <a:latin typeface="Space Grotesk"/>
                <a:ea typeface="Space Grotesk"/>
                <a:cs typeface="Space Grotesk"/>
                <a:sym typeface="Space Grotesk"/>
              </a:endParaRPr>
            </a:p>
          </p:txBody>
        </p:sp>
        <p:sp>
          <p:nvSpPr>
            <p:cNvPr id="545" name="Google Shape;545;p46"/>
            <p:cNvSpPr txBox="1"/>
            <p:nvPr/>
          </p:nvSpPr>
          <p:spPr>
            <a:xfrm>
              <a:off x="4978781" y="4472487"/>
              <a:ext cx="2053988"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rgbClr val="121C29"/>
                  </a:solidFill>
                  <a:latin typeface="Space Grotesk"/>
                  <a:ea typeface="Space Grotesk"/>
                  <a:cs typeface="Space Grotesk"/>
                  <a:sym typeface="Space Grotesk"/>
                </a:rPr>
                <a:t>3k</a:t>
              </a:r>
              <a:endParaRPr sz="3600" b="1" i="0" u="none" strike="noStrike" cap="none">
                <a:solidFill>
                  <a:srgbClr val="121C29"/>
                </a:solidFill>
                <a:latin typeface="Space Grotesk"/>
                <a:ea typeface="Space Grotesk"/>
                <a:cs typeface="Space Grotesk"/>
                <a:sym typeface="Space Grotesk"/>
              </a:endParaRPr>
            </a:p>
          </p:txBody>
        </p:sp>
        <p:grpSp>
          <p:nvGrpSpPr>
            <p:cNvPr id="546" name="Google Shape;546;p46"/>
            <p:cNvGrpSpPr/>
            <p:nvPr/>
          </p:nvGrpSpPr>
          <p:grpSpPr>
            <a:xfrm>
              <a:off x="6512012" y="5521817"/>
              <a:ext cx="1121182" cy="1121182"/>
              <a:chOff x="7093075" y="5503236"/>
              <a:chExt cx="1121182" cy="1121182"/>
            </a:xfrm>
          </p:grpSpPr>
          <p:pic>
            <p:nvPicPr>
              <p:cNvPr id="547" name="Google Shape;547;p46"/>
              <p:cNvPicPr preferRelativeResize="0"/>
              <p:nvPr/>
            </p:nvPicPr>
            <p:blipFill rotWithShape="1">
              <a:blip r:embed="rId4">
                <a:alphaModFix/>
              </a:blip>
              <a:srcRect/>
              <a:stretch/>
            </p:blipFill>
            <p:spPr>
              <a:xfrm>
                <a:off x="7093075" y="5503236"/>
                <a:ext cx="1121182" cy="1121182"/>
              </a:xfrm>
              <a:prstGeom prst="rect">
                <a:avLst/>
              </a:prstGeom>
              <a:noFill/>
              <a:ln>
                <a:noFill/>
              </a:ln>
            </p:spPr>
          </p:pic>
          <p:pic>
            <p:nvPicPr>
              <p:cNvPr id="548" name="Google Shape;548;p46"/>
              <p:cNvPicPr preferRelativeResize="0"/>
              <p:nvPr/>
            </p:nvPicPr>
            <p:blipFill rotWithShape="1">
              <a:blip r:embed="rId5">
                <a:alphaModFix/>
              </a:blip>
              <a:srcRect/>
              <a:stretch/>
            </p:blipFill>
            <p:spPr>
              <a:xfrm>
                <a:off x="7378041" y="5793827"/>
                <a:ext cx="551250" cy="540000"/>
              </a:xfrm>
              <a:prstGeom prst="rect">
                <a:avLst/>
              </a:prstGeom>
              <a:noFill/>
              <a:ln>
                <a:noFill/>
              </a:ln>
            </p:spPr>
          </p:pic>
        </p:grpSp>
      </p:grpSp>
      <p:grpSp>
        <p:nvGrpSpPr>
          <p:cNvPr id="549" name="Google Shape;549;p46"/>
          <p:cNvGrpSpPr/>
          <p:nvPr/>
        </p:nvGrpSpPr>
        <p:grpSpPr>
          <a:xfrm>
            <a:off x="7449639" y="3949786"/>
            <a:ext cx="2910994" cy="2792273"/>
            <a:chOff x="7449639" y="3949786"/>
            <a:chExt cx="2910994" cy="2792273"/>
          </a:xfrm>
        </p:grpSpPr>
        <p:pic>
          <p:nvPicPr>
            <p:cNvPr id="550" name="Google Shape;550;p46"/>
            <p:cNvPicPr preferRelativeResize="0"/>
            <p:nvPr/>
          </p:nvPicPr>
          <p:blipFill rotWithShape="1">
            <a:blip r:embed="rId6">
              <a:alphaModFix/>
            </a:blip>
            <a:srcRect/>
            <a:stretch/>
          </p:blipFill>
          <p:spPr>
            <a:xfrm>
              <a:off x="7449639" y="3949786"/>
              <a:ext cx="2520000" cy="2520000"/>
            </a:xfrm>
            <a:prstGeom prst="rect">
              <a:avLst/>
            </a:prstGeom>
            <a:noFill/>
            <a:ln>
              <a:noFill/>
            </a:ln>
          </p:spPr>
        </p:pic>
        <p:sp>
          <p:nvSpPr>
            <p:cNvPr id="551" name="Google Shape;551;p46"/>
            <p:cNvSpPr txBox="1"/>
            <p:nvPr/>
          </p:nvSpPr>
          <p:spPr>
            <a:xfrm>
              <a:off x="7682645" y="5215800"/>
              <a:ext cx="2053988"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Space Grotesk"/>
                  <a:ea typeface="Space Grotesk"/>
                  <a:cs typeface="Space Grotesk"/>
                  <a:sym typeface="Space Grotesk"/>
                </a:rPr>
                <a:t>Discord members</a:t>
              </a:r>
              <a:endParaRPr sz="1800" b="1" i="0" u="none" strike="noStrike" cap="none">
                <a:solidFill>
                  <a:schemeClr val="lt1"/>
                </a:solidFill>
                <a:latin typeface="Space Grotesk"/>
                <a:ea typeface="Space Grotesk"/>
                <a:cs typeface="Space Grotesk"/>
                <a:sym typeface="Space Grotesk"/>
              </a:endParaRPr>
            </a:p>
          </p:txBody>
        </p:sp>
        <p:sp>
          <p:nvSpPr>
            <p:cNvPr id="552" name="Google Shape;552;p46"/>
            <p:cNvSpPr txBox="1"/>
            <p:nvPr/>
          </p:nvSpPr>
          <p:spPr>
            <a:xfrm>
              <a:off x="7682645" y="4571547"/>
              <a:ext cx="2053988"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Space Grotesk"/>
                  <a:ea typeface="Space Grotesk"/>
                  <a:cs typeface="Space Grotesk"/>
                  <a:sym typeface="Space Grotesk"/>
                </a:rPr>
                <a:t>7k</a:t>
              </a:r>
              <a:endParaRPr sz="3600" b="1" i="0" u="none" strike="noStrike" cap="none">
                <a:solidFill>
                  <a:schemeClr val="lt1"/>
                </a:solidFill>
                <a:latin typeface="Space Grotesk"/>
                <a:ea typeface="Space Grotesk"/>
                <a:cs typeface="Space Grotesk"/>
                <a:sym typeface="Space Grotesk"/>
              </a:endParaRPr>
            </a:p>
          </p:txBody>
        </p:sp>
        <p:grpSp>
          <p:nvGrpSpPr>
            <p:cNvPr id="553" name="Google Shape;553;p46"/>
            <p:cNvGrpSpPr/>
            <p:nvPr/>
          </p:nvGrpSpPr>
          <p:grpSpPr>
            <a:xfrm>
              <a:off x="9239451" y="5620877"/>
              <a:ext cx="1121182" cy="1121182"/>
              <a:chOff x="9239451" y="5441281"/>
              <a:chExt cx="1121182" cy="1121182"/>
            </a:xfrm>
          </p:grpSpPr>
          <p:pic>
            <p:nvPicPr>
              <p:cNvPr id="554" name="Google Shape;554;p46"/>
              <p:cNvPicPr preferRelativeResize="0"/>
              <p:nvPr/>
            </p:nvPicPr>
            <p:blipFill rotWithShape="1">
              <a:blip r:embed="rId4">
                <a:alphaModFix/>
              </a:blip>
              <a:srcRect/>
              <a:stretch/>
            </p:blipFill>
            <p:spPr>
              <a:xfrm>
                <a:off x="9239451" y="5441281"/>
                <a:ext cx="1121182" cy="1121182"/>
              </a:xfrm>
              <a:prstGeom prst="rect">
                <a:avLst/>
              </a:prstGeom>
              <a:noFill/>
              <a:ln>
                <a:noFill/>
              </a:ln>
            </p:spPr>
          </p:pic>
          <p:pic>
            <p:nvPicPr>
              <p:cNvPr id="555" name="Google Shape;555;p46"/>
              <p:cNvPicPr preferRelativeResize="0"/>
              <p:nvPr/>
            </p:nvPicPr>
            <p:blipFill rotWithShape="1">
              <a:blip r:embed="rId7">
                <a:alphaModFix/>
              </a:blip>
              <a:srcRect/>
              <a:stretch/>
            </p:blipFill>
            <p:spPr>
              <a:xfrm>
                <a:off x="9464319" y="5738014"/>
                <a:ext cx="671446" cy="509825"/>
              </a:xfrm>
              <a:prstGeom prst="rect">
                <a:avLst/>
              </a:prstGeom>
              <a:noFill/>
              <a:ln>
                <a:noFill/>
              </a:ln>
            </p:spPr>
          </p:pic>
        </p:grpSp>
      </p:grpSp>
      <p:grpSp>
        <p:nvGrpSpPr>
          <p:cNvPr id="556" name="Google Shape;556;p46"/>
          <p:cNvGrpSpPr/>
          <p:nvPr/>
        </p:nvGrpSpPr>
        <p:grpSpPr>
          <a:xfrm>
            <a:off x="642111" y="1132830"/>
            <a:ext cx="2884950" cy="2778236"/>
            <a:chOff x="642111" y="1132830"/>
            <a:chExt cx="2884950" cy="2778236"/>
          </a:xfrm>
        </p:grpSpPr>
        <p:pic>
          <p:nvPicPr>
            <p:cNvPr id="557" name="Google Shape;557;p46"/>
            <p:cNvPicPr preferRelativeResize="0"/>
            <p:nvPr/>
          </p:nvPicPr>
          <p:blipFill rotWithShape="1">
            <a:blip r:embed="rId8">
              <a:alphaModFix/>
            </a:blip>
            <a:srcRect/>
            <a:stretch/>
          </p:blipFill>
          <p:spPr>
            <a:xfrm>
              <a:off x="642111" y="1132830"/>
              <a:ext cx="2520000" cy="2520000"/>
            </a:xfrm>
            <a:prstGeom prst="rect">
              <a:avLst/>
            </a:prstGeom>
            <a:noFill/>
            <a:ln>
              <a:noFill/>
            </a:ln>
          </p:spPr>
        </p:pic>
        <p:sp>
          <p:nvSpPr>
            <p:cNvPr id="558" name="Google Shape;558;p46"/>
            <p:cNvSpPr txBox="1"/>
            <p:nvPr/>
          </p:nvSpPr>
          <p:spPr>
            <a:xfrm>
              <a:off x="875117" y="1735774"/>
              <a:ext cx="2053988"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dirty="0">
                  <a:solidFill>
                    <a:schemeClr val="lt1"/>
                  </a:solidFill>
                  <a:latin typeface="Space Grotesk"/>
                  <a:ea typeface="Space Grotesk"/>
                  <a:cs typeface="Space Grotesk"/>
                  <a:sym typeface="Space Grotesk"/>
                </a:rPr>
                <a:t>12/157</a:t>
              </a:r>
              <a:endParaRPr sz="3600" b="1" i="0" u="none" strike="noStrike" cap="none" dirty="0">
                <a:solidFill>
                  <a:schemeClr val="lt1"/>
                </a:solidFill>
                <a:latin typeface="Space Grotesk"/>
                <a:ea typeface="Space Grotesk"/>
                <a:cs typeface="Space Grotesk"/>
                <a:sym typeface="Space Grotesk"/>
              </a:endParaRPr>
            </a:p>
          </p:txBody>
        </p:sp>
        <p:sp>
          <p:nvSpPr>
            <p:cNvPr id="559" name="Google Shape;559;p46"/>
            <p:cNvSpPr txBox="1"/>
            <p:nvPr/>
          </p:nvSpPr>
          <p:spPr>
            <a:xfrm>
              <a:off x="875117" y="2397345"/>
              <a:ext cx="2053988"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Space Grotesk"/>
                  <a:ea typeface="Space Grotesk"/>
                  <a:cs typeface="Space Grotesk"/>
                  <a:sym typeface="Space Grotesk"/>
                </a:rPr>
                <a:t>Largest CNCF project</a:t>
              </a:r>
              <a:endParaRPr sz="1800" b="1" i="0" u="none" strike="noStrike" cap="none">
                <a:solidFill>
                  <a:schemeClr val="lt1"/>
                </a:solidFill>
                <a:latin typeface="Space Grotesk"/>
                <a:ea typeface="Space Grotesk"/>
                <a:cs typeface="Space Grotesk"/>
                <a:sym typeface="Space Grotesk"/>
              </a:endParaRPr>
            </a:p>
          </p:txBody>
        </p:sp>
        <p:grpSp>
          <p:nvGrpSpPr>
            <p:cNvPr id="560" name="Google Shape;560;p46"/>
            <p:cNvGrpSpPr/>
            <p:nvPr/>
          </p:nvGrpSpPr>
          <p:grpSpPr>
            <a:xfrm>
              <a:off x="2405879" y="2789884"/>
              <a:ext cx="1121182" cy="1121182"/>
              <a:chOff x="2405879" y="2789884"/>
              <a:chExt cx="1121182" cy="1121182"/>
            </a:xfrm>
          </p:grpSpPr>
          <p:pic>
            <p:nvPicPr>
              <p:cNvPr id="561" name="Google Shape;561;p46"/>
              <p:cNvPicPr preferRelativeResize="0"/>
              <p:nvPr/>
            </p:nvPicPr>
            <p:blipFill rotWithShape="1">
              <a:blip r:embed="rId4">
                <a:alphaModFix/>
              </a:blip>
              <a:srcRect/>
              <a:stretch/>
            </p:blipFill>
            <p:spPr>
              <a:xfrm>
                <a:off x="2405879" y="2789884"/>
                <a:ext cx="1121182" cy="1121182"/>
              </a:xfrm>
              <a:prstGeom prst="rect">
                <a:avLst/>
              </a:prstGeom>
              <a:noFill/>
              <a:ln>
                <a:noFill/>
              </a:ln>
            </p:spPr>
          </p:pic>
          <p:pic>
            <p:nvPicPr>
              <p:cNvPr id="562" name="Google Shape;562;p46" descr="Logo&#10;&#10;Description automatically generated"/>
              <p:cNvPicPr preferRelativeResize="0"/>
              <p:nvPr/>
            </p:nvPicPr>
            <p:blipFill rotWithShape="1">
              <a:blip r:embed="rId9">
                <a:alphaModFix/>
              </a:blip>
              <a:srcRect l="4284" r="6070"/>
              <a:stretch/>
            </p:blipFill>
            <p:spPr>
              <a:xfrm>
                <a:off x="2554113" y="3027053"/>
                <a:ext cx="824713" cy="655161"/>
              </a:xfrm>
              <a:prstGeom prst="rect">
                <a:avLst/>
              </a:prstGeom>
              <a:noFill/>
              <a:ln>
                <a:noFill/>
              </a:ln>
            </p:spPr>
          </p:pic>
        </p:grpSp>
      </p:grpSp>
      <p:grpSp>
        <p:nvGrpSpPr>
          <p:cNvPr id="563" name="Google Shape;563;p46"/>
          <p:cNvGrpSpPr/>
          <p:nvPr/>
        </p:nvGrpSpPr>
        <p:grpSpPr>
          <a:xfrm>
            <a:off x="6068017" y="1132830"/>
            <a:ext cx="2886089" cy="2780066"/>
            <a:chOff x="6068017" y="1132830"/>
            <a:chExt cx="2886089" cy="2780066"/>
          </a:xfrm>
        </p:grpSpPr>
        <p:pic>
          <p:nvPicPr>
            <p:cNvPr id="564" name="Google Shape;564;p46"/>
            <p:cNvPicPr preferRelativeResize="0"/>
            <p:nvPr/>
          </p:nvPicPr>
          <p:blipFill rotWithShape="1">
            <a:blip r:embed="rId10">
              <a:alphaModFix/>
            </a:blip>
            <a:srcRect/>
            <a:stretch/>
          </p:blipFill>
          <p:spPr>
            <a:xfrm>
              <a:off x="6068017" y="1132830"/>
              <a:ext cx="2520000" cy="2520000"/>
            </a:xfrm>
            <a:prstGeom prst="rect">
              <a:avLst/>
            </a:prstGeom>
            <a:noFill/>
            <a:ln>
              <a:noFill/>
            </a:ln>
          </p:spPr>
        </p:pic>
        <p:sp>
          <p:nvSpPr>
            <p:cNvPr id="565" name="Google Shape;565;p46"/>
            <p:cNvSpPr txBox="1"/>
            <p:nvPr/>
          </p:nvSpPr>
          <p:spPr>
            <a:xfrm>
              <a:off x="6301023" y="2392830"/>
              <a:ext cx="2053988"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Space Grotesk"/>
                  <a:ea typeface="Space Grotesk"/>
                  <a:cs typeface="Space Grotesk"/>
                  <a:sym typeface="Space Grotesk"/>
                </a:rPr>
                <a:t>Docker Hub pulls/month</a:t>
              </a:r>
              <a:endParaRPr sz="1800" b="1" i="0" u="none" strike="noStrike" cap="none">
                <a:solidFill>
                  <a:schemeClr val="lt1"/>
                </a:solidFill>
                <a:latin typeface="Space Grotesk"/>
                <a:ea typeface="Space Grotesk"/>
                <a:cs typeface="Space Grotesk"/>
                <a:sym typeface="Space Grotesk"/>
              </a:endParaRPr>
            </a:p>
          </p:txBody>
        </p:sp>
        <p:sp>
          <p:nvSpPr>
            <p:cNvPr id="566" name="Google Shape;566;p46"/>
            <p:cNvSpPr txBox="1"/>
            <p:nvPr/>
          </p:nvSpPr>
          <p:spPr>
            <a:xfrm>
              <a:off x="6301023" y="1738489"/>
              <a:ext cx="2053988"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Space Grotesk"/>
                  <a:ea typeface="Space Grotesk"/>
                  <a:cs typeface="Space Grotesk"/>
                  <a:sym typeface="Space Grotesk"/>
                </a:rPr>
                <a:t>700k+</a:t>
              </a:r>
              <a:endParaRPr sz="3600" b="1" i="0" u="none" strike="noStrike" cap="none">
                <a:solidFill>
                  <a:schemeClr val="lt1"/>
                </a:solidFill>
                <a:latin typeface="Space Grotesk"/>
                <a:ea typeface="Space Grotesk"/>
                <a:cs typeface="Space Grotesk"/>
                <a:sym typeface="Space Grotesk"/>
              </a:endParaRPr>
            </a:p>
          </p:txBody>
        </p:sp>
        <p:grpSp>
          <p:nvGrpSpPr>
            <p:cNvPr id="567" name="Google Shape;567;p46"/>
            <p:cNvGrpSpPr/>
            <p:nvPr/>
          </p:nvGrpSpPr>
          <p:grpSpPr>
            <a:xfrm>
              <a:off x="7832924" y="2791714"/>
              <a:ext cx="1121182" cy="1121182"/>
              <a:chOff x="7832924" y="2791714"/>
              <a:chExt cx="1121182" cy="1121182"/>
            </a:xfrm>
          </p:grpSpPr>
          <p:pic>
            <p:nvPicPr>
              <p:cNvPr id="568" name="Google Shape;568;p46"/>
              <p:cNvPicPr preferRelativeResize="0"/>
              <p:nvPr/>
            </p:nvPicPr>
            <p:blipFill rotWithShape="1">
              <a:blip r:embed="rId4">
                <a:alphaModFix/>
              </a:blip>
              <a:srcRect/>
              <a:stretch/>
            </p:blipFill>
            <p:spPr>
              <a:xfrm>
                <a:off x="7832924" y="2791714"/>
                <a:ext cx="1121182" cy="1121182"/>
              </a:xfrm>
              <a:prstGeom prst="rect">
                <a:avLst/>
              </a:prstGeom>
              <a:noFill/>
              <a:ln>
                <a:noFill/>
              </a:ln>
            </p:spPr>
          </p:pic>
          <p:pic>
            <p:nvPicPr>
              <p:cNvPr id="569" name="Google Shape;569;p46"/>
              <p:cNvPicPr preferRelativeResize="0"/>
              <p:nvPr/>
            </p:nvPicPr>
            <p:blipFill rotWithShape="1">
              <a:blip r:embed="rId11">
                <a:alphaModFix/>
              </a:blip>
              <a:srcRect/>
              <a:stretch/>
            </p:blipFill>
            <p:spPr>
              <a:xfrm>
                <a:off x="8060019" y="3073144"/>
                <a:ext cx="711862" cy="501060"/>
              </a:xfrm>
              <a:prstGeom prst="rect">
                <a:avLst/>
              </a:prstGeom>
              <a:noFill/>
              <a:ln>
                <a:noFill/>
              </a:ln>
            </p:spPr>
          </p:pic>
        </p:grpSp>
      </p:grpSp>
      <p:grpSp>
        <p:nvGrpSpPr>
          <p:cNvPr id="570" name="Google Shape;570;p46"/>
          <p:cNvGrpSpPr/>
          <p:nvPr/>
        </p:nvGrpSpPr>
        <p:grpSpPr>
          <a:xfrm>
            <a:off x="3355064" y="1132830"/>
            <a:ext cx="2871603" cy="2771955"/>
            <a:chOff x="3355064" y="1132830"/>
            <a:chExt cx="2871603" cy="2771955"/>
          </a:xfrm>
        </p:grpSpPr>
        <p:pic>
          <p:nvPicPr>
            <p:cNvPr id="571" name="Google Shape;571;p46"/>
            <p:cNvPicPr preferRelativeResize="0"/>
            <p:nvPr/>
          </p:nvPicPr>
          <p:blipFill rotWithShape="1">
            <a:blip r:embed="rId12">
              <a:alphaModFix/>
            </a:blip>
            <a:srcRect/>
            <a:stretch/>
          </p:blipFill>
          <p:spPr>
            <a:xfrm>
              <a:off x="3355064" y="1132830"/>
              <a:ext cx="2520000" cy="2520000"/>
            </a:xfrm>
            <a:prstGeom prst="rect">
              <a:avLst/>
            </a:prstGeom>
            <a:noFill/>
            <a:ln>
              <a:noFill/>
            </a:ln>
          </p:spPr>
        </p:pic>
        <p:sp>
          <p:nvSpPr>
            <p:cNvPr id="572" name="Google Shape;572;p46"/>
            <p:cNvSpPr txBox="1"/>
            <p:nvPr/>
          </p:nvSpPr>
          <p:spPr>
            <a:xfrm>
              <a:off x="3588070" y="2389267"/>
              <a:ext cx="2053988"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121C29"/>
                  </a:solidFill>
                  <a:latin typeface="Space Grotesk"/>
                  <a:ea typeface="Space Grotesk"/>
                  <a:cs typeface="Space Grotesk"/>
                  <a:sym typeface="Space Grotesk"/>
                </a:rPr>
                <a:t>Community components</a:t>
              </a:r>
              <a:endParaRPr sz="1800" b="1" i="0" u="none" strike="noStrike" cap="none">
                <a:solidFill>
                  <a:srgbClr val="121C29"/>
                </a:solidFill>
                <a:latin typeface="Space Grotesk"/>
                <a:ea typeface="Space Grotesk"/>
                <a:cs typeface="Space Grotesk"/>
                <a:sym typeface="Space Grotesk"/>
              </a:endParaRPr>
            </a:p>
          </p:txBody>
        </p:sp>
        <p:sp>
          <p:nvSpPr>
            <p:cNvPr id="573" name="Google Shape;573;p46"/>
            <p:cNvSpPr txBox="1"/>
            <p:nvPr/>
          </p:nvSpPr>
          <p:spPr>
            <a:xfrm>
              <a:off x="3588070" y="1735774"/>
              <a:ext cx="2053988"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rgbClr val="121C29"/>
                  </a:solidFill>
                  <a:latin typeface="Space Grotesk"/>
                  <a:ea typeface="Space Grotesk"/>
                  <a:cs typeface="Space Grotesk"/>
                  <a:sym typeface="Space Grotesk"/>
                </a:rPr>
                <a:t>120</a:t>
              </a:r>
              <a:endParaRPr sz="3600" b="1" i="0" u="none" strike="noStrike" cap="none">
                <a:solidFill>
                  <a:srgbClr val="121C29"/>
                </a:solidFill>
                <a:latin typeface="Space Grotesk"/>
                <a:ea typeface="Space Grotesk"/>
                <a:cs typeface="Space Grotesk"/>
                <a:sym typeface="Space Grotesk"/>
              </a:endParaRPr>
            </a:p>
          </p:txBody>
        </p:sp>
        <p:grpSp>
          <p:nvGrpSpPr>
            <p:cNvPr id="574" name="Google Shape;574;p46"/>
            <p:cNvGrpSpPr/>
            <p:nvPr/>
          </p:nvGrpSpPr>
          <p:grpSpPr>
            <a:xfrm>
              <a:off x="5105485" y="2783603"/>
              <a:ext cx="1121182" cy="1121182"/>
              <a:chOff x="5105485" y="2783603"/>
              <a:chExt cx="1121182" cy="1121182"/>
            </a:xfrm>
          </p:grpSpPr>
          <p:pic>
            <p:nvPicPr>
              <p:cNvPr id="575" name="Google Shape;575;p46"/>
              <p:cNvPicPr preferRelativeResize="0"/>
              <p:nvPr/>
            </p:nvPicPr>
            <p:blipFill rotWithShape="1">
              <a:blip r:embed="rId4">
                <a:alphaModFix/>
              </a:blip>
              <a:srcRect/>
              <a:stretch/>
            </p:blipFill>
            <p:spPr>
              <a:xfrm>
                <a:off x="5105485" y="2783603"/>
                <a:ext cx="1121182" cy="1121182"/>
              </a:xfrm>
              <a:prstGeom prst="rect">
                <a:avLst/>
              </a:prstGeom>
              <a:noFill/>
              <a:ln>
                <a:noFill/>
              </a:ln>
            </p:spPr>
          </p:pic>
          <p:pic>
            <p:nvPicPr>
              <p:cNvPr id="576" name="Google Shape;576;p46"/>
              <p:cNvPicPr preferRelativeResize="0"/>
              <p:nvPr/>
            </p:nvPicPr>
            <p:blipFill rotWithShape="1">
              <a:blip r:embed="rId5">
                <a:alphaModFix/>
              </a:blip>
              <a:srcRect/>
              <a:stretch/>
            </p:blipFill>
            <p:spPr>
              <a:xfrm>
                <a:off x="5390451" y="3057550"/>
                <a:ext cx="551250" cy="540000"/>
              </a:xfrm>
              <a:prstGeom prst="rect">
                <a:avLst/>
              </a:prstGeom>
              <a:noFill/>
              <a:ln>
                <a:noFill/>
              </a:ln>
            </p:spPr>
          </p:pic>
        </p:grpSp>
      </p:grpSp>
      <p:grpSp>
        <p:nvGrpSpPr>
          <p:cNvPr id="577" name="Google Shape;577;p46"/>
          <p:cNvGrpSpPr/>
          <p:nvPr/>
        </p:nvGrpSpPr>
        <p:grpSpPr>
          <a:xfrm>
            <a:off x="1970270" y="3946011"/>
            <a:ext cx="2907100" cy="2796048"/>
            <a:chOff x="2018336" y="3949786"/>
            <a:chExt cx="2907100" cy="2796048"/>
          </a:xfrm>
        </p:grpSpPr>
        <p:grpSp>
          <p:nvGrpSpPr>
            <p:cNvPr id="578" name="Google Shape;578;p46"/>
            <p:cNvGrpSpPr/>
            <p:nvPr/>
          </p:nvGrpSpPr>
          <p:grpSpPr>
            <a:xfrm>
              <a:off x="2018336" y="3949786"/>
              <a:ext cx="2907100" cy="2796048"/>
              <a:chOff x="2018336" y="3850726"/>
              <a:chExt cx="2907100" cy="2796048"/>
            </a:xfrm>
          </p:grpSpPr>
          <p:pic>
            <p:nvPicPr>
              <p:cNvPr id="579" name="Google Shape;579;p46"/>
              <p:cNvPicPr preferRelativeResize="0"/>
              <p:nvPr/>
            </p:nvPicPr>
            <p:blipFill rotWithShape="1">
              <a:blip r:embed="rId13">
                <a:alphaModFix/>
              </a:blip>
              <a:srcRect/>
              <a:stretch/>
            </p:blipFill>
            <p:spPr>
              <a:xfrm>
                <a:off x="2018336" y="3850726"/>
                <a:ext cx="2520000" cy="2520000"/>
              </a:xfrm>
              <a:prstGeom prst="rect">
                <a:avLst/>
              </a:prstGeom>
              <a:noFill/>
              <a:ln>
                <a:noFill/>
              </a:ln>
            </p:spPr>
          </p:pic>
          <p:sp>
            <p:nvSpPr>
              <p:cNvPr id="580" name="Google Shape;580;p46"/>
              <p:cNvSpPr txBox="1"/>
              <p:nvPr/>
            </p:nvSpPr>
            <p:spPr>
              <a:xfrm>
                <a:off x="2222361" y="4472487"/>
                <a:ext cx="2053988"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dirty="0">
                    <a:solidFill>
                      <a:schemeClr val="lt1"/>
                    </a:solidFill>
                    <a:latin typeface="Space Grotesk"/>
                    <a:ea typeface="Space Grotesk"/>
                    <a:cs typeface="Space Grotesk"/>
                    <a:sym typeface="Space Grotesk"/>
                  </a:rPr>
                  <a:t>29k</a:t>
                </a:r>
                <a:endParaRPr sz="3600" b="1" i="0" u="none" strike="noStrike" cap="none" dirty="0">
                  <a:solidFill>
                    <a:schemeClr val="lt1"/>
                  </a:solidFill>
                  <a:latin typeface="Space Grotesk"/>
                  <a:ea typeface="Space Grotesk"/>
                  <a:cs typeface="Space Grotesk"/>
                  <a:sym typeface="Space Grotesk"/>
                </a:endParaRPr>
              </a:p>
            </p:txBody>
          </p:sp>
          <p:sp>
            <p:nvSpPr>
              <p:cNvPr id="581" name="Google Shape;581;p46"/>
              <p:cNvSpPr txBox="1"/>
              <p:nvPr/>
            </p:nvSpPr>
            <p:spPr>
              <a:xfrm>
                <a:off x="2222361" y="5255239"/>
                <a:ext cx="2053988"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Space Grotesk"/>
                    <a:ea typeface="Space Grotesk"/>
                    <a:cs typeface="Space Grotesk"/>
                    <a:sym typeface="Space Grotesk"/>
                  </a:rPr>
                  <a:t>GitHub stars</a:t>
                </a:r>
                <a:endParaRPr sz="1800" b="1" i="0" u="none" strike="noStrike" cap="none">
                  <a:solidFill>
                    <a:schemeClr val="lt1"/>
                  </a:solidFill>
                  <a:latin typeface="Space Grotesk"/>
                  <a:ea typeface="Space Grotesk"/>
                  <a:cs typeface="Space Grotesk"/>
                  <a:sym typeface="Space Grotesk"/>
                </a:endParaRPr>
              </a:p>
            </p:txBody>
          </p:sp>
          <p:pic>
            <p:nvPicPr>
              <p:cNvPr id="582" name="Google Shape;582;p46"/>
              <p:cNvPicPr preferRelativeResize="0"/>
              <p:nvPr/>
            </p:nvPicPr>
            <p:blipFill rotWithShape="1">
              <a:blip r:embed="rId4">
                <a:alphaModFix/>
              </a:blip>
              <a:srcRect/>
              <a:stretch/>
            </p:blipFill>
            <p:spPr>
              <a:xfrm>
                <a:off x="3804254" y="5525592"/>
                <a:ext cx="1121182" cy="1121182"/>
              </a:xfrm>
              <a:prstGeom prst="rect">
                <a:avLst/>
              </a:prstGeom>
              <a:noFill/>
              <a:ln>
                <a:noFill/>
              </a:ln>
            </p:spPr>
          </p:pic>
        </p:grpSp>
        <p:sp>
          <p:nvSpPr>
            <p:cNvPr id="583" name="Google Shape;583;p46"/>
            <p:cNvSpPr txBox="1"/>
            <p:nvPr/>
          </p:nvSpPr>
          <p:spPr>
            <a:xfrm>
              <a:off x="3875322" y="5768576"/>
              <a:ext cx="958917"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b="0" i="0" u="none" strike="noStrike" cap="none" dirty="0">
                  <a:solidFill>
                    <a:srgbClr val="000000"/>
                  </a:solidFill>
                  <a:latin typeface="Space Grotesk" pitchFamily="2" charset="0"/>
                  <a:cs typeface="Space Grotesk" pitchFamily="2" charset="0"/>
                  <a:sym typeface="Arial"/>
                </a:rPr>
                <a:t>⭐</a:t>
              </a:r>
              <a:endParaRPr sz="4400" b="0" i="0" u="none" strike="noStrike" cap="none" dirty="0">
                <a:solidFill>
                  <a:srgbClr val="000000"/>
                </a:solidFill>
                <a:latin typeface="Space Grotesk" pitchFamily="2" charset="0"/>
                <a:cs typeface="Space Grotesk" pitchFamily="2" charset="0"/>
                <a:sym typeface="Arial"/>
              </a:endParaRPr>
            </a:p>
          </p:txBody>
        </p:sp>
      </p:grpSp>
      <p:grpSp>
        <p:nvGrpSpPr>
          <p:cNvPr id="584" name="Google Shape;584;p46"/>
          <p:cNvGrpSpPr/>
          <p:nvPr/>
        </p:nvGrpSpPr>
        <p:grpSpPr>
          <a:xfrm>
            <a:off x="8780971" y="1132830"/>
            <a:ext cx="2909663" cy="2774310"/>
            <a:chOff x="8780971" y="1132830"/>
            <a:chExt cx="2909663" cy="2774310"/>
          </a:xfrm>
        </p:grpSpPr>
        <p:pic>
          <p:nvPicPr>
            <p:cNvPr id="585" name="Google Shape;585;p46"/>
            <p:cNvPicPr preferRelativeResize="0"/>
            <p:nvPr/>
          </p:nvPicPr>
          <p:blipFill rotWithShape="1">
            <a:blip r:embed="rId14">
              <a:alphaModFix/>
            </a:blip>
            <a:srcRect/>
            <a:stretch/>
          </p:blipFill>
          <p:spPr>
            <a:xfrm>
              <a:off x="8780971" y="1132830"/>
              <a:ext cx="2520000" cy="2520000"/>
            </a:xfrm>
            <a:prstGeom prst="rect">
              <a:avLst/>
            </a:prstGeom>
            <a:noFill/>
            <a:ln>
              <a:noFill/>
            </a:ln>
          </p:spPr>
        </p:pic>
        <p:sp>
          <p:nvSpPr>
            <p:cNvPr id="586" name="Google Shape;586;p46"/>
            <p:cNvSpPr txBox="1"/>
            <p:nvPr/>
          </p:nvSpPr>
          <p:spPr>
            <a:xfrm>
              <a:off x="9013977" y="2426854"/>
              <a:ext cx="2053988"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121C29"/>
                  </a:solidFill>
                  <a:latin typeface="Space Grotesk"/>
                  <a:ea typeface="Space Grotesk"/>
                  <a:cs typeface="Space Grotesk"/>
                  <a:sym typeface="Space Grotesk"/>
                </a:rPr>
                <a:t>Unique doc views/month</a:t>
              </a:r>
              <a:endParaRPr sz="1800" b="1" i="0" u="none" strike="noStrike" cap="none">
                <a:solidFill>
                  <a:srgbClr val="121C29"/>
                </a:solidFill>
                <a:latin typeface="Space Grotesk"/>
                <a:ea typeface="Space Grotesk"/>
                <a:cs typeface="Space Grotesk"/>
                <a:sym typeface="Space Grotesk"/>
              </a:endParaRPr>
            </a:p>
          </p:txBody>
        </p:sp>
        <p:sp>
          <p:nvSpPr>
            <p:cNvPr id="587" name="Google Shape;587;p46"/>
            <p:cNvSpPr txBox="1"/>
            <p:nvPr/>
          </p:nvSpPr>
          <p:spPr>
            <a:xfrm>
              <a:off x="9013977" y="1735774"/>
              <a:ext cx="2053988"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rgbClr val="121C29"/>
                  </a:solidFill>
                  <a:latin typeface="Space Grotesk"/>
                  <a:ea typeface="Space Grotesk"/>
                  <a:cs typeface="Space Grotesk"/>
                  <a:sym typeface="Space Grotesk"/>
                </a:rPr>
                <a:t>300k</a:t>
              </a:r>
              <a:endParaRPr sz="3600" b="1" i="0" u="none" strike="noStrike" cap="none">
                <a:solidFill>
                  <a:srgbClr val="121C29"/>
                </a:solidFill>
                <a:latin typeface="Space Grotesk"/>
                <a:ea typeface="Space Grotesk"/>
                <a:cs typeface="Space Grotesk"/>
                <a:sym typeface="Space Grotesk"/>
              </a:endParaRPr>
            </a:p>
          </p:txBody>
        </p:sp>
        <p:grpSp>
          <p:nvGrpSpPr>
            <p:cNvPr id="588" name="Google Shape;588;p46"/>
            <p:cNvGrpSpPr/>
            <p:nvPr/>
          </p:nvGrpSpPr>
          <p:grpSpPr>
            <a:xfrm>
              <a:off x="10569452" y="2785958"/>
              <a:ext cx="1121182" cy="1121182"/>
              <a:chOff x="10569452" y="2785958"/>
              <a:chExt cx="1121182" cy="1121182"/>
            </a:xfrm>
          </p:grpSpPr>
          <p:pic>
            <p:nvPicPr>
              <p:cNvPr id="589" name="Google Shape;589;p46"/>
              <p:cNvPicPr preferRelativeResize="0"/>
              <p:nvPr/>
            </p:nvPicPr>
            <p:blipFill rotWithShape="1">
              <a:blip r:embed="rId4">
                <a:alphaModFix/>
              </a:blip>
              <a:srcRect/>
              <a:stretch/>
            </p:blipFill>
            <p:spPr>
              <a:xfrm>
                <a:off x="10569452" y="2785958"/>
                <a:ext cx="1121182" cy="1121182"/>
              </a:xfrm>
              <a:prstGeom prst="rect">
                <a:avLst/>
              </a:prstGeom>
              <a:noFill/>
              <a:ln>
                <a:noFill/>
              </a:ln>
            </p:spPr>
          </p:pic>
          <p:sp>
            <p:nvSpPr>
              <p:cNvPr id="590" name="Google Shape;590;p46"/>
              <p:cNvSpPr txBox="1"/>
              <p:nvPr/>
            </p:nvSpPr>
            <p:spPr>
              <a:xfrm>
                <a:off x="10648377" y="2908199"/>
                <a:ext cx="958917"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b="0" i="0" u="none" strike="noStrike" cap="none" dirty="0">
                    <a:solidFill>
                      <a:srgbClr val="000000"/>
                    </a:solidFill>
                    <a:latin typeface="Space Grotesk" pitchFamily="2" charset="0"/>
                    <a:cs typeface="Space Grotesk" pitchFamily="2" charset="0"/>
                    <a:sym typeface="Arial"/>
                  </a:rPr>
                  <a:t>📖</a:t>
                </a:r>
                <a:endParaRPr sz="4400" b="0" i="0" u="none" strike="noStrike" cap="none" dirty="0">
                  <a:solidFill>
                    <a:srgbClr val="000000"/>
                  </a:solidFill>
                  <a:latin typeface="Space Grotesk" pitchFamily="2" charset="0"/>
                  <a:cs typeface="Space Grotesk" pitchFamily="2" charset="0"/>
                  <a:sym typeface="Arial"/>
                </a:endParaRPr>
              </a:p>
            </p:txBody>
          </p:sp>
        </p:gr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47"/>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a:t>Dapr contributors</a:t>
            </a:r>
            <a:endParaRPr/>
          </a:p>
        </p:txBody>
      </p:sp>
      <p:pic>
        <p:nvPicPr>
          <p:cNvPr id="3" name="Picture 2" descr="A group of logos with different colors&#10;&#10;Description automatically generated">
            <a:extLst>
              <a:ext uri="{FF2B5EF4-FFF2-40B4-BE49-F238E27FC236}">
                <a16:creationId xmlns:a16="http://schemas.microsoft.com/office/drawing/2014/main" id="{F0412886-FB40-1501-78FB-CBDA18226656}"/>
              </a:ext>
            </a:extLst>
          </p:cNvPr>
          <p:cNvPicPr>
            <a:picLocks noChangeAspect="1"/>
          </p:cNvPicPr>
          <p:nvPr/>
        </p:nvPicPr>
        <p:blipFill>
          <a:blip r:embed="rId3"/>
          <a:stretch>
            <a:fillRect/>
          </a:stretch>
        </p:blipFill>
        <p:spPr>
          <a:xfrm>
            <a:off x="1411514" y="1417426"/>
            <a:ext cx="9368972" cy="4511759"/>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85"/>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a:t>Dapr users</a:t>
            </a:r>
            <a:endParaRPr/>
          </a:p>
        </p:txBody>
      </p:sp>
      <p:pic>
        <p:nvPicPr>
          <p:cNvPr id="602" name="Google Shape;602;p85" descr="A group of logos on a black background&#10;&#10;Description automatically generated"/>
          <p:cNvPicPr preferRelativeResize="0"/>
          <p:nvPr/>
        </p:nvPicPr>
        <p:blipFill rotWithShape="1">
          <a:blip r:embed="rId3">
            <a:alphaModFix/>
          </a:blip>
          <a:srcRect/>
          <a:stretch/>
        </p:blipFill>
        <p:spPr>
          <a:xfrm>
            <a:off x="783629" y="1354590"/>
            <a:ext cx="10646347" cy="550341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F9CD4-A60C-CF3B-A424-DBEACD00ECE9}"/>
              </a:ext>
            </a:extLst>
          </p:cNvPr>
          <p:cNvSpPr>
            <a:spLocks noGrp="1"/>
          </p:cNvSpPr>
          <p:nvPr>
            <p:ph type="title"/>
          </p:nvPr>
        </p:nvSpPr>
        <p:spPr>
          <a:xfrm>
            <a:off x="185950" y="161848"/>
            <a:ext cx="11820099" cy="924588"/>
          </a:xfrm>
        </p:spPr>
        <p:txBody>
          <a:bodyPr/>
          <a:lstStyle/>
          <a:p>
            <a:r>
              <a:rPr lang="en-GB" dirty="0"/>
              <a:t>Guidelines for building diagrams</a:t>
            </a:r>
            <a:endParaRPr lang="en-NL" dirty="0"/>
          </a:p>
        </p:txBody>
      </p:sp>
      <p:sp>
        <p:nvSpPr>
          <p:cNvPr id="13" name="TextBox 12">
            <a:extLst>
              <a:ext uri="{FF2B5EF4-FFF2-40B4-BE49-F238E27FC236}">
                <a16:creationId xmlns:a16="http://schemas.microsoft.com/office/drawing/2014/main" id="{75D47C1C-1B42-4687-163A-2C42F16F3DFF}"/>
              </a:ext>
            </a:extLst>
          </p:cNvPr>
          <p:cNvSpPr txBox="1"/>
          <p:nvPr/>
        </p:nvSpPr>
        <p:spPr>
          <a:xfrm>
            <a:off x="4119297" y="2153629"/>
            <a:ext cx="6095028" cy="3170099"/>
          </a:xfrm>
          <a:prstGeom prst="rect">
            <a:avLst/>
          </a:prstGeom>
          <a:noFill/>
        </p:spPr>
        <p:txBody>
          <a:bodyPr wrap="square">
            <a:spAutoFit/>
          </a:bodyPr>
          <a:lstStyle/>
          <a:p>
            <a:pPr marL="342900" indent="-342900" algn="l">
              <a:spcAft>
                <a:spcPts val="1200"/>
              </a:spcAft>
              <a:buFont typeface="Arial" panose="020B0604020202020204" pitchFamily="34" charset="0"/>
              <a:buChar char="•"/>
            </a:pPr>
            <a:r>
              <a:rPr lang="en-US" sz="2000" dirty="0">
                <a:latin typeface="Space Grotesk" pitchFamily="2" charset="0"/>
                <a:cs typeface="Space Grotesk" pitchFamily="2" charset="0"/>
              </a:rPr>
              <a:t>A key/value store is represented by a yellow vertical wide pipe.</a:t>
            </a:r>
          </a:p>
          <a:p>
            <a:pPr marL="342900" lvl="1" indent="-342900">
              <a:spcAft>
                <a:spcPts val="1200"/>
              </a:spcAft>
              <a:buFont typeface="Arial" panose="020B0604020202020204" pitchFamily="34" charset="0"/>
              <a:buChar char="•"/>
            </a:pPr>
            <a:r>
              <a:rPr lang="en-US" sz="2000" dirty="0">
                <a:latin typeface="Space Grotesk" pitchFamily="2" charset="0"/>
                <a:cs typeface="Space Grotesk" pitchFamily="2" charset="0"/>
              </a:rPr>
              <a:t>A message broker is represented by a green horizontal narrow pipe.</a:t>
            </a:r>
          </a:p>
          <a:p>
            <a:pPr marL="342900" lvl="1" indent="-342900">
              <a:spcAft>
                <a:spcPts val="1200"/>
              </a:spcAft>
              <a:buFont typeface="Arial" panose="020B0604020202020204" pitchFamily="34" charset="0"/>
              <a:buChar char="•"/>
            </a:pPr>
            <a:r>
              <a:rPr lang="en-US" sz="2000" dirty="0">
                <a:latin typeface="Space Grotesk" pitchFamily="2" charset="0"/>
                <a:cs typeface="Space Grotesk" pitchFamily="2" charset="0"/>
              </a:rPr>
              <a:t>Labels are in Space Grotesk font.</a:t>
            </a:r>
          </a:p>
          <a:p>
            <a:pPr marL="342900" lvl="1" indent="-342900">
              <a:spcAft>
                <a:spcPts val="1200"/>
              </a:spcAft>
              <a:buFont typeface="Arial" panose="020B0604020202020204" pitchFamily="34" charset="0"/>
              <a:buChar char="•"/>
            </a:pPr>
            <a:r>
              <a:rPr lang="en-US" sz="2000" dirty="0">
                <a:latin typeface="Space Grotesk" pitchFamily="2" charset="0"/>
                <a:cs typeface="Space Grotesk" pitchFamily="2" charset="0"/>
              </a:rPr>
              <a:t>Use 2pt size black arrows for connecting elements.</a:t>
            </a:r>
          </a:p>
          <a:p>
            <a:pPr marL="342900" lvl="1" indent="-342900">
              <a:spcAft>
                <a:spcPts val="1200"/>
              </a:spcAft>
              <a:buFont typeface="Arial" panose="020B0604020202020204" pitchFamily="34" charset="0"/>
              <a:buChar char="•"/>
            </a:pPr>
            <a:endParaRPr lang="en-US" sz="2000" dirty="0">
              <a:latin typeface="Space Grotesk" pitchFamily="2" charset="0"/>
              <a:cs typeface="Space Grotesk" pitchFamily="2" charset="0"/>
            </a:endParaRPr>
          </a:p>
        </p:txBody>
      </p:sp>
      <p:grpSp>
        <p:nvGrpSpPr>
          <p:cNvPr id="14" name="Group 13">
            <a:extLst>
              <a:ext uri="{FF2B5EF4-FFF2-40B4-BE49-F238E27FC236}">
                <a16:creationId xmlns:a16="http://schemas.microsoft.com/office/drawing/2014/main" id="{5DC8BA45-4267-17AC-043B-A5B3CBB19910}"/>
              </a:ext>
            </a:extLst>
          </p:cNvPr>
          <p:cNvGrpSpPr/>
          <p:nvPr/>
        </p:nvGrpSpPr>
        <p:grpSpPr>
          <a:xfrm>
            <a:off x="1407800" y="1852522"/>
            <a:ext cx="1440000" cy="1440000"/>
            <a:chOff x="6682327" y="1689907"/>
            <a:chExt cx="1440000" cy="1440000"/>
          </a:xfrm>
        </p:grpSpPr>
        <p:pic>
          <p:nvPicPr>
            <p:cNvPr id="15" name="Google Shape;1901;p7">
              <a:extLst>
                <a:ext uri="{FF2B5EF4-FFF2-40B4-BE49-F238E27FC236}">
                  <a16:creationId xmlns:a16="http://schemas.microsoft.com/office/drawing/2014/main" id="{09E96606-8947-C4CB-A3C1-7B2C9DCA6BE2}"/>
                </a:ext>
              </a:extLst>
            </p:cNvPr>
            <p:cNvPicPr preferRelativeResize="0"/>
            <p:nvPr/>
          </p:nvPicPr>
          <p:blipFill rotWithShape="1">
            <a:blip r:embed="rId2">
              <a:alphaModFix/>
            </a:blip>
            <a:srcRect/>
            <a:stretch/>
          </p:blipFill>
          <p:spPr>
            <a:xfrm>
              <a:off x="6682327" y="1689907"/>
              <a:ext cx="1440000" cy="1440000"/>
            </a:xfrm>
            <a:prstGeom prst="rect">
              <a:avLst/>
            </a:prstGeom>
            <a:noFill/>
            <a:ln>
              <a:noFill/>
            </a:ln>
          </p:spPr>
        </p:pic>
        <p:sp>
          <p:nvSpPr>
            <p:cNvPr id="16" name="Google Shape;1913;p7">
              <a:extLst>
                <a:ext uri="{FF2B5EF4-FFF2-40B4-BE49-F238E27FC236}">
                  <a16:creationId xmlns:a16="http://schemas.microsoft.com/office/drawing/2014/main" id="{7EAA3E52-A5B6-FD39-C0CD-98A22861139E}"/>
                </a:ext>
              </a:extLst>
            </p:cNvPr>
            <p:cNvSpPr txBox="1"/>
            <p:nvPr/>
          </p:nvSpPr>
          <p:spPr>
            <a:xfrm>
              <a:off x="6722009" y="2332398"/>
              <a:ext cx="1360635"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tx1"/>
                  </a:solidFill>
                  <a:latin typeface="Space Grotesk"/>
                  <a:ea typeface="Space Grotesk"/>
                  <a:cs typeface="Space Grotesk"/>
                  <a:sym typeface="Space Grotesk"/>
                </a:rPr>
                <a:t>Database</a:t>
              </a:r>
              <a:endParaRPr sz="1400" b="1" i="0" u="none" strike="noStrike" cap="none" dirty="0">
                <a:solidFill>
                  <a:schemeClr val="tx1"/>
                </a:solidFill>
                <a:latin typeface="Space Grotesk"/>
                <a:ea typeface="Space Grotesk"/>
                <a:cs typeface="Space Grotesk"/>
                <a:sym typeface="Space Grotesk"/>
              </a:endParaRPr>
            </a:p>
          </p:txBody>
        </p:sp>
      </p:grpSp>
      <p:cxnSp>
        <p:nvCxnSpPr>
          <p:cNvPr id="20" name="Google Shape;1996;p11">
            <a:extLst>
              <a:ext uri="{FF2B5EF4-FFF2-40B4-BE49-F238E27FC236}">
                <a16:creationId xmlns:a16="http://schemas.microsoft.com/office/drawing/2014/main" id="{FF6F8D2D-68DB-8CC3-543C-BF39DFB0A3F7}"/>
              </a:ext>
            </a:extLst>
          </p:cNvPr>
          <p:cNvCxnSpPr>
            <a:cxnSpLocks/>
          </p:cNvCxnSpPr>
          <p:nvPr/>
        </p:nvCxnSpPr>
        <p:spPr>
          <a:xfrm>
            <a:off x="1258254" y="5598320"/>
            <a:ext cx="1836702" cy="0"/>
          </a:xfrm>
          <a:prstGeom prst="straightConnector1">
            <a:avLst/>
          </a:prstGeom>
          <a:noFill/>
          <a:ln w="25400" cap="flat" cmpd="sng">
            <a:solidFill>
              <a:schemeClr val="dk1"/>
            </a:solidFill>
            <a:prstDash val="solid"/>
            <a:miter lim="800000"/>
            <a:headEnd type="none" w="sm" len="sm"/>
            <a:tailEnd type="triangle" w="lg" len="lg"/>
          </a:ln>
        </p:spPr>
      </p:cxnSp>
      <p:grpSp>
        <p:nvGrpSpPr>
          <p:cNvPr id="6" name="Group 5">
            <a:extLst>
              <a:ext uri="{FF2B5EF4-FFF2-40B4-BE49-F238E27FC236}">
                <a16:creationId xmlns:a16="http://schemas.microsoft.com/office/drawing/2014/main" id="{BF5CC9CB-B288-E965-8426-102306ABC4D2}"/>
              </a:ext>
            </a:extLst>
          </p:cNvPr>
          <p:cNvGrpSpPr>
            <a:grpSpLocks noChangeAspect="1"/>
          </p:cNvGrpSpPr>
          <p:nvPr/>
        </p:nvGrpSpPr>
        <p:grpSpPr>
          <a:xfrm>
            <a:off x="1178425" y="4021697"/>
            <a:ext cx="1802142" cy="777600"/>
            <a:chOff x="2698596" y="1626722"/>
            <a:chExt cx="1800000" cy="776676"/>
          </a:xfrm>
        </p:grpSpPr>
        <p:pic>
          <p:nvPicPr>
            <p:cNvPr id="7" name="Google Shape;1922;p8">
              <a:extLst>
                <a:ext uri="{FF2B5EF4-FFF2-40B4-BE49-F238E27FC236}">
                  <a16:creationId xmlns:a16="http://schemas.microsoft.com/office/drawing/2014/main" id="{C7F8670E-8BDB-9D11-0E5E-E7A8BDB55305}"/>
                </a:ext>
              </a:extLst>
            </p:cNvPr>
            <p:cNvPicPr preferRelativeResize="0"/>
            <p:nvPr/>
          </p:nvPicPr>
          <p:blipFill rotWithShape="1">
            <a:blip r:embed="rId3">
              <a:alphaModFix/>
            </a:blip>
            <a:srcRect/>
            <a:stretch/>
          </p:blipFill>
          <p:spPr>
            <a:xfrm>
              <a:off x="2698596" y="1626722"/>
              <a:ext cx="1800000" cy="776676"/>
            </a:xfrm>
            <a:prstGeom prst="rect">
              <a:avLst/>
            </a:prstGeom>
            <a:noFill/>
            <a:ln>
              <a:noFill/>
            </a:ln>
          </p:spPr>
        </p:pic>
        <p:sp>
          <p:nvSpPr>
            <p:cNvPr id="8" name="Google Shape;1931;p8">
              <a:extLst>
                <a:ext uri="{FF2B5EF4-FFF2-40B4-BE49-F238E27FC236}">
                  <a16:creationId xmlns:a16="http://schemas.microsoft.com/office/drawing/2014/main" id="{78901BFF-C016-252D-84A1-AFB9AB8B8A52}"/>
                </a:ext>
              </a:extLst>
            </p:cNvPr>
            <p:cNvSpPr txBox="1"/>
            <p:nvPr/>
          </p:nvSpPr>
          <p:spPr>
            <a:xfrm>
              <a:off x="2766412" y="1748904"/>
              <a:ext cx="1288822" cy="52255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b="1" i="0" u="none" strike="noStrike" cap="none" dirty="0">
                  <a:solidFill>
                    <a:srgbClr val="121C29"/>
                  </a:solidFill>
                  <a:latin typeface="Space Grotesk"/>
                  <a:ea typeface="Space Grotesk"/>
                  <a:cs typeface="Space Grotesk"/>
                  <a:sym typeface="Space Grotesk"/>
                </a:rPr>
                <a:t>Message broker</a:t>
              </a:r>
              <a:endParaRPr b="1" i="0" u="none" strike="noStrike" cap="none" dirty="0">
                <a:solidFill>
                  <a:srgbClr val="121C29"/>
                </a:solidFill>
                <a:latin typeface="Space Grotesk"/>
                <a:ea typeface="Space Grotesk"/>
                <a:cs typeface="Space Grotesk"/>
                <a:sym typeface="Space Grotesk"/>
              </a:endParaRPr>
            </a:p>
          </p:txBody>
        </p:sp>
      </p:grpSp>
    </p:spTree>
    <p:extLst>
      <p:ext uri="{BB962C8B-B14F-4D97-AF65-F5344CB8AC3E}">
        <p14:creationId xmlns:p14="http://schemas.microsoft.com/office/powerpoint/2010/main" val="42181846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50"/>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a:t>Dapr APIs &amp; Cross cutting concerns</a:t>
            </a:r>
            <a:endParaRPr/>
          </a:p>
        </p:txBody>
      </p:sp>
      <p:grpSp>
        <p:nvGrpSpPr>
          <p:cNvPr id="609" name="Google Shape;609;p50"/>
          <p:cNvGrpSpPr/>
          <p:nvPr/>
        </p:nvGrpSpPr>
        <p:grpSpPr>
          <a:xfrm>
            <a:off x="3769700" y="1463444"/>
            <a:ext cx="4712702" cy="4838970"/>
            <a:chOff x="3447077" y="1430433"/>
            <a:chExt cx="4712702" cy="4838970"/>
          </a:xfrm>
        </p:grpSpPr>
        <p:pic>
          <p:nvPicPr>
            <p:cNvPr id="610" name="Google Shape;610;p50"/>
            <p:cNvPicPr preferRelativeResize="0"/>
            <p:nvPr/>
          </p:nvPicPr>
          <p:blipFill rotWithShape="1">
            <a:blip r:embed="rId3">
              <a:alphaModFix/>
            </a:blip>
            <a:srcRect/>
            <a:stretch/>
          </p:blipFill>
          <p:spPr>
            <a:xfrm>
              <a:off x="4661264" y="3840198"/>
              <a:ext cx="1080000" cy="1080000"/>
            </a:xfrm>
            <a:prstGeom prst="rect">
              <a:avLst/>
            </a:prstGeom>
            <a:noFill/>
            <a:ln>
              <a:noFill/>
            </a:ln>
          </p:spPr>
        </p:pic>
        <p:pic>
          <p:nvPicPr>
            <p:cNvPr id="611" name="Google Shape;611;p50"/>
            <p:cNvPicPr preferRelativeResize="0"/>
            <p:nvPr/>
          </p:nvPicPr>
          <p:blipFill rotWithShape="1">
            <a:blip r:embed="rId4">
              <a:alphaModFix/>
            </a:blip>
            <a:srcRect/>
            <a:stretch/>
          </p:blipFill>
          <p:spPr>
            <a:xfrm>
              <a:off x="4664553" y="1432825"/>
              <a:ext cx="1080000" cy="1080000"/>
            </a:xfrm>
            <a:prstGeom prst="rect">
              <a:avLst/>
            </a:prstGeom>
            <a:noFill/>
            <a:ln>
              <a:noFill/>
            </a:ln>
          </p:spPr>
        </p:pic>
        <p:pic>
          <p:nvPicPr>
            <p:cNvPr id="612" name="Google Shape;612;p50"/>
            <p:cNvPicPr preferRelativeResize="0"/>
            <p:nvPr/>
          </p:nvPicPr>
          <p:blipFill rotWithShape="1">
            <a:blip r:embed="rId5">
              <a:alphaModFix/>
            </a:blip>
            <a:srcRect/>
            <a:stretch/>
          </p:blipFill>
          <p:spPr>
            <a:xfrm>
              <a:off x="3447286" y="3840198"/>
              <a:ext cx="1080000" cy="1080000"/>
            </a:xfrm>
            <a:prstGeom prst="rect">
              <a:avLst/>
            </a:prstGeom>
            <a:noFill/>
            <a:ln>
              <a:noFill/>
            </a:ln>
          </p:spPr>
        </p:pic>
        <p:pic>
          <p:nvPicPr>
            <p:cNvPr id="613" name="Google Shape;613;p50"/>
            <p:cNvPicPr preferRelativeResize="0"/>
            <p:nvPr/>
          </p:nvPicPr>
          <p:blipFill rotWithShape="1">
            <a:blip r:embed="rId6">
              <a:alphaModFix/>
            </a:blip>
            <a:srcRect/>
            <a:stretch/>
          </p:blipFill>
          <p:spPr>
            <a:xfrm>
              <a:off x="3451027" y="1432825"/>
              <a:ext cx="1080000" cy="1080000"/>
            </a:xfrm>
            <a:prstGeom prst="rect">
              <a:avLst/>
            </a:prstGeom>
            <a:noFill/>
            <a:ln>
              <a:noFill/>
            </a:ln>
          </p:spPr>
        </p:pic>
        <p:pic>
          <p:nvPicPr>
            <p:cNvPr id="614" name="Google Shape;614;p50"/>
            <p:cNvPicPr preferRelativeResize="0"/>
            <p:nvPr/>
          </p:nvPicPr>
          <p:blipFill rotWithShape="1">
            <a:blip r:embed="rId7">
              <a:alphaModFix/>
            </a:blip>
            <a:srcRect/>
            <a:stretch/>
          </p:blipFill>
          <p:spPr>
            <a:xfrm>
              <a:off x="5871905" y="1430433"/>
              <a:ext cx="1080000" cy="1080000"/>
            </a:xfrm>
            <a:prstGeom prst="rect">
              <a:avLst/>
            </a:prstGeom>
            <a:noFill/>
            <a:ln>
              <a:noFill/>
            </a:ln>
          </p:spPr>
        </p:pic>
        <p:pic>
          <p:nvPicPr>
            <p:cNvPr id="615" name="Google Shape;615;p50"/>
            <p:cNvPicPr preferRelativeResize="0"/>
            <p:nvPr/>
          </p:nvPicPr>
          <p:blipFill rotWithShape="1">
            <a:blip r:embed="rId8">
              <a:alphaModFix/>
            </a:blip>
            <a:srcRect/>
            <a:stretch/>
          </p:blipFill>
          <p:spPr>
            <a:xfrm>
              <a:off x="7079779" y="1430433"/>
              <a:ext cx="1080000" cy="1080000"/>
            </a:xfrm>
            <a:prstGeom prst="rect">
              <a:avLst/>
            </a:prstGeom>
            <a:noFill/>
            <a:ln>
              <a:noFill/>
            </a:ln>
          </p:spPr>
        </p:pic>
        <p:pic>
          <p:nvPicPr>
            <p:cNvPr id="616" name="Google Shape;616;p50"/>
            <p:cNvPicPr preferRelativeResize="0"/>
            <p:nvPr/>
          </p:nvPicPr>
          <p:blipFill rotWithShape="1">
            <a:blip r:embed="rId9">
              <a:alphaModFix/>
            </a:blip>
            <a:srcRect/>
            <a:stretch/>
          </p:blipFill>
          <p:spPr>
            <a:xfrm>
              <a:off x="3447077" y="2636511"/>
              <a:ext cx="1080000" cy="1080000"/>
            </a:xfrm>
            <a:prstGeom prst="rect">
              <a:avLst/>
            </a:prstGeom>
            <a:noFill/>
            <a:ln>
              <a:noFill/>
            </a:ln>
          </p:spPr>
        </p:pic>
        <p:pic>
          <p:nvPicPr>
            <p:cNvPr id="617" name="Google Shape;617;p50"/>
            <p:cNvPicPr preferRelativeResize="0"/>
            <p:nvPr/>
          </p:nvPicPr>
          <p:blipFill rotWithShape="1">
            <a:blip r:embed="rId10">
              <a:alphaModFix/>
            </a:blip>
            <a:srcRect/>
            <a:stretch/>
          </p:blipFill>
          <p:spPr>
            <a:xfrm>
              <a:off x="5875242" y="3822687"/>
              <a:ext cx="1080000" cy="1080000"/>
            </a:xfrm>
            <a:prstGeom prst="rect">
              <a:avLst/>
            </a:prstGeom>
            <a:noFill/>
            <a:ln>
              <a:noFill/>
            </a:ln>
          </p:spPr>
        </p:pic>
        <p:pic>
          <p:nvPicPr>
            <p:cNvPr id="618" name="Google Shape;618;p50"/>
            <p:cNvPicPr preferRelativeResize="0"/>
            <p:nvPr/>
          </p:nvPicPr>
          <p:blipFill rotWithShape="1">
            <a:blip r:embed="rId11">
              <a:alphaModFix/>
            </a:blip>
            <a:srcRect/>
            <a:stretch/>
          </p:blipFill>
          <p:spPr>
            <a:xfrm>
              <a:off x="5907449" y="2624496"/>
              <a:ext cx="1080000" cy="1080000"/>
            </a:xfrm>
            <a:prstGeom prst="rect">
              <a:avLst/>
            </a:prstGeom>
            <a:noFill/>
            <a:ln>
              <a:noFill/>
            </a:ln>
          </p:spPr>
        </p:pic>
        <p:pic>
          <p:nvPicPr>
            <p:cNvPr id="619" name="Google Shape;619;p50"/>
            <p:cNvPicPr preferRelativeResize="0"/>
            <p:nvPr/>
          </p:nvPicPr>
          <p:blipFill rotWithShape="1">
            <a:blip r:embed="rId12">
              <a:alphaModFix/>
            </a:blip>
            <a:srcRect/>
            <a:stretch/>
          </p:blipFill>
          <p:spPr>
            <a:xfrm>
              <a:off x="4664553" y="2627756"/>
              <a:ext cx="1080000" cy="1080000"/>
            </a:xfrm>
            <a:prstGeom prst="rect">
              <a:avLst/>
            </a:prstGeom>
            <a:noFill/>
            <a:ln>
              <a:noFill/>
            </a:ln>
          </p:spPr>
        </p:pic>
        <p:pic>
          <p:nvPicPr>
            <p:cNvPr id="620" name="Google Shape;620;p50"/>
            <p:cNvPicPr preferRelativeResize="0"/>
            <p:nvPr/>
          </p:nvPicPr>
          <p:blipFill rotWithShape="1">
            <a:blip r:embed="rId13">
              <a:alphaModFix/>
            </a:blip>
            <a:srcRect/>
            <a:stretch/>
          </p:blipFill>
          <p:spPr>
            <a:xfrm>
              <a:off x="3450575" y="5156415"/>
              <a:ext cx="1080000" cy="1080000"/>
            </a:xfrm>
            <a:prstGeom prst="rect">
              <a:avLst/>
            </a:prstGeom>
            <a:noFill/>
            <a:ln>
              <a:noFill/>
            </a:ln>
          </p:spPr>
        </p:pic>
        <p:pic>
          <p:nvPicPr>
            <p:cNvPr id="621" name="Google Shape;621;p50"/>
            <p:cNvPicPr preferRelativeResize="0"/>
            <p:nvPr/>
          </p:nvPicPr>
          <p:blipFill rotWithShape="1">
            <a:blip r:embed="rId14">
              <a:alphaModFix/>
            </a:blip>
            <a:srcRect/>
            <a:stretch/>
          </p:blipFill>
          <p:spPr>
            <a:xfrm>
              <a:off x="5875242" y="5189403"/>
              <a:ext cx="1080000" cy="1080000"/>
            </a:xfrm>
            <a:prstGeom prst="rect">
              <a:avLst/>
            </a:prstGeom>
            <a:noFill/>
            <a:ln>
              <a:noFill/>
            </a:ln>
          </p:spPr>
        </p:pic>
        <p:pic>
          <p:nvPicPr>
            <p:cNvPr id="622" name="Google Shape;622;p50"/>
            <p:cNvPicPr preferRelativeResize="0"/>
            <p:nvPr/>
          </p:nvPicPr>
          <p:blipFill rotWithShape="1">
            <a:blip r:embed="rId15">
              <a:alphaModFix/>
            </a:blip>
            <a:srcRect/>
            <a:stretch/>
          </p:blipFill>
          <p:spPr>
            <a:xfrm>
              <a:off x="4664553" y="5176591"/>
              <a:ext cx="1080000" cy="1080000"/>
            </a:xfrm>
            <a:prstGeom prst="rect">
              <a:avLst/>
            </a:prstGeom>
            <a:noFill/>
            <a:ln>
              <a:noFill/>
            </a:ln>
          </p:spPr>
        </p:pic>
      </p:grpSp>
      <p:grpSp>
        <p:nvGrpSpPr>
          <p:cNvPr id="623" name="Google Shape;623;p50"/>
          <p:cNvGrpSpPr/>
          <p:nvPr/>
        </p:nvGrpSpPr>
        <p:grpSpPr>
          <a:xfrm>
            <a:off x="1173667" y="2478402"/>
            <a:ext cx="1855000" cy="1890000"/>
            <a:chOff x="841522" y="2759496"/>
            <a:chExt cx="1855000" cy="1890000"/>
          </a:xfrm>
        </p:grpSpPr>
        <p:pic>
          <p:nvPicPr>
            <p:cNvPr id="624" name="Google Shape;624;p50"/>
            <p:cNvPicPr preferRelativeResize="0"/>
            <p:nvPr/>
          </p:nvPicPr>
          <p:blipFill rotWithShape="1">
            <a:blip r:embed="rId16">
              <a:alphaModFix/>
            </a:blip>
            <a:srcRect/>
            <a:stretch/>
          </p:blipFill>
          <p:spPr>
            <a:xfrm>
              <a:off x="841522" y="2759496"/>
              <a:ext cx="1855000" cy="1890000"/>
            </a:xfrm>
            <a:prstGeom prst="rect">
              <a:avLst/>
            </a:prstGeom>
            <a:noFill/>
            <a:ln>
              <a:noFill/>
            </a:ln>
          </p:spPr>
        </p:pic>
        <p:sp>
          <p:nvSpPr>
            <p:cNvPr id="625" name="Google Shape;625;p50"/>
            <p:cNvSpPr txBox="1"/>
            <p:nvPr/>
          </p:nvSpPr>
          <p:spPr>
            <a:xfrm>
              <a:off x="992249" y="3297992"/>
              <a:ext cx="114944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Space Grotesk"/>
                  <a:ea typeface="Space Grotesk"/>
                  <a:cs typeface="Space Grotesk"/>
                  <a:sym typeface="Space Grotesk"/>
                </a:rPr>
                <a:t>App A</a:t>
              </a:r>
              <a:endParaRPr sz="1400" b="1" i="0" u="none" strike="noStrike" cap="none" dirty="0">
                <a:solidFill>
                  <a:schemeClr val="dk1"/>
                </a:solidFill>
                <a:latin typeface="Space Grotesk"/>
                <a:ea typeface="Space Grotesk"/>
                <a:cs typeface="Space Grotesk"/>
                <a:sym typeface="Space Grotesk"/>
              </a:endParaRPr>
            </a:p>
          </p:txBody>
        </p:sp>
      </p:grpSp>
      <p:grpSp>
        <p:nvGrpSpPr>
          <p:cNvPr id="628" name="Google Shape;628;p50"/>
          <p:cNvGrpSpPr/>
          <p:nvPr/>
        </p:nvGrpSpPr>
        <p:grpSpPr>
          <a:xfrm>
            <a:off x="3023587" y="1145304"/>
            <a:ext cx="888658" cy="5435600"/>
            <a:chOff x="2836222" y="1139589"/>
            <a:chExt cx="888658" cy="5435600"/>
          </a:xfrm>
        </p:grpSpPr>
        <p:cxnSp>
          <p:nvCxnSpPr>
            <p:cNvPr id="629" name="Google Shape;629;p50"/>
            <p:cNvCxnSpPr/>
            <p:nvPr/>
          </p:nvCxnSpPr>
          <p:spPr>
            <a:xfrm>
              <a:off x="2836222" y="3840198"/>
              <a:ext cx="450538" cy="0"/>
            </a:xfrm>
            <a:prstGeom prst="straightConnector1">
              <a:avLst/>
            </a:prstGeom>
            <a:noFill/>
            <a:ln w="25400" cap="flat" cmpd="sng">
              <a:solidFill>
                <a:srgbClr val="081D91"/>
              </a:solidFill>
              <a:prstDash val="solid"/>
              <a:round/>
              <a:headEnd type="none" w="sm" len="sm"/>
              <a:tailEnd type="none" w="sm" len="sm"/>
            </a:ln>
          </p:spPr>
        </p:cxnSp>
        <p:cxnSp>
          <p:nvCxnSpPr>
            <p:cNvPr id="630" name="Google Shape;630;p50"/>
            <p:cNvCxnSpPr/>
            <p:nvPr/>
          </p:nvCxnSpPr>
          <p:spPr>
            <a:xfrm>
              <a:off x="3281962" y="1139589"/>
              <a:ext cx="0" cy="2700609"/>
            </a:xfrm>
            <a:prstGeom prst="straightConnector1">
              <a:avLst/>
            </a:prstGeom>
            <a:noFill/>
            <a:ln w="25400" cap="flat" cmpd="sng">
              <a:solidFill>
                <a:srgbClr val="081D91"/>
              </a:solidFill>
              <a:prstDash val="solid"/>
              <a:round/>
              <a:headEnd type="none" w="sm" len="sm"/>
              <a:tailEnd type="none" w="sm" len="sm"/>
            </a:ln>
          </p:spPr>
        </p:cxnSp>
        <p:cxnSp>
          <p:nvCxnSpPr>
            <p:cNvPr id="631" name="Google Shape;631;p50"/>
            <p:cNvCxnSpPr/>
            <p:nvPr/>
          </p:nvCxnSpPr>
          <p:spPr>
            <a:xfrm>
              <a:off x="3272437" y="1144669"/>
              <a:ext cx="450538" cy="0"/>
            </a:xfrm>
            <a:prstGeom prst="straightConnector1">
              <a:avLst/>
            </a:prstGeom>
            <a:noFill/>
            <a:ln w="25400" cap="flat" cmpd="sng">
              <a:solidFill>
                <a:srgbClr val="081D91"/>
              </a:solidFill>
              <a:prstDash val="solid"/>
              <a:round/>
              <a:headEnd type="none" w="sm" len="sm"/>
              <a:tailEnd type="none" w="sm" len="sm"/>
            </a:ln>
          </p:spPr>
        </p:cxnSp>
        <p:cxnSp>
          <p:nvCxnSpPr>
            <p:cNvPr id="632" name="Google Shape;632;p50"/>
            <p:cNvCxnSpPr/>
            <p:nvPr/>
          </p:nvCxnSpPr>
          <p:spPr>
            <a:xfrm>
              <a:off x="3281962" y="3840198"/>
              <a:ext cx="0" cy="2734991"/>
            </a:xfrm>
            <a:prstGeom prst="straightConnector1">
              <a:avLst/>
            </a:prstGeom>
            <a:noFill/>
            <a:ln w="25400" cap="flat" cmpd="sng">
              <a:solidFill>
                <a:srgbClr val="081D91"/>
              </a:solidFill>
              <a:prstDash val="solid"/>
              <a:round/>
              <a:headEnd type="none" w="sm" len="sm"/>
              <a:tailEnd type="none" w="sm" len="sm"/>
            </a:ln>
          </p:spPr>
        </p:cxnSp>
        <p:cxnSp>
          <p:nvCxnSpPr>
            <p:cNvPr id="633" name="Google Shape;633;p50"/>
            <p:cNvCxnSpPr/>
            <p:nvPr/>
          </p:nvCxnSpPr>
          <p:spPr>
            <a:xfrm>
              <a:off x="3274342" y="6569474"/>
              <a:ext cx="450538" cy="0"/>
            </a:xfrm>
            <a:prstGeom prst="straightConnector1">
              <a:avLst/>
            </a:prstGeom>
            <a:noFill/>
            <a:ln w="25400" cap="flat" cmpd="sng">
              <a:solidFill>
                <a:srgbClr val="081D91"/>
              </a:solidFill>
              <a:prstDash val="solid"/>
              <a:round/>
              <a:headEnd type="none" w="sm" len="sm"/>
              <a:tailEnd type="none" w="sm" len="sm"/>
            </a:ln>
          </p:spPr>
        </p:cxnSp>
      </p:grpSp>
      <p:grpSp>
        <p:nvGrpSpPr>
          <p:cNvPr id="634" name="Google Shape;634;p50"/>
          <p:cNvGrpSpPr/>
          <p:nvPr/>
        </p:nvGrpSpPr>
        <p:grpSpPr>
          <a:xfrm rot="10800000">
            <a:off x="8290304" y="1139589"/>
            <a:ext cx="888658" cy="5435600"/>
            <a:chOff x="2836222" y="1139589"/>
            <a:chExt cx="888658" cy="5435600"/>
          </a:xfrm>
        </p:grpSpPr>
        <p:cxnSp>
          <p:nvCxnSpPr>
            <p:cNvPr id="635" name="Google Shape;635;p50"/>
            <p:cNvCxnSpPr/>
            <p:nvPr/>
          </p:nvCxnSpPr>
          <p:spPr>
            <a:xfrm>
              <a:off x="2836222" y="4727307"/>
              <a:ext cx="450538" cy="0"/>
            </a:xfrm>
            <a:prstGeom prst="straightConnector1">
              <a:avLst/>
            </a:prstGeom>
            <a:noFill/>
            <a:ln w="25400" cap="flat" cmpd="sng">
              <a:solidFill>
                <a:srgbClr val="081D91"/>
              </a:solidFill>
              <a:prstDash val="solid"/>
              <a:round/>
              <a:headEnd type="none" w="sm" len="sm"/>
              <a:tailEnd type="none" w="sm" len="sm"/>
            </a:ln>
          </p:spPr>
        </p:cxnSp>
        <p:cxnSp>
          <p:nvCxnSpPr>
            <p:cNvPr id="636" name="Google Shape;636;p50"/>
            <p:cNvCxnSpPr/>
            <p:nvPr/>
          </p:nvCxnSpPr>
          <p:spPr>
            <a:xfrm>
              <a:off x="3281962" y="1139589"/>
              <a:ext cx="0" cy="2700609"/>
            </a:xfrm>
            <a:prstGeom prst="straightConnector1">
              <a:avLst/>
            </a:prstGeom>
            <a:noFill/>
            <a:ln w="25400" cap="flat" cmpd="sng">
              <a:solidFill>
                <a:srgbClr val="081D91"/>
              </a:solidFill>
              <a:prstDash val="solid"/>
              <a:round/>
              <a:headEnd type="none" w="sm" len="sm"/>
              <a:tailEnd type="none" w="sm" len="sm"/>
            </a:ln>
          </p:spPr>
        </p:cxnSp>
        <p:cxnSp>
          <p:nvCxnSpPr>
            <p:cNvPr id="637" name="Google Shape;637;p50"/>
            <p:cNvCxnSpPr/>
            <p:nvPr/>
          </p:nvCxnSpPr>
          <p:spPr>
            <a:xfrm>
              <a:off x="3272437" y="1144669"/>
              <a:ext cx="450538" cy="0"/>
            </a:xfrm>
            <a:prstGeom prst="straightConnector1">
              <a:avLst/>
            </a:prstGeom>
            <a:noFill/>
            <a:ln w="25400" cap="flat" cmpd="sng">
              <a:solidFill>
                <a:srgbClr val="081D91"/>
              </a:solidFill>
              <a:prstDash val="solid"/>
              <a:round/>
              <a:headEnd type="none" w="sm" len="sm"/>
              <a:tailEnd type="none" w="sm" len="sm"/>
            </a:ln>
          </p:spPr>
        </p:cxnSp>
        <p:cxnSp>
          <p:nvCxnSpPr>
            <p:cNvPr id="638" name="Google Shape;638;p50"/>
            <p:cNvCxnSpPr/>
            <p:nvPr/>
          </p:nvCxnSpPr>
          <p:spPr>
            <a:xfrm>
              <a:off x="3281962" y="3840198"/>
              <a:ext cx="0" cy="2734991"/>
            </a:xfrm>
            <a:prstGeom prst="straightConnector1">
              <a:avLst/>
            </a:prstGeom>
            <a:noFill/>
            <a:ln w="25400" cap="flat" cmpd="sng">
              <a:solidFill>
                <a:srgbClr val="081D91"/>
              </a:solidFill>
              <a:prstDash val="solid"/>
              <a:round/>
              <a:headEnd type="none" w="sm" len="sm"/>
              <a:tailEnd type="none" w="sm" len="sm"/>
            </a:ln>
          </p:spPr>
        </p:cxnSp>
        <p:cxnSp>
          <p:nvCxnSpPr>
            <p:cNvPr id="639" name="Google Shape;639;p50"/>
            <p:cNvCxnSpPr/>
            <p:nvPr/>
          </p:nvCxnSpPr>
          <p:spPr>
            <a:xfrm>
              <a:off x="3274342" y="6569474"/>
              <a:ext cx="450538" cy="0"/>
            </a:xfrm>
            <a:prstGeom prst="straightConnector1">
              <a:avLst/>
            </a:prstGeom>
            <a:noFill/>
            <a:ln w="25400" cap="flat" cmpd="sng">
              <a:solidFill>
                <a:srgbClr val="081D91"/>
              </a:solidFill>
              <a:prstDash val="solid"/>
              <a:round/>
              <a:headEnd type="none" w="sm" len="sm"/>
              <a:tailEnd type="none" w="sm" len="sm"/>
            </a:ln>
          </p:spPr>
        </p:cxnSp>
      </p:grpSp>
      <p:cxnSp>
        <p:nvCxnSpPr>
          <p:cNvPr id="640" name="Google Shape;640;p50"/>
          <p:cNvCxnSpPr/>
          <p:nvPr/>
        </p:nvCxnSpPr>
        <p:spPr>
          <a:xfrm rot="10800000">
            <a:off x="8740842" y="5043734"/>
            <a:ext cx="450538" cy="0"/>
          </a:xfrm>
          <a:prstGeom prst="straightConnector1">
            <a:avLst/>
          </a:prstGeom>
          <a:noFill/>
          <a:ln w="25400" cap="flat" cmpd="sng">
            <a:solidFill>
              <a:srgbClr val="081D91"/>
            </a:solidFill>
            <a:prstDash val="solid"/>
            <a:round/>
            <a:headEnd type="none" w="sm" len="sm"/>
            <a:tailEnd type="none" w="sm" len="sm"/>
          </a:ln>
        </p:spPr>
      </p:cxnSp>
      <p:grpSp>
        <p:nvGrpSpPr>
          <p:cNvPr id="2" name="Google Shape;1831;p5">
            <a:extLst>
              <a:ext uri="{FF2B5EF4-FFF2-40B4-BE49-F238E27FC236}">
                <a16:creationId xmlns:a16="http://schemas.microsoft.com/office/drawing/2014/main" id="{7812C9E5-5118-387C-67EC-C9E23E1162F1}"/>
              </a:ext>
            </a:extLst>
          </p:cNvPr>
          <p:cNvGrpSpPr/>
          <p:nvPr/>
        </p:nvGrpSpPr>
        <p:grpSpPr>
          <a:xfrm>
            <a:off x="9167382" y="1627360"/>
            <a:ext cx="1855000" cy="1890000"/>
            <a:chOff x="1008840" y="1539000"/>
            <a:chExt cx="1855000" cy="1890000"/>
          </a:xfrm>
        </p:grpSpPr>
        <p:pic>
          <p:nvPicPr>
            <p:cNvPr id="3" name="Google Shape;1832;p5">
              <a:extLst>
                <a:ext uri="{FF2B5EF4-FFF2-40B4-BE49-F238E27FC236}">
                  <a16:creationId xmlns:a16="http://schemas.microsoft.com/office/drawing/2014/main" id="{0946E879-8020-9753-0BC0-FD9A6BC7F3DE}"/>
                </a:ext>
              </a:extLst>
            </p:cNvPr>
            <p:cNvPicPr preferRelativeResize="0"/>
            <p:nvPr/>
          </p:nvPicPr>
          <p:blipFill rotWithShape="1">
            <a:blip r:embed="rId17">
              <a:alphaModFix/>
            </a:blip>
            <a:srcRect/>
            <a:stretch/>
          </p:blipFill>
          <p:spPr>
            <a:xfrm>
              <a:off x="1008840" y="1539000"/>
              <a:ext cx="1855000" cy="1890000"/>
            </a:xfrm>
            <a:prstGeom prst="rect">
              <a:avLst/>
            </a:prstGeom>
            <a:noFill/>
            <a:ln>
              <a:noFill/>
            </a:ln>
          </p:spPr>
        </p:pic>
        <p:sp>
          <p:nvSpPr>
            <p:cNvPr id="4" name="Google Shape;1833;p5">
              <a:extLst>
                <a:ext uri="{FF2B5EF4-FFF2-40B4-BE49-F238E27FC236}">
                  <a16:creationId xmlns:a16="http://schemas.microsoft.com/office/drawing/2014/main" id="{43DDAC6E-0FDF-7451-DF73-2809C3BA892E}"/>
                </a:ext>
              </a:extLst>
            </p:cNvPr>
            <p:cNvSpPr txBox="1"/>
            <p:nvPr/>
          </p:nvSpPr>
          <p:spPr>
            <a:xfrm>
              <a:off x="1556960" y="2090951"/>
              <a:ext cx="114944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lt1"/>
                  </a:solidFill>
                  <a:latin typeface="Space Grotesk"/>
                  <a:ea typeface="Space Grotesk"/>
                  <a:cs typeface="Space Grotesk"/>
                  <a:sym typeface="Space Grotesk"/>
                </a:rPr>
                <a:t>App B</a:t>
              </a:r>
              <a:endParaRPr sz="1400" b="1" i="0" u="none" strike="noStrike" cap="none" dirty="0">
                <a:solidFill>
                  <a:schemeClr val="lt1"/>
                </a:solidFill>
                <a:latin typeface="Space Grotesk"/>
                <a:ea typeface="Space Grotesk"/>
                <a:cs typeface="Space Grotesk"/>
                <a:sym typeface="Space Grotesk"/>
              </a:endParaRPr>
            </a:p>
          </p:txBody>
        </p:sp>
      </p:grpSp>
      <p:grpSp>
        <p:nvGrpSpPr>
          <p:cNvPr id="5" name="Google Shape;1849;p5">
            <a:extLst>
              <a:ext uri="{FF2B5EF4-FFF2-40B4-BE49-F238E27FC236}">
                <a16:creationId xmlns:a16="http://schemas.microsoft.com/office/drawing/2014/main" id="{6C3C574B-596F-DA8B-D693-8D17AE85BB4A}"/>
              </a:ext>
            </a:extLst>
          </p:cNvPr>
          <p:cNvGrpSpPr/>
          <p:nvPr/>
        </p:nvGrpSpPr>
        <p:grpSpPr>
          <a:xfrm>
            <a:off x="9167382" y="3654312"/>
            <a:ext cx="1855001" cy="1890000"/>
            <a:chOff x="7003719" y="1539000"/>
            <a:chExt cx="1855001" cy="1890000"/>
          </a:xfrm>
        </p:grpSpPr>
        <p:pic>
          <p:nvPicPr>
            <p:cNvPr id="6" name="Google Shape;1850;p5">
              <a:extLst>
                <a:ext uri="{FF2B5EF4-FFF2-40B4-BE49-F238E27FC236}">
                  <a16:creationId xmlns:a16="http://schemas.microsoft.com/office/drawing/2014/main" id="{9CBE776D-A3E1-3D92-CD3B-AC3CB9CBEAAB}"/>
                </a:ext>
              </a:extLst>
            </p:cNvPr>
            <p:cNvPicPr preferRelativeResize="0"/>
            <p:nvPr/>
          </p:nvPicPr>
          <p:blipFill rotWithShape="1">
            <a:blip r:embed="rId18">
              <a:alphaModFix/>
            </a:blip>
            <a:srcRect/>
            <a:stretch/>
          </p:blipFill>
          <p:spPr>
            <a:xfrm>
              <a:off x="7003719" y="1539000"/>
              <a:ext cx="1855001" cy="1890000"/>
            </a:xfrm>
            <a:prstGeom prst="rect">
              <a:avLst/>
            </a:prstGeom>
            <a:noFill/>
            <a:ln>
              <a:noFill/>
            </a:ln>
          </p:spPr>
        </p:pic>
        <p:sp>
          <p:nvSpPr>
            <p:cNvPr id="7" name="Google Shape;1851;p5">
              <a:extLst>
                <a:ext uri="{FF2B5EF4-FFF2-40B4-BE49-F238E27FC236}">
                  <a16:creationId xmlns:a16="http://schemas.microsoft.com/office/drawing/2014/main" id="{BAEF9885-3E45-CEE2-9863-D14E29797BB8}"/>
                </a:ext>
              </a:extLst>
            </p:cNvPr>
            <p:cNvSpPr txBox="1"/>
            <p:nvPr/>
          </p:nvSpPr>
          <p:spPr>
            <a:xfrm>
              <a:off x="7553343" y="2090951"/>
              <a:ext cx="114944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Space Grotesk"/>
                  <a:ea typeface="Space Grotesk"/>
                  <a:cs typeface="Space Grotesk"/>
                  <a:sym typeface="Space Grotesk"/>
                </a:rPr>
                <a:t>App C</a:t>
              </a:r>
              <a:endParaRPr sz="1400" b="1" i="0" u="none" strike="noStrike" cap="none" dirty="0">
                <a:solidFill>
                  <a:schemeClr val="dk1"/>
                </a:solidFill>
                <a:latin typeface="Space Grotesk"/>
                <a:ea typeface="Space Grotesk"/>
                <a:cs typeface="Space Grotesk"/>
                <a:sym typeface="Space Grotesk"/>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51"/>
          <p:cNvSpPr txBox="1">
            <a:spLocks noGrp="1"/>
          </p:cNvSpPr>
          <p:nvPr>
            <p:ph type="title"/>
          </p:nvPr>
        </p:nvSpPr>
        <p:spPr>
          <a:xfrm>
            <a:off x="185950" y="3600000"/>
            <a:ext cx="11820099" cy="92458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Service Invocation API</a:t>
            </a:r>
            <a:endParaRPr dirty="0"/>
          </a:p>
        </p:txBody>
      </p:sp>
      <p:sp>
        <p:nvSpPr>
          <p:cNvPr id="648" name="Google Shape;648;p51">
            <a:hlinkClick r:id="rId3"/>
          </p:cNvPr>
          <p:cNvSpPr txBox="1"/>
          <p:nvPr/>
        </p:nvSpPr>
        <p:spPr>
          <a:xfrm>
            <a:off x="1250261" y="5995452"/>
            <a:ext cx="9691475"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Space Grotesk"/>
                <a:ea typeface="Space Grotesk"/>
                <a:cs typeface="Space Grotesk"/>
                <a:sym typeface="Space Grotesk"/>
              </a:rPr>
              <a:t>https://docs.dapr.io/developing-applications/building-blocks/service-invocation/</a:t>
            </a:r>
            <a:endParaRPr sz="1800" b="0" i="0" u="none" strike="noStrike" cap="none">
              <a:solidFill>
                <a:schemeClr val="lt1"/>
              </a:solidFill>
              <a:latin typeface="Space Grotesk"/>
              <a:ea typeface="Space Grotesk"/>
              <a:cs typeface="Space Grotesk"/>
              <a:sym typeface="Space Grotesk"/>
            </a:endParaRPr>
          </a:p>
        </p:txBody>
      </p:sp>
      <p:pic>
        <p:nvPicPr>
          <p:cNvPr id="649" name="Google Shape;649;p51"/>
          <p:cNvPicPr preferRelativeResize="0"/>
          <p:nvPr/>
        </p:nvPicPr>
        <p:blipFill rotWithShape="1">
          <a:blip r:embed="rId4">
            <a:alphaModFix/>
          </a:blip>
          <a:srcRect/>
          <a:stretch/>
        </p:blipFill>
        <p:spPr>
          <a:xfrm>
            <a:off x="5195998" y="1440000"/>
            <a:ext cx="1800000" cy="1800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oogle Shape;659;p52">
            <a:extLst>
              <a:ext uri="{FF2B5EF4-FFF2-40B4-BE49-F238E27FC236}">
                <a16:creationId xmlns:a16="http://schemas.microsoft.com/office/drawing/2014/main" id="{CC55D88E-361C-B3E6-32FA-7A58D2FE4144}"/>
              </a:ext>
            </a:extLst>
          </p:cNvPr>
          <p:cNvPicPr preferRelativeResize="0"/>
          <p:nvPr/>
        </p:nvPicPr>
        <p:blipFill rotWithShape="1">
          <a:blip r:embed="rId2">
            <a:alphaModFix/>
          </a:blip>
          <a:srcRect/>
          <a:stretch/>
        </p:blipFill>
        <p:spPr>
          <a:xfrm>
            <a:off x="2214492" y="2061886"/>
            <a:ext cx="1080000" cy="1080000"/>
          </a:xfrm>
          <a:prstGeom prst="rect">
            <a:avLst/>
          </a:prstGeom>
          <a:noFill/>
          <a:ln>
            <a:noFill/>
          </a:ln>
        </p:spPr>
      </p:pic>
      <p:sp>
        <p:nvSpPr>
          <p:cNvPr id="8" name="Title 7">
            <a:extLst>
              <a:ext uri="{FF2B5EF4-FFF2-40B4-BE49-F238E27FC236}">
                <a16:creationId xmlns:a16="http://schemas.microsoft.com/office/drawing/2014/main" id="{4F601768-6992-743D-8457-D6E62C502062}"/>
              </a:ext>
            </a:extLst>
          </p:cNvPr>
          <p:cNvSpPr>
            <a:spLocks noGrp="1"/>
          </p:cNvSpPr>
          <p:nvPr>
            <p:ph type="title"/>
          </p:nvPr>
        </p:nvSpPr>
        <p:spPr>
          <a:xfrm>
            <a:off x="196754" y="214127"/>
            <a:ext cx="11820099" cy="924588"/>
          </a:xfrm>
        </p:spPr>
        <p:txBody>
          <a:bodyPr/>
          <a:lstStyle/>
          <a:p>
            <a:r>
              <a:rPr lang="en-US" dirty="0"/>
              <a:t>Service Invocation</a:t>
            </a:r>
            <a:endParaRPr lang="en-NL" dirty="0"/>
          </a:p>
        </p:txBody>
      </p:sp>
      <p:sp>
        <p:nvSpPr>
          <p:cNvPr id="9" name="TextBox 8">
            <a:extLst>
              <a:ext uri="{FF2B5EF4-FFF2-40B4-BE49-F238E27FC236}">
                <a16:creationId xmlns:a16="http://schemas.microsoft.com/office/drawing/2014/main" id="{B5DE9F2E-A644-F402-78D5-D79341B9D5C9}"/>
              </a:ext>
            </a:extLst>
          </p:cNvPr>
          <p:cNvSpPr txBox="1"/>
          <p:nvPr/>
        </p:nvSpPr>
        <p:spPr>
          <a:xfrm>
            <a:off x="5617281" y="2321695"/>
            <a:ext cx="6032421" cy="2544864"/>
          </a:xfrm>
          <a:prstGeom prst="rect">
            <a:avLst/>
          </a:prstGeom>
          <a:noFill/>
        </p:spPr>
        <p:txBody>
          <a:bodyPr wrap="none" rtlCol="0">
            <a:spAutoFit/>
          </a:bodyPr>
          <a:lstStyle/>
          <a:p>
            <a:pPr>
              <a:lnSpc>
                <a:spcPct val="150000"/>
              </a:lnSpc>
            </a:pPr>
            <a:r>
              <a:rPr lang="en-US" sz="1800" dirty="0">
                <a:latin typeface="Space Grotesk" pitchFamily="2" charset="0"/>
                <a:cs typeface="Space Grotesk" pitchFamily="2" charset="0"/>
              </a:rPr>
              <a:t>- Service discovery via name resolution components</a:t>
            </a:r>
          </a:p>
          <a:p>
            <a:pPr>
              <a:lnSpc>
                <a:spcPct val="150000"/>
              </a:lnSpc>
            </a:pPr>
            <a:r>
              <a:rPr lang="en-US" sz="1800" dirty="0">
                <a:latin typeface="Space Grotesk" pitchFamily="2" charset="0"/>
                <a:cs typeface="Space Grotesk" pitchFamily="2" charset="0"/>
              </a:rPr>
              <a:t>- Invoke HTTP and </a:t>
            </a:r>
            <a:r>
              <a:rPr lang="en-US" sz="1800" dirty="0" err="1">
                <a:latin typeface="Space Grotesk" pitchFamily="2" charset="0"/>
                <a:cs typeface="Space Grotesk" pitchFamily="2" charset="0"/>
              </a:rPr>
              <a:t>gRPC</a:t>
            </a:r>
            <a:r>
              <a:rPr lang="en-US" sz="1800" dirty="0">
                <a:latin typeface="Space Grotesk" pitchFamily="2" charset="0"/>
                <a:cs typeface="Space Grotesk" pitchFamily="2" charset="0"/>
              </a:rPr>
              <a:t> services consistently </a:t>
            </a:r>
          </a:p>
          <a:p>
            <a:pPr>
              <a:lnSpc>
                <a:spcPct val="150000"/>
              </a:lnSpc>
            </a:pPr>
            <a:r>
              <a:rPr lang="en-US" sz="1800" dirty="0">
                <a:latin typeface="Space Grotesk" pitchFamily="2" charset="0"/>
                <a:cs typeface="Space Grotesk" pitchFamily="2" charset="0"/>
              </a:rPr>
              <a:t>- Configurable resiliency policies</a:t>
            </a:r>
          </a:p>
          <a:p>
            <a:pPr>
              <a:lnSpc>
                <a:spcPct val="150000"/>
              </a:lnSpc>
            </a:pPr>
            <a:r>
              <a:rPr lang="en-US" sz="1800" dirty="0">
                <a:latin typeface="Space Grotesk" pitchFamily="2" charset="0"/>
                <a:cs typeface="Space Grotesk" pitchFamily="2" charset="0"/>
              </a:rPr>
              <a:t>- Built-in distributed tracing &amp; metrics</a:t>
            </a:r>
          </a:p>
          <a:p>
            <a:pPr>
              <a:lnSpc>
                <a:spcPct val="150000"/>
              </a:lnSpc>
            </a:pPr>
            <a:r>
              <a:rPr lang="en-US" sz="1800" dirty="0">
                <a:latin typeface="Space Grotesk" pitchFamily="2" charset="0"/>
                <a:cs typeface="Space Grotesk" pitchFamily="2" charset="0"/>
              </a:rPr>
              <a:t>- Access control policies &amp; </a:t>
            </a:r>
            <a:r>
              <a:rPr lang="en-US" sz="1800" dirty="0" err="1">
                <a:latin typeface="Space Grotesk" pitchFamily="2" charset="0"/>
                <a:cs typeface="Space Grotesk" pitchFamily="2" charset="0"/>
              </a:rPr>
              <a:t>mTLS</a:t>
            </a:r>
            <a:endParaRPr lang="en-US" sz="1800" dirty="0">
              <a:latin typeface="Space Grotesk" pitchFamily="2" charset="0"/>
              <a:cs typeface="Space Grotesk" pitchFamily="2" charset="0"/>
            </a:endParaRPr>
          </a:p>
          <a:p>
            <a:pPr>
              <a:lnSpc>
                <a:spcPct val="150000"/>
              </a:lnSpc>
            </a:pPr>
            <a:r>
              <a:rPr lang="en-US" sz="1800" dirty="0">
                <a:latin typeface="Space Grotesk" pitchFamily="2" charset="0"/>
                <a:cs typeface="Space Grotesk" pitchFamily="2" charset="0"/>
              </a:rPr>
              <a:t>- Chain pluggable middleware components</a:t>
            </a:r>
          </a:p>
        </p:txBody>
      </p:sp>
      <p:sp>
        <p:nvSpPr>
          <p:cNvPr id="10" name="TextBox 9">
            <a:extLst>
              <a:ext uri="{FF2B5EF4-FFF2-40B4-BE49-F238E27FC236}">
                <a16:creationId xmlns:a16="http://schemas.microsoft.com/office/drawing/2014/main" id="{3780C57F-360D-12E7-F9B0-736120CDB835}"/>
              </a:ext>
            </a:extLst>
          </p:cNvPr>
          <p:cNvSpPr txBox="1"/>
          <p:nvPr/>
        </p:nvSpPr>
        <p:spPr>
          <a:xfrm>
            <a:off x="340446" y="3434244"/>
            <a:ext cx="4828092" cy="1432315"/>
          </a:xfrm>
          <a:prstGeom prst="rect">
            <a:avLst/>
          </a:prstGeom>
          <a:noFill/>
        </p:spPr>
        <p:txBody>
          <a:bodyPr wrap="square" rtlCol="0">
            <a:spAutoFit/>
          </a:bodyPr>
          <a:lstStyle/>
          <a:p>
            <a:pPr algn="ctr">
              <a:lnSpc>
                <a:spcPct val="150000"/>
              </a:lnSpc>
            </a:pPr>
            <a:r>
              <a:rPr lang="en-US" sz="2000" b="1" dirty="0">
                <a:solidFill>
                  <a:schemeClr val="accent2"/>
                </a:solidFill>
                <a:latin typeface="Space Grotesk" pitchFamily="2" charset="0"/>
                <a:cs typeface="Space Grotesk" pitchFamily="2" charset="0"/>
              </a:rPr>
              <a:t>The service invocation API allows synchronous communication between services.</a:t>
            </a:r>
            <a:endParaRPr lang="en-NL" sz="2000" b="1" dirty="0">
              <a:solidFill>
                <a:schemeClr val="accent2"/>
              </a:solidFill>
              <a:latin typeface="Space Grotesk" pitchFamily="2" charset="0"/>
              <a:cs typeface="Space Grotesk" pitchFamily="2" charset="0"/>
            </a:endParaRPr>
          </a:p>
        </p:txBody>
      </p:sp>
    </p:spTree>
    <p:extLst>
      <p:ext uri="{BB962C8B-B14F-4D97-AF65-F5344CB8AC3E}">
        <p14:creationId xmlns:p14="http://schemas.microsoft.com/office/powerpoint/2010/main" val="24220585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52"/>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dirty="0"/>
              <a:t>Service Invocation</a:t>
            </a:r>
            <a:endParaRPr dirty="0"/>
          </a:p>
        </p:txBody>
      </p:sp>
      <p:pic>
        <p:nvPicPr>
          <p:cNvPr id="655" name="Google Shape;655;p52"/>
          <p:cNvPicPr preferRelativeResize="0"/>
          <p:nvPr/>
        </p:nvPicPr>
        <p:blipFill rotWithShape="1">
          <a:blip r:embed="rId3">
            <a:alphaModFix/>
          </a:blip>
          <a:srcRect/>
          <a:stretch/>
        </p:blipFill>
        <p:spPr>
          <a:xfrm>
            <a:off x="791075" y="2805959"/>
            <a:ext cx="2160000" cy="2160000"/>
          </a:xfrm>
          <a:prstGeom prst="rect">
            <a:avLst/>
          </a:prstGeom>
          <a:noFill/>
          <a:ln>
            <a:noFill/>
          </a:ln>
        </p:spPr>
      </p:pic>
      <p:pic>
        <p:nvPicPr>
          <p:cNvPr id="656" name="Google Shape;656;p52"/>
          <p:cNvPicPr preferRelativeResize="0"/>
          <p:nvPr/>
        </p:nvPicPr>
        <p:blipFill rotWithShape="1">
          <a:blip r:embed="rId4">
            <a:alphaModFix/>
          </a:blip>
          <a:srcRect/>
          <a:stretch/>
        </p:blipFill>
        <p:spPr>
          <a:xfrm>
            <a:off x="9261430" y="2805959"/>
            <a:ext cx="2160000" cy="2160000"/>
          </a:xfrm>
          <a:prstGeom prst="rect">
            <a:avLst/>
          </a:prstGeom>
          <a:noFill/>
          <a:ln>
            <a:noFill/>
          </a:ln>
        </p:spPr>
      </p:pic>
      <p:sp>
        <p:nvSpPr>
          <p:cNvPr id="657" name="Google Shape;657;p52"/>
          <p:cNvSpPr txBox="1"/>
          <p:nvPr/>
        </p:nvSpPr>
        <p:spPr>
          <a:xfrm>
            <a:off x="969264" y="3680178"/>
            <a:ext cx="1773936"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Space Grotesk"/>
                <a:ea typeface="Space Grotesk"/>
                <a:cs typeface="Space Grotesk"/>
                <a:sym typeface="Space Grotesk"/>
              </a:rPr>
              <a:t>Customer</a:t>
            </a:r>
            <a:endParaRPr sz="2400" b="1" i="0" u="none" strike="noStrike" cap="none">
              <a:solidFill>
                <a:schemeClr val="lt1"/>
              </a:solidFill>
              <a:latin typeface="Space Grotesk"/>
              <a:ea typeface="Space Grotesk"/>
              <a:cs typeface="Space Grotesk"/>
              <a:sym typeface="Space Grotesk"/>
            </a:endParaRPr>
          </a:p>
        </p:txBody>
      </p:sp>
      <p:sp>
        <p:nvSpPr>
          <p:cNvPr id="658" name="Google Shape;658;p52"/>
          <p:cNvSpPr txBox="1"/>
          <p:nvPr/>
        </p:nvSpPr>
        <p:spPr>
          <a:xfrm>
            <a:off x="9462529" y="3657228"/>
            <a:ext cx="1773936"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Space Grotesk"/>
                <a:ea typeface="Space Grotesk"/>
                <a:cs typeface="Space Grotesk"/>
                <a:sym typeface="Space Grotesk"/>
              </a:rPr>
              <a:t>Checkout</a:t>
            </a:r>
            <a:endParaRPr sz="2400" b="1" i="0" u="none" strike="noStrike" cap="none">
              <a:solidFill>
                <a:schemeClr val="lt1"/>
              </a:solidFill>
              <a:latin typeface="Space Grotesk"/>
              <a:ea typeface="Space Grotesk"/>
              <a:cs typeface="Space Grotesk"/>
              <a:sym typeface="Space Grotesk"/>
            </a:endParaRPr>
          </a:p>
        </p:txBody>
      </p:sp>
      <p:pic>
        <p:nvPicPr>
          <p:cNvPr id="659" name="Google Shape;659;p52"/>
          <p:cNvPicPr preferRelativeResize="0"/>
          <p:nvPr/>
        </p:nvPicPr>
        <p:blipFill rotWithShape="1">
          <a:blip r:embed="rId5">
            <a:alphaModFix/>
          </a:blip>
          <a:srcRect/>
          <a:stretch/>
        </p:blipFill>
        <p:spPr>
          <a:xfrm>
            <a:off x="10868615" y="137295"/>
            <a:ext cx="1080000" cy="1080000"/>
          </a:xfrm>
          <a:prstGeom prst="rect">
            <a:avLst/>
          </a:prstGeom>
          <a:noFill/>
          <a:ln>
            <a:noFill/>
          </a:ln>
        </p:spPr>
      </p:pic>
      <p:sp>
        <p:nvSpPr>
          <p:cNvPr id="660" name="Google Shape;660;p52"/>
          <p:cNvSpPr txBox="1"/>
          <p:nvPr/>
        </p:nvSpPr>
        <p:spPr>
          <a:xfrm>
            <a:off x="619725" y="5285409"/>
            <a:ext cx="6743251"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78D4"/>
              </a:buClr>
              <a:buSzPts val="1800"/>
              <a:buFont typeface="Arial"/>
              <a:buNone/>
            </a:pPr>
            <a:r>
              <a:rPr lang="en-US" sz="1600" b="1" i="0" u="none" strike="noStrike" cap="none" dirty="0">
                <a:solidFill>
                  <a:schemeClr val="accent2"/>
                </a:solidFill>
                <a:latin typeface="Space Grotesk" pitchFamily="2" charset="0"/>
                <a:cs typeface="Space Grotesk" pitchFamily="2" charset="0"/>
                <a:sym typeface="Arial"/>
              </a:rPr>
              <a:t>POST</a:t>
            </a:r>
            <a:br>
              <a:rPr lang="en-US" sz="1600" b="0" i="0" u="none" strike="noStrike" cap="none" dirty="0">
                <a:solidFill>
                  <a:schemeClr val="dk1"/>
                </a:solidFill>
                <a:latin typeface="Space Grotesk" pitchFamily="2" charset="0"/>
                <a:cs typeface="Space Grotesk" pitchFamily="2" charset="0"/>
                <a:sym typeface="Arial"/>
              </a:rPr>
            </a:br>
            <a:r>
              <a:rPr lang="en-US" sz="1600" b="0" i="0" u="none" strike="noStrike" cap="none" dirty="0">
                <a:solidFill>
                  <a:schemeClr val="dk1"/>
                </a:solidFill>
                <a:latin typeface="Space Grotesk" pitchFamily="2" charset="0"/>
                <a:cs typeface="Space Grotesk" pitchFamily="2" charset="0"/>
                <a:sym typeface="Arial"/>
              </a:rPr>
              <a:t>http://localhost:3500/v1.0/</a:t>
            </a:r>
            <a:r>
              <a:rPr lang="en-US" sz="1600" b="1" i="0" u="none" strike="noStrike" cap="none" dirty="0">
                <a:solidFill>
                  <a:schemeClr val="accent6"/>
                </a:solidFill>
                <a:latin typeface="Space Grotesk" pitchFamily="2" charset="0"/>
                <a:cs typeface="Space Grotesk" pitchFamily="2" charset="0"/>
                <a:sym typeface="Arial"/>
              </a:rPr>
              <a:t>invoke</a:t>
            </a:r>
            <a:r>
              <a:rPr lang="en-US" sz="1600" b="0" i="0" u="none" strike="noStrike" cap="none" dirty="0">
                <a:solidFill>
                  <a:schemeClr val="dk1"/>
                </a:solidFill>
                <a:latin typeface="Space Grotesk" pitchFamily="2" charset="0"/>
                <a:cs typeface="Space Grotesk" pitchFamily="2" charset="0"/>
                <a:sym typeface="Arial"/>
              </a:rPr>
              <a:t>/</a:t>
            </a:r>
            <a:r>
              <a:rPr lang="en-US" sz="1600" b="0" i="0" u="none" strike="noStrike" cap="none" dirty="0">
                <a:solidFill>
                  <a:schemeClr val="accent2"/>
                </a:solidFill>
                <a:latin typeface="Space Grotesk" pitchFamily="2" charset="0"/>
                <a:cs typeface="Space Grotesk" pitchFamily="2" charset="0"/>
                <a:sym typeface="Arial"/>
              </a:rPr>
              <a:t>checkout</a:t>
            </a:r>
            <a:r>
              <a:rPr lang="en-US" sz="1600" b="0" i="0" u="none" strike="noStrike" cap="none" dirty="0">
                <a:solidFill>
                  <a:schemeClr val="dk1"/>
                </a:solidFill>
                <a:latin typeface="Space Grotesk" pitchFamily="2" charset="0"/>
                <a:cs typeface="Space Grotesk" pitchFamily="2" charset="0"/>
                <a:sym typeface="Arial"/>
              </a:rPr>
              <a:t>/method/</a:t>
            </a:r>
            <a:r>
              <a:rPr lang="en-US" sz="1600" b="0" i="0" u="none" strike="noStrike" cap="none" dirty="0">
                <a:solidFill>
                  <a:schemeClr val="accent3"/>
                </a:solidFill>
                <a:latin typeface="Space Grotesk" pitchFamily="2" charset="0"/>
                <a:cs typeface="Space Grotesk" pitchFamily="2" charset="0"/>
                <a:sym typeface="Arial"/>
              </a:rPr>
              <a:t>order</a:t>
            </a:r>
            <a:endParaRPr sz="1600" b="0" i="0" u="none" strike="noStrike" cap="none" dirty="0">
              <a:solidFill>
                <a:schemeClr val="accent3"/>
              </a:solidFill>
              <a:latin typeface="Space Grotesk" pitchFamily="2" charset="0"/>
              <a:cs typeface="Space Grotesk" pitchFamily="2" charset="0"/>
              <a:sym typeface="Arial"/>
            </a:endParaRPr>
          </a:p>
        </p:txBody>
      </p:sp>
      <p:sp>
        <p:nvSpPr>
          <p:cNvPr id="661" name="Google Shape;661;p52"/>
          <p:cNvSpPr txBox="1"/>
          <p:nvPr/>
        </p:nvSpPr>
        <p:spPr>
          <a:xfrm>
            <a:off x="8357962" y="5281529"/>
            <a:ext cx="3590653"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78D4"/>
              </a:buClr>
              <a:buSzPts val="1800"/>
              <a:buFont typeface="Arial"/>
              <a:buNone/>
            </a:pPr>
            <a:r>
              <a:rPr lang="en-US" sz="1600" b="1" i="0" u="none" strike="noStrike" cap="none" dirty="0">
                <a:solidFill>
                  <a:schemeClr val="accent2"/>
                </a:solidFill>
                <a:latin typeface="Space Grotesk" pitchFamily="2" charset="0"/>
                <a:cs typeface="Space Grotesk" pitchFamily="2" charset="0"/>
                <a:sym typeface="Arial"/>
              </a:rPr>
              <a:t>POST</a:t>
            </a:r>
            <a:br>
              <a:rPr lang="en-US" sz="1600" b="0" i="0" u="none" strike="noStrike" cap="none" dirty="0">
                <a:solidFill>
                  <a:schemeClr val="dk1"/>
                </a:solidFill>
                <a:latin typeface="Space Grotesk" pitchFamily="2" charset="0"/>
                <a:cs typeface="Space Grotesk" pitchFamily="2" charset="0"/>
                <a:sym typeface="Arial"/>
              </a:rPr>
            </a:br>
            <a:r>
              <a:rPr lang="en-US" sz="1600" b="0" i="0" u="none" strike="noStrike" cap="none" dirty="0">
                <a:solidFill>
                  <a:schemeClr val="dk1"/>
                </a:solidFill>
                <a:latin typeface="Space Grotesk" pitchFamily="2" charset="0"/>
                <a:cs typeface="Space Grotesk" pitchFamily="2" charset="0"/>
                <a:sym typeface="Arial"/>
              </a:rPr>
              <a:t>http://localhost:5100/</a:t>
            </a:r>
            <a:r>
              <a:rPr lang="en-US" sz="1600" b="0" i="0" u="none" strike="noStrike" cap="none" dirty="0">
                <a:solidFill>
                  <a:schemeClr val="accent3"/>
                </a:solidFill>
                <a:latin typeface="Space Grotesk" pitchFamily="2" charset="0"/>
                <a:cs typeface="Space Grotesk" pitchFamily="2" charset="0"/>
                <a:sym typeface="Arial"/>
              </a:rPr>
              <a:t>order</a:t>
            </a:r>
            <a:endParaRPr sz="1600" b="0" i="0" u="none" strike="noStrike" cap="none" dirty="0">
              <a:solidFill>
                <a:schemeClr val="accent3"/>
              </a:solidFill>
              <a:latin typeface="Space Grotesk" pitchFamily="2" charset="0"/>
              <a:cs typeface="Space Grotesk" pitchFamily="2" charset="0"/>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53"/>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dirty="0"/>
              <a:t>Service Invocation</a:t>
            </a:r>
            <a:endParaRPr dirty="0"/>
          </a:p>
        </p:txBody>
      </p:sp>
      <p:sp>
        <p:nvSpPr>
          <p:cNvPr id="667" name="Google Shape;667;p53"/>
          <p:cNvSpPr txBox="1"/>
          <p:nvPr/>
        </p:nvSpPr>
        <p:spPr>
          <a:xfrm>
            <a:off x="619725" y="5285409"/>
            <a:ext cx="6743251"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78D4"/>
              </a:buClr>
              <a:buSzPts val="1800"/>
              <a:buFont typeface="Arial"/>
              <a:buNone/>
            </a:pPr>
            <a:r>
              <a:rPr lang="en-US" sz="1600" b="1" i="0" u="none" strike="noStrike" cap="none" dirty="0">
                <a:solidFill>
                  <a:schemeClr val="accent2"/>
                </a:solidFill>
                <a:latin typeface="Space Grotesk" pitchFamily="2" charset="0"/>
                <a:cs typeface="Space Grotesk" pitchFamily="2" charset="0"/>
                <a:sym typeface="Arial"/>
              </a:rPr>
              <a:t>POST</a:t>
            </a:r>
            <a:br>
              <a:rPr lang="en-US" sz="1600" b="0" i="0" u="none" strike="noStrike" cap="none" dirty="0">
                <a:solidFill>
                  <a:schemeClr val="dk1"/>
                </a:solidFill>
                <a:latin typeface="Space Grotesk" pitchFamily="2" charset="0"/>
                <a:cs typeface="Space Grotesk" pitchFamily="2" charset="0"/>
                <a:sym typeface="Arial"/>
              </a:rPr>
            </a:br>
            <a:r>
              <a:rPr lang="en-US" sz="1600" b="0" i="0" u="none" strike="noStrike" cap="none" dirty="0">
                <a:solidFill>
                  <a:schemeClr val="dk1"/>
                </a:solidFill>
                <a:latin typeface="Space Grotesk" pitchFamily="2" charset="0"/>
                <a:cs typeface="Space Grotesk" pitchFamily="2" charset="0"/>
                <a:sym typeface="Arial"/>
              </a:rPr>
              <a:t>http://localhost:3500/v1.0/</a:t>
            </a:r>
            <a:r>
              <a:rPr lang="en-US" sz="1600" b="1" i="0" u="none" strike="noStrike" cap="none" dirty="0">
                <a:solidFill>
                  <a:schemeClr val="accent6"/>
                </a:solidFill>
                <a:latin typeface="Space Grotesk" pitchFamily="2" charset="0"/>
                <a:cs typeface="Space Grotesk" pitchFamily="2" charset="0"/>
                <a:sym typeface="Arial"/>
              </a:rPr>
              <a:t>invoke</a:t>
            </a:r>
            <a:r>
              <a:rPr lang="en-US" sz="1600" b="0" i="0" u="none" strike="noStrike" cap="none" dirty="0">
                <a:solidFill>
                  <a:schemeClr val="dk1"/>
                </a:solidFill>
                <a:latin typeface="Space Grotesk" pitchFamily="2" charset="0"/>
                <a:cs typeface="Space Grotesk" pitchFamily="2" charset="0"/>
                <a:sym typeface="Arial"/>
              </a:rPr>
              <a:t>/</a:t>
            </a:r>
            <a:r>
              <a:rPr lang="en-US" sz="1600" b="0" i="0" u="none" strike="noStrike" cap="none" dirty="0">
                <a:solidFill>
                  <a:schemeClr val="accent2"/>
                </a:solidFill>
                <a:latin typeface="Space Grotesk" pitchFamily="2" charset="0"/>
                <a:cs typeface="Space Grotesk" pitchFamily="2" charset="0"/>
                <a:sym typeface="Arial"/>
              </a:rPr>
              <a:t>checkout</a:t>
            </a:r>
            <a:r>
              <a:rPr lang="en-US" sz="1600" b="0" i="0" u="none" strike="noStrike" cap="none" dirty="0">
                <a:solidFill>
                  <a:schemeClr val="dk1"/>
                </a:solidFill>
                <a:latin typeface="Space Grotesk" pitchFamily="2" charset="0"/>
                <a:cs typeface="Space Grotesk" pitchFamily="2" charset="0"/>
                <a:sym typeface="Arial"/>
              </a:rPr>
              <a:t>/method/</a:t>
            </a:r>
            <a:r>
              <a:rPr lang="en-US" sz="1600" b="0" i="0" u="none" strike="noStrike" cap="none" dirty="0">
                <a:solidFill>
                  <a:schemeClr val="accent3"/>
                </a:solidFill>
                <a:latin typeface="Space Grotesk" pitchFamily="2" charset="0"/>
                <a:cs typeface="Space Grotesk" pitchFamily="2" charset="0"/>
                <a:sym typeface="Arial"/>
              </a:rPr>
              <a:t>order</a:t>
            </a:r>
            <a:endParaRPr sz="1600" b="0" i="0" u="none" strike="noStrike" cap="none" dirty="0">
              <a:solidFill>
                <a:schemeClr val="accent3"/>
              </a:solidFill>
              <a:latin typeface="Space Grotesk" pitchFamily="2" charset="0"/>
              <a:cs typeface="Space Grotesk" pitchFamily="2" charset="0"/>
              <a:sym typeface="Arial"/>
            </a:endParaRPr>
          </a:p>
        </p:txBody>
      </p:sp>
      <p:sp>
        <p:nvSpPr>
          <p:cNvPr id="668" name="Google Shape;668;p53"/>
          <p:cNvSpPr txBox="1"/>
          <p:nvPr/>
        </p:nvSpPr>
        <p:spPr>
          <a:xfrm>
            <a:off x="8357962" y="5281529"/>
            <a:ext cx="3590653"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78D4"/>
              </a:buClr>
              <a:buSzPts val="1800"/>
              <a:buFont typeface="Arial"/>
              <a:buNone/>
            </a:pPr>
            <a:r>
              <a:rPr lang="en-US" sz="1600" b="1" i="0" u="none" strike="noStrike" cap="none" dirty="0">
                <a:solidFill>
                  <a:schemeClr val="accent2"/>
                </a:solidFill>
                <a:latin typeface="Space Grotesk" pitchFamily="2" charset="0"/>
                <a:cs typeface="Space Grotesk" pitchFamily="2" charset="0"/>
                <a:sym typeface="Arial"/>
              </a:rPr>
              <a:t>POST</a:t>
            </a:r>
            <a:br>
              <a:rPr lang="en-US" sz="1600" b="0" i="0" u="none" strike="noStrike" cap="none" dirty="0">
                <a:solidFill>
                  <a:schemeClr val="dk1"/>
                </a:solidFill>
                <a:latin typeface="Space Grotesk" pitchFamily="2" charset="0"/>
                <a:cs typeface="Space Grotesk" pitchFamily="2" charset="0"/>
                <a:sym typeface="Arial"/>
              </a:rPr>
            </a:br>
            <a:r>
              <a:rPr lang="en-US" sz="1600" b="0" i="0" u="none" strike="noStrike" cap="none" dirty="0">
                <a:solidFill>
                  <a:schemeClr val="dk1"/>
                </a:solidFill>
                <a:latin typeface="Space Grotesk" pitchFamily="2" charset="0"/>
                <a:cs typeface="Space Grotesk" pitchFamily="2" charset="0"/>
                <a:sym typeface="Arial"/>
              </a:rPr>
              <a:t>http://localhost:5100/</a:t>
            </a:r>
            <a:r>
              <a:rPr lang="en-US" sz="1600" b="0" i="0" u="none" strike="noStrike" cap="none" dirty="0">
                <a:solidFill>
                  <a:schemeClr val="accent3"/>
                </a:solidFill>
                <a:latin typeface="Space Grotesk" pitchFamily="2" charset="0"/>
                <a:cs typeface="Space Grotesk" pitchFamily="2" charset="0"/>
                <a:sym typeface="Arial"/>
              </a:rPr>
              <a:t>order</a:t>
            </a:r>
            <a:endParaRPr sz="1600" b="0" i="0" u="none" strike="noStrike" cap="none" dirty="0">
              <a:solidFill>
                <a:schemeClr val="accent3"/>
              </a:solidFill>
              <a:latin typeface="Space Grotesk" pitchFamily="2" charset="0"/>
              <a:cs typeface="Space Grotesk" pitchFamily="2" charset="0"/>
              <a:sym typeface="Arial"/>
            </a:endParaRPr>
          </a:p>
        </p:txBody>
      </p:sp>
      <p:grpSp>
        <p:nvGrpSpPr>
          <p:cNvPr id="669" name="Google Shape;669;p53"/>
          <p:cNvGrpSpPr/>
          <p:nvPr/>
        </p:nvGrpSpPr>
        <p:grpSpPr>
          <a:xfrm>
            <a:off x="791075" y="1682342"/>
            <a:ext cx="10630355" cy="3283617"/>
            <a:chOff x="791075" y="1019062"/>
            <a:chExt cx="10630355" cy="3283617"/>
          </a:xfrm>
        </p:grpSpPr>
        <p:pic>
          <p:nvPicPr>
            <p:cNvPr id="670" name="Google Shape;670;p53"/>
            <p:cNvPicPr preferRelativeResize="0"/>
            <p:nvPr/>
          </p:nvPicPr>
          <p:blipFill rotWithShape="1">
            <a:blip r:embed="rId3">
              <a:alphaModFix/>
            </a:blip>
            <a:srcRect/>
            <a:stretch/>
          </p:blipFill>
          <p:spPr>
            <a:xfrm>
              <a:off x="791075" y="2142679"/>
              <a:ext cx="2160000" cy="2160000"/>
            </a:xfrm>
            <a:prstGeom prst="rect">
              <a:avLst/>
            </a:prstGeom>
            <a:noFill/>
            <a:ln>
              <a:noFill/>
            </a:ln>
          </p:spPr>
        </p:pic>
        <p:pic>
          <p:nvPicPr>
            <p:cNvPr id="671" name="Google Shape;671;p53"/>
            <p:cNvPicPr preferRelativeResize="0"/>
            <p:nvPr/>
          </p:nvPicPr>
          <p:blipFill rotWithShape="1">
            <a:blip r:embed="rId4">
              <a:alphaModFix/>
            </a:blip>
            <a:srcRect/>
            <a:stretch/>
          </p:blipFill>
          <p:spPr>
            <a:xfrm>
              <a:off x="9261430" y="2142679"/>
              <a:ext cx="2160000" cy="2160000"/>
            </a:xfrm>
            <a:prstGeom prst="rect">
              <a:avLst/>
            </a:prstGeom>
            <a:noFill/>
            <a:ln>
              <a:noFill/>
            </a:ln>
          </p:spPr>
        </p:pic>
        <p:pic>
          <p:nvPicPr>
            <p:cNvPr id="672" name="Google Shape;672;p53"/>
            <p:cNvPicPr preferRelativeResize="0"/>
            <p:nvPr/>
          </p:nvPicPr>
          <p:blipFill rotWithShape="1">
            <a:blip r:embed="rId5">
              <a:alphaModFix/>
            </a:blip>
            <a:srcRect/>
            <a:stretch/>
          </p:blipFill>
          <p:spPr>
            <a:xfrm>
              <a:off x="3615700" y="2682679"/>
              <a:ext cx="1080000" cy="1080000"/>
            </a:xfrm>
            <a:prstGeom prst="rect">
              <a:avLst/>
            </a:prstGeom>
            <a:noFill/>
            <a:ln>
              <a:noFill/>
            </a:ln>
          </p:spPr>
        </p:pic>
        <p:pic>
          <p:nvPicPr>
            <p:cNvPr id="673" name="Google Shape;673;p53"/>
            <p:cNvPicPr preferRelativeResize="0"/>
            <p:nvPr/>
          </p:nvPicPr>
          <p:blipFill rotWithShape="1">
            <a:blip r:embed="rId5">
              <a:alphaModFix/>
            </a:blip>
            <a:srcRect/>
            <a:stretch/>
          </p:blipFill>
          <p:spPr>
            <a:xfrm>
              <a:off x="7516805" y="2682679"/>
              <a:ext cx="1080000" cy="1080000"/>
            </a:xfrm>
            <a:prstGeom prst="rect">
              <a:avLst/>
            </a:prstGeom>
            <a:noFill/>
            <a:ln>
              <a:noFill/>
            </a:ln>
          </p:spPr>
        </p:pic>
        <p:cxnSp>
          <p:nvCxnSpPr>
            <p:cNvPr id="674" name="Google Shape;674;p53"/>
            <p:cNvCxnSpPr/>
            <p:nvPr/>
          </p:nvCxnSpPr>
          <p:spPr>
            <a:xfrm>
              <a:off x="2842772" y="3071672"/>
              <a:ext cx="800224" cy="0"/>
            </a:xfrm>
            <a:prstGeom prst="straightConnector1">
              <a:avLst/>
            </a:prstGeom>
            <a:noFill/>
            <a:ln w="25400" cap="flat" cmpd="sng">
              <a:solidFill>
                <a:schemeClr val="dk1"/>
              </a:solidFill>
              <a:prstDash val="solid"/>
              <a:miter lim="800000"/>
              <a:headEnd type="none" w="sm" len="sm"/>
              <a:tailEnd type="triangle" w="lg" len="lg"/>
            </a:ln>
          </p:spPr>
        </p:cxnSp>
        <p:cxnSp>
          <p:nvCxnSpPr>
            <p:cNvPr id="675" name="Google Shape;675;p53"/>
            <p:cNvCxnSpPr/>
            <p:nvPr/>
          </p:nvCxnSpPr>
          <p:spPr>
            <a:xfrm>
              <a:off x="8576333" y="3071672"/>
              <a:ext cx="800224" cy="0"/>
            </a:xfrm>
            <a:prstGeom prst="straightConnector1">
              <a:avLst/>
            </a:prstGeom>
            <a:noFill/>
            <a:ln w="25400" cap="flat" cmpd="sng">
              <a:solidFill>
                <a:schemeClr val="dk1"/>
              </a:solidFill>
              <a:prstDash val="solid"/>
              <a:miter lim="800000"/>
              <a:headEnd type="none" w="sm" len="sm"/>
              <a:tailEnd type="triangle" w="lg" len="lg"/>
            </a:ln>
          </p:spPr>
        </p:cxnSp>
        <p:cxnSp>
          <p:nvCxnSpPr>
            <p:cNvPr id="676" name="Google Shape;676;p53"/>
            <p:cNvCxnSpPr/>
            <p:nvPr/>
          </p:nvCxnSpPr>
          <p:spPr>
            <a:xfrm>
              <a:off x="4709348" y="3071672"/>
              <a:ext cx="2807457" cy="0"/>
            </a:xfrm>
            <a:prstGeom prst="straightConnector1">
              <a:avLst/>
            </a:prstGeom>
            <a:noFill/>
            <a:ln w="25400" cap="flat" cmpd="sng">
              <a:solidFill>
                <a:schemeClr val="dk1"/>
              </a:solidFill>
              <a:prstDash val="solid"/>
              <a:miter lim="800000"/>
              <a:headEnd type="none" w="sm" len="sm"/>
              <a:tailEnd type="triangle" w="lg" len="lg"/>
            </a:ln>
          </p:spPr>
        </p:cxnSp>
        <p:cxnSp>
          <p:nvCxnSpPr>
            <p:cNvPr id="677" name="Google Shape;677;p53"/>
            <p:cNvCxnSpPr/>
            <p:nvPr/>
          </p:nvCxnSpPr>
          <p:spPr>
            <a:xfrm rot="10800000">
              <a:off x="2829124" y="3363961"/>
              <a:ext cx="800224" cy="0"/>
            </a:xfrm>
            <a:prstGeom prst="straightConnector1">
              <a:avLst/>
            </a:prstGeom>
            <a:noFill/>
            <a:ln w="25400" cap="flat" cmpd="sng">
              <a:solidFill>
                <a:schemeClr val="dk1"/>
              </a:solidFill>
              <a:prstDash val="solid"/>
              <a:miter lim="800000"/>
              <a:headEnd type="none" w="sm" len="sm"/>
              <a:tailEnd type="triangle" w="lg" len="lg"/>
            </a:ln>
          </p:spPr>
        </p:cxnSp>
        <p:cxnSp>
          <p:nvCxnSpPr>
            <p:cNvPr id="678" name="Google Shape;678;p53"/>
            <p:cNvCxnSpPr/>
            <p:nvPr/>
          </p:nvCxnSpPr>
          <p:spPr>
            <a:xfrm rot="10800000">
              <a:off x="8562685" y="3363961"/>
              <a:ext cx="800224" cy="0"/>
            </a:xfrm>
            <a:prstGeom prst="straightConnector1">
              <a:avLst/>
            </a:prstGeom>
            <a:noFill/>
            <a:ln w="25400" cap="flat" cmpd="sng">
              <a:solidFill>
                <a:schemeClr val="dk1"/>
              </a:solidFill>
              <a:prstDash val="solid"/>
              <a:miter lim="800000"/>
              <a:headEnd type="none" w="sm" len="sm"/>
              <a:tailEnd type="triangle" w="lg" len="lg"/>
            </a:ln>
          </p:spPr>
        </p:cxnSp>
        <p:cxnSp>
          <p:nvCxnSpPr>
            <p:cNvPr id="679" name="Google Shape;679;p53"/>
            <p:cNvCxnSpPr/>
            <p:nvPr/>
          </p:nvCxnSpPr>
          <p:spPr>
            <a:xfrm rot="10800000">
              <a:off x="4695700" y="3363961"/>
              <a:ext cx="2821105" cy="0"/>
            </a:xfrm>
            <a:prstGeom prst="straightConnector1">
              <a:avLst/>
            </a:prstGeom>
            <a:noFill/>
            <a:ln w="25400" cap="flat" cmpd="sng">
              <a:solidFill>
                <a:schemeClr val="dk1"/>
              </a:solidFill>
              <a:prstDash val="solid"/>
              <a:miter lim="800000"/>
              <a:headEnd type="none" w="sm" len="sm"/>
              <a:tailEnd type="triangle" w="lg" len="lg"/>
            </a:ln>
          </p:spPr>
        </p:cxnSp>
        <p:cxnSp>
          <p:nvCxnSpPr>
            <p:cNvPr id="680" name="Google Shape;680;p53"/>
            <p:cNvCxnSpPr/>
            <p:nvPr/>
          </p:nvCxnSpPr>
          <p:spPr>
            <a:xfrm rot="10800000">
              <a:off x="4151889" y="2129735"/>
              <a:ext cx="0" cy="511483"/>
            </a:xfrm>
            <a:prstGeom prst="straightConnector1">
              <a:avLst/>
            </a:prstGeom>
            <a:noFill/>
            <a:ln w="25400" cap="flat" cmpd="sng">
              <a:solidFill>
                <a:schemeClr val="dk1"/>
              </a:solidFill>
              <a:prstDash val="solid"/>
              <a:miter lim="800000"/>
              <a:headEnd type="none" w="sm" len="sm"/>
              <a:tailEnd type="triangle" w="lg" len="lg"/>
            </a:ln>
          </p:spPr>
        </p:cxnSp>
        <p:sp>
          <p:nvSpPr>
            <p:cNvPr id="681" name="Google Shape;681;p53"/>
            <p:cNvSpPr txBox="1"/>
            <p:nvPr/>
          </p:nvSpPr>
          <p:spPr>
            <a:xfrm>
              <a:off x="969264" y="3016898"/>
              <a:ext cx="1773936"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lt1"/>
                  </a:solidFill>
                  <a:latin typeface="Space Grotesk"/>
                  <a:ea typeface="Space Grotesk"/>
                  <a:cs typeface="Space Grotesk"/>
                  <a:sym typeface="Space Grotesk"/>
                </a:rPr>
                <a:t>Customer</a:t>
              </a:r>
              <a:endParaRPr sz="2400" b="1" i="0" u="none" strike="noStrike" cap="none" dirty="0">
                <a:solidFill>
                  <a:schemeClr val="lt1"/>
                </a:solidFill>
                <a:latin typeface="Space Grotesk"/>
                <a:ea typeface="Space Grotesk"/>
                <a:cs typeface="Space Grotesk"/>
                <a:sym typeface="Space Grotesk"/>
              </a:endParaRPr>
            </a:p>
          </p:txBody>
        </p:sp>
        <p:sp>
          <p:nvSpPr>
            <p:cNvPr id="682" name="Google Shape;682;p53"/>
            <p:cNvSpPr txBox="1"/>
            <p:nvPr/>
          </p:nvSpPr>
          <p:spPr>
            <a:xfrm>
              <a:off x="9462529" y="2993948"/>
              <a:ext cx="1773936"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Space Grotesk"/>
                  <a:ea typeface="Space Grotesk"/>
                  <a:cs typeface="Space Grotesk"/>
                  <a:sym typeface="Space Grotesk"/>
                </a:rPr>
                <a:t>Checkout</a:t>
              </a:r>
              <a:endParaRPr sz="2400" b="1" i="0" u="none" strike="noStrike" cap="none">
                <a:solidFill>
                  <a:schemeClr val="lt1"/>
                </a:solidFill>
                <a:latin typeface="Space Grotesk"/>
                <a:ea typeface="Space Grotesk"/>
                <a:cs typeface="Space Grotesk"/>
                <a:sym typeface="Space Grotesk"/>
              </a:endParaRPr>
            </a:p>
          </p:txBody>
        </p:sp>
        <p:grpSp>
          <p:nvGrpSpPr>
            <p:cNvPr id="683" name="Google Shape;683;p53"/>
            <p:cNvGrpSpPr/>
            <p:nvPr/>
          </p:nvGrpSpPr>
          <p:grpSpPr>
            <a:xfrm>
              <a:off x="3615699" y="1019062"/>
              <a:ext cx="1080000" cy="1080000"/>
              <a:chOff x="4602161" y="1371134"/>
              <a:chExt cx="1080000" cy="1080000"/>
            </a:xfrm>
          </p:grpSpPr>
          <p:pic>
            <p:nvPicPr>
              <p:cNvPr id="684" name="Google Shape;684;p53"/>
              <p:cNvPicPr preferRelativeResize="0"/>
              <p:nvPr/>
            </p:nvPicPr>
            <p:blipFill rotWithShape="1">
              <a:blip r:embed="rId6">
                <a:alphaModFix/>
              </a:blip>
              <a:srcRect/>
              <a:stretch/>
            </p:blipFill>
            <p:spPr>
              <a:xfrm>
                <a:off x="4602161" y="1371134"/>
                <a:ext cx="1080000" cy="1080000"/>
              </a:xfrm>
              <a:prstGeom prst="rect">
                <a:avLst/>
              </a:prstGeom>
              <a:noFill/>
              <a:ln>
                <a:noFill/>
              </a:ln>
            </p:spPr>
          </p:pic>
          <p:sp>
            <p:nvSpPr>
              <p:cNvPr id="685" name="Google Shape;685;p53"/>
              <p:cNvSpPr txBox="1"/>
              <p:nvPr/>
            </p:nvSpPr>
            <p:spPr>
              <a:xfrm>
                <a:off x="4689827" y="1760127"/>
                <a:ext cx="904668"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Space Grotesk"/>
                    <a:ea typeface="Space Grotesk"/>
                    <a:cs typeface="Space Grotesk"/>
                    <a:sym typeface="Space Grotesk"/>
                  </a:rPr>
                  <a:t>DNS</a:t>
                </a:r>
                <a:endParaRPr sz="1600" b="1" i="0" u="none" strike="noStrike" cap="none">
                  <a:solidFill>
                    <a:schemeClr val="lt1"/>
                  </a:solidFill>
                  <a:latin typeface="Space Grotesk"/>
                  <a:ea typeface="Space Grotesk"/>
                  <a:cs typeface="Space Grotesk"/>
                  <a:sym typeface="Space Grotesk"/>
                </a:endParaRPr>
              </a:p>
            </p:txBody>
          </p:sp>
        </p:grpSp>
        <p:sp>
          <p:nvSpPr>
            <p:cNvPr id="686" name="Google Shape;686;p53"/>
            <p:cNvSpPr txBox="1"/>
            <p:nvPr/>
          </p:nvSpPr>
          <p:spPr>
            <a:xfrm>
              <a:off x="4695698" y="1235395"/>
              <a:ext cx="1943935"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400" b="0" i="0" u="none" strike="noStrike" cap="none">
                  <a:solidFill>
                    <a:srgbClr val="121C29"/>
                  </a:solidFill>
                  <a:latin typeface="Space Grotesk"/>
                  <a:ea typeface="Space Grotesk"/>
                  <a:cs typeface="Space Grotesk"/>
                  <a:sym typeface="Space Grotesk"/>
                </a:rPr>
                <a:t>Name resolution component for service discovery</a:t>
              </a:r>
              <a:endParaRPr sz="1400" b="0" i="0" u="none" strike="noStrike" cap="none">
                <a:solidFill>
                  <a:srgbClr val="121C29"/>
                </a:solidFill>
                <a:latin typeface="Space Grotesk"/>
                <a:ea typeface="Space Grotesk"/>
                <a:cs typeface="Space Grotesk"/>
                <a:sym typeface="Space Grotesk"/>
              </a:endParaRPr>
            </a:p>
          </p:txBody>
        </p:sp>
        <p:sp>
          <p:nvSpPr>
            <p:cNvPr id="687" name="Google Shape;687;p53"/>
            <p:cNvSpPr txBox="1"/>
            <p:nvPr/>
          </p:nvSpPr>
          <p:spPr>
            <a:xfrm>
              <a:off x="5360879" y="2716989"/>
              <a:ext cx="1544337"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400" b="1" i="0" u="none" strike="noStrike" cap="none">
                  <a:solidFill>
                    <a:srgbClr val="121C29"/>
                  </a:solidFill>
                  <a:latin typeface="Space Grotesk"/>
                  <a:ea typeface="Space Grotesk"/>
                  <a:cs typeface="Space Grotesk"/>
                  <a:sym typeface="Space Grotesk"/>
                </a:rPr>
                <a:t>Invoke method</a:t>
              </a:r>
              <a:endParaRPr sz="1400" b="1" i="0" u="none" strike="noStrike" cap="none">
                <a:solidFill>
                  <a:srgbClr val="121C29"/>
                </a:solidFill>
                <a:latin typeface="Space Grotesk"/>
                <a:ea typeface="Space Grotesk"/>
                <a:cs typeface="Space Grotesk"/>
                <a:sym typeface="Space Grotesk"/>
              </a:endParaRPr>
            </a:p>
          </p:txBody>
        </p:sp>
        <p:grpSp>
          <p:nvGrpSpPr>
            <p:cNvPr id="688" name="Google Shape;688;p53"/>
            <p:cNvGrpSpPr/>
            <p:nvPr/>
          </p:nvGrpSpPr>
          <p:grpSpPr>
            <a:xfrm>
              <a:off x="5118201" y="3420248"/>
              <a:ext cx="2244775" cy="540000"/>
              <a:chOff x="5118201" y="3374528"/>
              <a:chExt cx="2244775" cy="540000"/>
            </a:xfrm>
          </p:grpSpPr>
          <p:pic>
            <p:nvPicPr>
              <p:cNvPr id="689" name="Google Shape;689;p53"/>
              <p:cNvPicPr preferRelativeResize="0"/>
              <p:nvPr/>
            </p:nvPicPr>
            <p:blipFill rotWithShape="1">
              <a:blip r:embed="rId7">
                <a:alphaModFix/>
              </a:blip>
              <a:srcRect/>
              <a:stretch/>
            </p:blipFill>
            <p:spPr>
              <a:xfrm>
                <a:off x="5118201" y="3374528"/>
                <a:ext cx="540000" cy="540000"/>
              </a:xfrm>
              <a:prstGeom prst="rect">
                <a:avLst/>
              </a:prstGeom>
              <a:noFill/>
              <a:ln>
                <a:noFill/>
              </a:ln>
            </p:spPr>
          </p:pic>
          <p:sp>
            <p:nvSpPr>
              <p:cNvPr id="690" name="Google Shape;690;p53"/>
              <p:cNvSpPr txBox="1"/>
              <p:nvPr/>
            </p:nvSpPr>
            <p:spPr>
              <a:xfrm>
                <a:off x="5550657" y="3546540"/>
                <a:ext cx="1812319"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400" b="0" i="0" u="none" strike="noStrike" cap="none">
                    <a:solidFill>
                      <a:srgbClr val="121C29"/>
                    </a:solidFill>
                    <a:latin typeface="Space Grotesk"/>
                    <a:ea typeface="Space Grotesk"/>
                    <a:cs typeface="Space Grotesk"/>
                    <a:sym typeface="Space Grotesk"/>
                  </a:rPr>
                  <a:t>mTLS encryption</a:t>
                </a:r>
                <a:endParaRPr sz="1400" b="0" i="0" u="none" strike="noStrike" cap="none">
                  <a:solidFill>
                    <a:srgbClr val="121C29"/>
                  </a:solidFill>
                  <a:latin typeface="Space Grotesk"/>
                  <a:ea typeface="Space Grotesk"/>
                  <a:cs typeface="Space Grotesk"/>
                  <a:sym typeface="Space Grotesk"/>
                </a:endParaRPr>
              </a:p>
            </p:txBody>
          </p:sp>
        </p:grpSp>
        <p:pic>
          <p:nvPicPr>
            <p:cNvPr id="691" name="Google Shape;691;p53"/>
            <p:cNvPicPr preferRelativeResize="0"/>
            <p:nvPr/>
          </p:nvPicPr>
          <p:blipFill rotWithShape="1">
            <a:blip r:embed="rId8">
              <a:alphaModFix/>
            </a:blip>
            <a:srcRect/>
            <a:stretch/>
          </p:blipFill>
          <p:spPr>
            <a:xfrm>
              <a:off x="8241048" y="2069898"/>
              <a:ext cx="1020381" cy="382643"/>
            </a:xfrm>
            <a:prstGeom prst="rect">
              <a:avLst/>
            </a:prstGeom>
            <a:noFill/>
            <a:ln>
              <a:noFill/>
            </a:ln>
          </p:spPr>
        </p:pic>
        <p:pic>
          <p:nvPicPr>
            <p:cNvPr id="692" name="Google Shape;692;p53"/>
            <p:cNvPicPr preferRelativeResize="0"/>
            <p:nvPr/>
          </p:nvPicPr>
          <p:blipFill rotWithShape="1">
            <a:blip r:embed="rId9">
              <a:alphaModFix/>
            </a:blip>
            <a:srcRect/>
            <a:stretch/>
          </p:blipFill>
          <p:spPr>
            <a:xfrm>
              <a:off x="7676405" y="1235395"/>
              <a:ext cx="720000" cy="720000"/>
            </a:xfrm>
            <a:prstGeom prst="rect">
              <a:avLst/>
            </a:prstGeom>
            <a:noFill/>
            <a:ln>
              <a:noFill/>
            </a:ln>
          </p:spPr>
        </p:pic>
        <p:cxnSp>
          <p:nvCxnSpPr>
            <p:cNvPr id="693" name="Google Shape;693;p53"/>
            <p:cNvCxnSpPr/>
            <p:nvPr/>
          </p:nvCxnSpPr>
          <p:spPr>
            <a:xfrm rot="10800000">
              <a:off x="8038252" y="1881685"/>
              <a:ext cx="0" cy="770963"/>
            </a:xfrm>
            <a:prstGeom prst="straightConnector1">
              <a:avLst/>
            </a:prstGeom>
            <a:noFill/>
            <a:ln w="25400" cap="flat" cmpd="sng">
              <a:solidFill>
                <a:schemeClr val="dk1"/>
              </a:solidFill>
              <a:prstDash val="solid"/>
              <a:miter lim="800000"/>
              <a:headEnd type="none" w="sm" len="sm"/>
              <a:tailEnd type="triangle" w="lg" len="lg"/>
            </a:ln>
          </p:spPr>
        </p:cxnSp>
        <p:sp>
          <p:nvSpPr>
            <p:cNvPr id="694" name="Google Shape;694;p53"/>
            <p:cNvSpPr txBox="1"/>
            <p:nvPr/>
          </p:nvSpPr>
          <p:spPr>
            <a:xfrm>
              <a:off x="8396405" y="1315739"/>
              <a:ext cx="1544338"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400" b="0" i="0" u="none" strike="noStrike" cap="none">
                  <a:solidFill>
                    <a:srgbClr val="121C29"/>
                  </a:solidFill>
                  <a:latin typeface="Space Grotesk"/>
                  <a:ea typeface="Space Grotesk"/>
                  <a:cs typeface="Space Grotesk"/>
                  <a:sym typeface="Space Grotesk"/>
                </a:rPr>
                <a:t>Observability backend</a:t>
              </a:r>
              <a:endParaRPr sz="1400" b="0" i="0" u="none" strike="noStrike" cap="none">
                <a:solidFill>
                  <a:srgbClr val="121C29"/>
                </a:solidFill>
                <a:latin typeface="Space Grotesk"/>
                <a:ea typeface="Space Grotesk"/>
                <a:cs typeface="Space Grotesk"/>
                <a:sym typeface="Space Grotesk"/>
              </a:endParaRPr>
            </a:p>
          </p:txBody>
        </p:sp>
      </p:grpSp>
      <p:pic>
        <p:nvPicPr>
          <p:cNvPr id="695" name="Google Shape;695;p53"/>
          <p:cNvPicPr preferRelativeResize="0"/>
          <p:nvPr/>
        </p:nvPicPr>
        <p:blipFill rotWithShape="1">
          <a:blip r:embed="rId10">
            <a:alphaModFix/>
          </a:blip>
          <a:srcRect/>
          <a:stretch/>
        </p:blipFill>
        <p:spPr>
          <a:xfrm>
            <a:off x="10868615" y="137295"/>
            <a:ext cx="1080000" cy="1080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3">
          <a:extLst>
            <a:ext uri="{FF2B5EF4-FFF2-40B4-BE49-F238E27FC236}">
              <a16:creationId xmlns:a16="http://schemas.microsoft.com/office/drawing/2014/main" id="{28DAD0CB-8353-F81C-6906-324B0C3C8CF8}"/>
            </a:ext>
          </a:extLst>
        </p:cNvPr>
        <p:cNvGrpSpPr/>
        <p:nvPr/>
      </p:nvGrpSpPr>
      <p:grpSpPr>
        <a:xfrm>
          <a:off x="0" y="0"/>
          <a:ext cx="0" cy="0"/>
          <a:chOff x="0" y="0"/>
          <a:chExt cx="0" cy="0"/>
        </a:xfrm>
      </p:grpSpPr>
      <p:sp>
        <p:nvSpPr>
          <p:cNvPr id="654" name="Google Shape;654;p52">
            <a:extLst>
              <a:ext uri="{FF2B5EF4-FFF2-40B4-BE49-F238E27FC236}">
                <a16:creationId xmlns:a16="http://schemas.microsoft.com/office/drawing/2014/main" id="{C9A88124-B324-D3E2-CE7A-BB8AEEB2BFC3}"/>
              </a:ext>
            </a:extLst>
          </p:cNvPr>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dirty="0"/>
              <a:t>Service Invocation in JavaScript</a:t>
            </a:r>
            <a:endParaRPr dirty="0"/>
          </a:p>
        </p:txBody>
      </p:sp>
      <p:pic>
        <p:nvPicPr>
          <p:cNvPr id="659" name="Google Shape;659;p52">
            <a:extLst>
              <a:ext uri="{FF2B5EF4-FFF2-40B4-BE49-F238E27FC236}">
                <a16:creationId xmlns:a16="http://schemas.microsoft.com/office/drawing/2014/main" id="{89D1227B-56E1-B2A6-2980-4EB07E19E4E1}"/>
              </a:ext>
            </a:extLst>
          </p:cNvPr>
          <p:cNvPicPr preferRelativeResize="0"/>
          <p:nvPr/>
        </p:nvPicPr>
        <p:blipFill rotWithShape="1">
          <a:blip r:embed="rId3">
            <a:alphaModFix/>
          </a:blip>
          <a:srcRect/>
          <a:stretch/>
        </p:blipFill>
        <p:spPr>
          <a:xfrm>
            <a:off x="10868615" y="137295"/>
            <a:ext cx="1080000" cy="1080000"/>
          </a:xfrm>
          <a:prstGeom prst="rect">
            <a:avLst/>
          </a:prstGeom>
          <a:noFill/>
          <a:ln>
            <a:noFill/>
          </a:ln>
        </p:spPr>
      </p:pic>
      <p:sp>
        <p:nvSpPr>
          <p:cNvPr id="3" name="TextBox 2">
            <a:extLst>
              <a:ext uri="{FF2B5EF4-FFF2-40B4-BE49-F238E27FC236}">
                <a16:creationId xmlns:a16="http://schemas.microsoft.com/office/drawing/2014/main" id="{A97BA407-023A-F563-CA0C-51A86A74B5B5}"/>
              </a:ext>
            </a:extLst>
          </p:cNvPr>
          <p:cNvSpPr txBox="1"/>
          <p:nvPr/>
        </p:nvSpPr>
        <p:spPr>
          <a:xfrm>
            <a:off x="2933563" y="2136246"/>
            <a:ext cx="6324874" cy="3385542"/>
          </a:xfrm>
          <a:prstGeom prst="rect">
            <a:avLst/>
          </a:prstGeom>
          <a:noFill/>
        </p:spPr>
        <p:txBody>
          <a:bodyPr wrap="square">
            <a:spAutoFit/>
          </a:bodyPr>
          <a:lstStyle/>
          <a:p>
            <a:pPr>
              <a:lnSpc>
                <a:spcPct val="150000"/>
              </a:lnSpc>
            </a:pPr>
            <a:r>
              <a:rPr lang="en-GB" sz="1600" b="1" dirty="0" err="1">
                <a:solidFill>
                  <a:srgbClr val="CF222E"/>
                </a:solidFill>
                <a:effectLst/>
                <a:latin typeface="Courier New" panose="02070309020205020404" pitchFamily="49" charset="0"/>
                <a:cs typeface="Courier New" panose="02070309020205020404" pitchFamily="49" charset="0"/>
              </a:rPr>
              <a:t>const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a:solidFill>
                  <a:srgbClr val="0550AE"/>
                </a:solidFill>
                <a:effectLst/>
                <a:latin typeface="Courier New" panose="02070309020205020404" pitchFamily="49" charset="0"/>
                <a:cs typeface="Courier New" panose="02070309020205020404" pitchFamily="49" charset="0"/>
              </a:rPr>
              <a:t>order</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a:solidFill>
                  <a:srgbClr val="CF222E"/>
                </a:solidFill>
                <a:effectLst/>
                <a:latin typeface="Courier New" panose="02070309020205020404" pitchFamily="49" charset="0"/>
                <a:cs typeface="Courier New" panose="02070309020205020404" pitchFamily="49" charset="0"/>
              </a:rPr>
              <a: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err="1">
                <a:solidFill>
                  <a:srgbClr val="1F2328"/>
                </a:solidFill>
                <a:effectLst/>
                <a:latin typeface="Courier New" panose="02070309020205020404" pitchFamily="49" charset="0"/>
                <a:cs typeface="Courier New" panose="02070309020205020404" pitchFamily="49" charset="0"/>
              </a:rPr>
              <a:t>orderId</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a:solidFill>
                  <a:srgbClr val="0550AE"/>
                </a:solidFill>
                <a:effectLst/>
                <a:latin typeface="Courier New" panose="02070309020205020404" pitchFamily="49" charset="0"/>
                <a:cs typeface="Courier New" panose="02070309020205020404" pitchFamily="49" charset="0"/>
              </a:rPr>
              <a:t>1</a:t>
            </a:r>
            <a:r>
              <a:rPr lang="en-GB" sz="1600" b="1" dirty="0">
                <a:solidFill>
                  <a:srgbClr val="1F2328"/>
                </a:solidFill>
                <a:effectLst/>
                <a:latin typeface="Courier New" panose="02070309020205020404" pitchFamily="49" charset="0"/>
                <a:cs typeface="Courier New" panose="02070309020205020404" pitchFamily="49" charset="0"/>
              </a:rPr>
              <a:t>};</a:t>
            </a:r>
          </a:p>
          <a:p>
            <a:pPr>
              <a:lnSpc>
                <a:spcPct val="150000"/>
              </a:lnSpc>
            </a:pPr>
            <a:r>
              <a:rPr lang="en-GB" sz="1600" b="1" dirty="0" err="1">
                <a:solidFill>
                  <a:srgbClr val="CF222E"/>
                </a:solidFill>
                <a:effectLst/>
                <a:latin typeface="Courier New" panose="02070309020205020404" pitchFamily="49" charset="0"/>
                <a:cs typeface="Courier New" panose="02070309020205020404" pitchFamily="49" charset="0"/>
              </a:rPr>
              <a:t>const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err="1">
                <a:solidFill>
                  <a:srgbClr val="0550AE"/>
                </a:solidFill>
                <a:effectLst/>
                <a:latin typeface="Courier New" panose="02070309020205020404" pitchFamily="49" charset="0"/>
                <a:cs typeface="Courier New" panose="02070309020205020404" pitchFamily="49" charset="0"/>
              </a:rPr>
              <a:t>url</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a:solidFill>
                  <a:srgbClr val="CF222E"/>
                </a:solidFill>
                <a:effectLst/>
                <a:latin typeface="Courier New" panose="02070309020205020404" pitchFamily="49" charset="0"/>
                <a:cs typeface="Courier New" panose="02070309020205020404" pitchFamily="49" charset="0"/>
              </a:rPr>
              <a: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a:solidFill>
                  <a:srgbClr val="0A3069"/>
                </a:solidFill>
                <a:effectLst/>
                <a:latin typeface="Courier New" panose="02070309020205020404" pitchFamily="49" charset="0"/>
                <a:cs typeface="Courier New" panose="02070309020205020404" pitchFamily="49" charset="0"/>
              </a:rPr>
              <a:t>`${</a:t>
            </a:r>
            <a:r>
              <a:rPr lang="en-GB" sz="1600" b="1" dirty="0" err="1">
                <a:solidFill>
                  <a:srgbClr val="0550AE"/>
                </a:solidFill>
                <a:effectLst/>
                <a:latin typeface="Courier New" panose="02070309020205020404" pitchFamily="49" charset="0"/>
                <a:cs typeface="Courier New" panose="02070309020205020404" pitchFamily="49" charset="0"/>
              </a:rPr>
              <a:t>daprHost</a:t>
            </a:r>
            <a:r>
              <a:rPr lang="en-GB" sz="1600" b="1" dirty="0">
                <a:solidFill>
                  <a:srgbClr val="0A3069"/>
                </a:solidFill>
                <a:effectLst/>
                <a:latin typeface="Courier New" panose="02070309020205020404" pitchFamily="49" charset="0"/>
                <a:cs typeface="Courier New" panose="02070309020205020404" pitchFamily="49" charset="0"/>
              </a:rPr>
              <a:t>}:${</a:t>
            </a:r>
            <a:r>
              <a:rPr lang="en-GB" sz="1600" b="1" dirty="0" err="1">
                <a:solidFill>
                  <a:srgbClr val="0550AE"/>
                </a:solidFill>
                <a:effectLst/>
                <a:latin typeface="Courier New" panose="02070309020205020404" pitchFamily="49" charset="0"/>
                <a:cs typeface="Courier New" panose="02070309020205020404" pitchFamily="49" charset="0"/>
              </a:rPr>
              <a:t>daprPort</a:t>
            </a:r>
            <a:r>
              <a:rPr lang="en-GB" sz="1600" b="1" dirty="0">
                <a:solidFill>
                  <a:srgbClr val="0A3069"/>
                </a:solidFill>
                <a:effectLst/>
                <a:latin typeface="Courier New" panose="02070309020205020404" pitchFamily="49" charset="0"/>
                <a:cs typeface="Courier New" panose="02070309020205020404" pitchFamily="49" charset="0"/>
              </a:rPr>
              <a:t>}/order`</a:t>
            </a:r>
            <a:endParaRPr lang="en-GB" sz="1600" b="1" dirty="0">
              <a:solidFill>
                <a:srgbClr val="1F2328"/>
              </a:solidFill>
              <a:effectLst/>
              <a:latin typeface="Courier New" panose="02070309020205020404" pitchFamily="49" charset="0"/>
              <a:cs typeface="Courier New" panose="02070309020205020404" pitchFamily="49" charset="0"/>
            </a:endParaRPr>
          </a:p>
          <a:p>
            <a:pPr>
              <a:lnSpc>
                <a:spcPct val="150000"/>
              </a:lnSpc>
            </a:pPr>
            <a:r>
              <a:rPr lang="en-GB" sz="1600" b="1" dirty="0" err="1">
                <a:solidFill>
                  <a:srgbClr val="CF222E"/>
                </a:solidFill>
                <a:effectLst/>
                <a:latin typeface="Courier New" panose="02070309020205020404" pitchFamily="49" charset="0"/>
                <a:cs typeface="Courier New" panose="02070309020205020404" pitchFamily="49" charset="0"/>
              </a:rPr>
              <a:t>const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a:solidFill>
                  <a:srgbClr val="0550AE"/>
                </a:solidFill>
                <a:effectLst/>
                <a:latin typeface="Courier New" panose="02070309020205020404" pitchFamily="49" charset="0"/>
                <a:cs typeface="Courier New" panose="02070309020205020404" pitchFamily="49" charset="0"/>
              </a:rPr>
              <a:t>response</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a:solidFill>
                  <a:srgbClr val="CF222E"/>
                </a:solidFill>
                <a:effectLst/>
                <a:latin typeface="Courier New" panose="02070309020205020404" pitchFamily="49" charset="0"/>
                <a:cs typeface="Courier New" panose="02070309020205020404" pitchFamily="49" charset="0"/>
              </a:rPr>
              <a: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a:solidFill>
                  <a:srgbClr val="CF222E"/>
                </a:solidFill>
                <a:effectLst/>
                <a:latin typeface="Courier New" panose="02070309020205020404" pitchFamily="49" charset="0"/>
                <a:cs typeface="Courier New" panose="02070309020205020404" pitchFamily="49" charset="0"/>
              </a:rPr>
              <a:t>await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a:solidFill>
                  <a:srgbClr val="0550AE"/>
                </a:solidFill>
                <a:effectLst/>
                <a:latin typeface="Courier New" panose="02070309020205020404" pitchFamily="49" charset="0"/>
                <a:cs typeface="Courier New" panose="02070309020205020404" pitchFamily="49" charset="0"/>
              </a:rPr>
              <a:t>fetch</a:t>
            </a:r>
            <a:r>
              <a:rPr lang="en-GB" sz="1600" b="1" dirty="0">
                <a:solidFill>
                  <a:srgbClr val="1F2328"/>
                </a:solidFill>
                <a:effectLst/>
                <a:latin typeface="Courier New" panose="02070309020205020404" pitchFamily="49" charset="0"/>
                <a:cs typeface="Courier New" panose="02070309020205020404" pitchFamily="49" charset="0"/>
              </a:rPr>
              <a:t>(</a:t>
            </a:r>
            <a:r>
              <a:rPr lang="en-GB" sz="1600" b="1" dirty="0" err="1">
                <a:solidFill>
                  <a:srgbClr val="1F2328"/>
                </a:solidFill>
                <a:effectLst/>
                <a:latin typeface="Courier New" panose="02070309020205020404" pitchFamily="49" charset="0"/>
                <a:cs typeface="Courier New" panose="02070309020205020404" pitchFamily="49" charset="0"/>
              </a:rPr>
              <a:t>url</a:t>
            </a:r>
            <a:r>
              <a:rPr lang="en-GB" sz="1600" b="1" dirty="0">
                <a:solidFill>
                  <a:srgbClr val="1F2328"/>
                </a:solidFill>
                <a:effectLst/>
                <a:latin typeface="Courier New" panose="02070309020205020404" pitchFamily="49" charset="0"/>
                <a:cs typeface="Courier New" panose="02070309020205020404" pitchFamily="49" charset="0"/>
              </a:rPr>
              <a:t>, {</a:t>
            </a:r>
          </a:p>
          <a:p>
            <a:pPr>
              <a:lnSpc>
                <a:spcPct val="150000"/>
              </a:lnSpc>
            </a:pPr>
            <a:r>
              <a:rPr lang="en-GB" sz="1600" b="1" dirty="0">
                <a:solidFill>
                  <a:srgbClr val="1F2328"/>
                </a:solidFill>
                <a:effectLst/>
                <a:latin typeface="Courier New" panose="02070309020205020404" pitchFamily="49" charset="0"/>
                <a:cs typeface="Courier New" panose="02070309020205020404" pitchFamily="49" charset="0"/>
              </a:rPr>
              <a:t>	method: </a:t>
            </a:r>
            <a:r>
              <a:rPr lang="en-GB" sz="1600" b="1" dirty="0">
                <a:solidFill>
                  <a:srgbClr val="0A3069"/>
                </a:solidFill>
                <a:effectLst/>
                <a:latin typeface="Courier New" panose="02070309020205020404" pitchFamily="49" charset="0"/>
                <a:cs typeface="Courier New" panose="02070309020205020404" pitchFamily="49" charset="0"/>
              </a:rPr>
              <a:t>"POST"</a:t>
            </a:r>
            <a:r>
              <a:rPr lang="en-GB" sz="1600" b="1" dirty="0">
                <a:solidFill>
                  <a:srgbClr val="1F2328"/>
                </a:solidFill>
                <a:effectLst/>
                <a:latin typeface="Courier New" panose="02070309020205020404" pitchFamily="49" charset="0"/>
                <a:cs typeface="Courier New" panose="02070309020205020404" pitchFamily="49" charset="0"/>
              </a:rPr>
              <a:t>,</a:t>
            </a:r>
          </a:p>
          <a:p>
            <a:pPr>
              <a:lnSpc>
                <a:spcPct val="150000"/>
              </a:lnSpc>
            </a:pPr>
            <a:r>
              <a:rPr lang="en-GB" sz="1600" b="1" dirty="0">
                <a:solidFill>
                  <a:srgbClr val="1F2328"/>
                </a:solidFill>
                <a:effectLst/>
                <a:latin typeface="Courier New" panose="02070309020205020404" pitchFamily="49" charset="0"/>
                <a:cs typeface="Courier New" panose="02070309020205020404" pitchFamily="49" charset="0"/>
              </a:rPr>
              <a:t>	headers: {</a:t>
            </a:r>
          </a:p>
          <a:p>
            <a:pPr>
              <a:lnSpc>
                <a:spcPct val="150000"/>
              </a:lnSpc>
            </a:pPr>
            <a:r>
              <a:rPr lang="en-GB" sz="1600" b="1" dirty="0">
                <a:solidFill>
                  <a:srgbClr val="0A3069"/>
                </a:solidFill>
                <a:effectLst/>
                <a:latin typeface="Courier New" panose="02070309020205020404" pitchFamily="49" charset="0"/>
                <a:cs typeface="Courier New" panose="02070309020205020404" pitchFamily="49" charset="0"/>
              </a:rPr>
              <a:t>		"</a:t>
            </a:r>
            <a:r>
              <a:rPr lang="en-GB" sz="1600" b="1" dirty="0" err="1">
                <a:solidFill>
                  <a:srgbClr val="0A3069"/>
                </a:solidFill>
                <a:effectLst/>
                <a:latin typeface="Courier New" panose="02070309020205020404" pitchFamily="49" charset="0"/>
                <a:cs typeface="Courier New" panose="02070309020205020404" pitchFamily="49" charset="0"/>
              </a:rPr>
              <a:t>dapr</a:t>
            </a:r>
            <a:r>
              <a:rPr lang="en-GB" sz="1600" b="1" dirty="0">
                <a:solidFill>
                  <a:srgbClr val="0A3069"/>
                </a:solidFill>
                <a:effectLst/>
                <a:latin typeface="Courier New" panose="02070309020205020404" pitchFamily="49" charset="0"/>
                <a:cs typeface="Courier New" panose="02070309020205020404" pitchFamily="49" charset="0"/>
              </a:rPr>
              <a:t>-app-id"</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a:solidFill>
                  <a:srgbClr val="0A3069"/>
                </a:solidFill>
                <a:effectLst/>
                <a:latin typeface="Courier New" panose="02070309020205020404" pitchFamily="49" charset="0"/>
                <a:cs typeface="Courier New" panose="02070309020205020404" pitchFamily="49" charset="0"/>
              </a:rPr>
              <a:t>"order-processor"</a:t>
            </a:r>
            <a:r>
              <a:rPr lang="en-GB" sz="1600" b="1" dirty="0">
                <a:solidFill>
                  <a:srgbClr val="1F2328"/>
                </a:solidFill>
                <a:effectLst/>
                <a:latin typeface="Courier New" panose="02070309020205020404" pitchFamily="49" charset="0"/>
                <a:cs typeface="Courier New" panose="02070309020205020404" pitchFamily="49" charset="0"/>
              </a:rPr>
              <a:t>,</a:t>
            </a:r>
          </a:p>
          <a:p>
            <a:pPr>
              <a:lnSpc>
                <a:spcPct val="150000"/>
              </a:lnSpc>
            </a:pPr>
            <a:r>
              <a:rPr lang="en-GB" sz="1600" b="1" dirty="0">
                <a:solidFill>
                  <a:srgbClr val="1F2328"/>
                </a:solidFill>
                <a:effectLst/>
                <a:latin typeface="Courier New" panose="02070309020205020404" pitchFamily="49" charset="0"/>
                <a:cs typeface="Courier New" panose="02070309020205020404" pitchFamily="49" charset="0"/>
              </a:rPr>
              <a:t>	},</a:t>
            </a:r>
          </a:p>
          <a:p>
            <a:pPr>
              <a:lnSpc>
                <a:spcPct val="150000"/>
              </a:lnSpc>
            </a:pPr>
            <a:r>
              <a:rPr lang="en-GB" sz="1600" b="1" dirty="0">
                <a:solidFill>
                  <a:srgbClr val="1F2328"/>
                </a:solidFill>
                <a:effectLst/>
                <a:latin typeface="Courier New" panose="02070309020205020404" pitchFamily="49" charset="0"/>
                <a:cs typeface="Courier New" panose="02070309020205020404" pitchFamily="49" charset="0"/>
              </a:rPr>
              <a:t>	body: </a:t>
            </a:r>
            <a:r>
              <a:rPr lang="en-GB" sz="1600" b="1" dirty="0" err="1">
                <a:solidFill>
                  <a:srgbClr val="0550AE"/>
                </a:solidFill>
                <a:effectLst/>
                <a:latin typeface="Courier New" panose="02070309020205020404" pitchFamily="49" charset="0"/>
                <a:cs typeface="Courier New" panose="02070309020205020404" pitchFamily="49" charset="0"/>
              </a:rPr>
              <a:t>JSON</a:t>
            </a:r>
            <a:r>
              <a:rPr lang="en-GB" sz="1600" b="1" dirty="0" err="1">
                <a:solidFill>
                  <a:srgbClr val="1F2328"/>
                </a:solidFill>
                <a:effectLst/>
                <a:latin typeface="Courier New" panose="02070309020205020404" pitchFamily="49" charset="0"/>
                <a:cs typeface="Courier New" panose="02070309020205020404" pitchFamily="49" charset="0"/>
              </a:rPr>
              <a:t>.</a:t>
            </a:r>
            <a:r>
              <a:rPr lang="en-GB" sz="1600" b="1" dirty="0" err="1">
                <a:solidFill>
                  <a:srgbClr val="8250DF"/>
                </a:solidFill>
                <a:effectLst/>
                <a:latin typeface="Courier New" panose="02070309020205020404" pitchFamily="49" charset="0"/>
                <a:cs typeface="Courier New" panose="02070309020205020404" pitchFamily="49" charset="0"/>
              </a:rPr>
              <a:t>stringify</a:t>
            </a:r>
            <a:r>
              <a:rPr lang="en-GB" sz="1600" b="1" dirty="0">
                <a:solidFill>
                  <a:srgbClr val="1F2328"/>
                </a:solidFill>
                <a:effectLst/>
                <a:latin typeface="Courier New" panose="02070309020205020404" pitchFamily="49" charset="0"/>
                <a:cs typeface="Courier New" panose="02070309020205020404" pitchFamily="49" charset="0"/>
              </a:rPr>
              <a:t>(order),</a:t>
            </a:r>
          </a:p>
          <a:p>
            <a:pPr>
              <a:lnSpc>
                <a:spcPct val="150000"/>
              </a:lnSpc>
            </a:pPr>
            <a:r>
              <a:rPr lang="en-GB" sz="1600" b="1" dirty="0">
                <a:solidFill>
                  <a:srgbClr val="1F2328"/>
                </a:solidFill>
                <a:effectLst/>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0607473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54"/>
          <p:cNvSpPr txBox="1">
            <a:spLocks noGrp="1"/>
          </p:cNvSpPr>
          <p:nvPr>
            <p:ph type="title"/>
          </p:nvPr>
        </p:nvSpPr>
        <p:spPr>
          <a:xfrm>
            <a:off x="185950" y="3600000"/>
            <a:ext cx="11820099" cy="92458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Service Invocation Demo</a:t>
            </a:r>
            <a:endParaRPr/>
          </a:p>
        </p:txBody>
      </p:sp>
      <p:sp>
        <p:nvSpPr>
          <p:cNvPr id="701" name="Google Shape;701;p54">
            <a:hlinkClick r:id="rId3"/>
          </p:cNvPr>
          <p:cNvSpPr txBox="1"/>
          <p:nvPr/>
        </p:nvSpPr>
        <p:spPr>
          <a:xfrm>
            <a:off x="1455576" y="5995452"/>
            <a:ext cx="9280846"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Space Grotesk"/>
                <a:ea typeface="Space Grotesk"/>
                <a:cs typeface="Space Grotesk"/>
                <a:sym typeface="Space Grotesk"/>
              </a:rPr>
              <a:t>https://docs.dapr.io/getting-started/quickstarts/serviceinvocation-quickstart/</a:t>
            </a:r>
            <a:endParaRPr sz="1400" b="0" i="0" u="none" strike="noStrike" cap="none" dirty="0">
              <a:solidFill>
                <a:srgbClr val="000000"/>
              </a:solidFill>
              <a:latin typeface="Space Grotesk" pitchFamily="2" charset="0"/>
              <a:cs typeface="Space Grotesk" pitchFamily="2" charset="0"/>
              <a:sym typeface="Arial"/>
            </a:endParaRPr>
          </a:p>
        </p:txBody>
      </p:sp>
      <p:pic>
        <p:nvPicPr>
          <p:cNvPr id="2" name="Google Shape;649;p51">
            <a:extLst>
              <a:ext uri="{FF2B5EF4-FFF2-40B4-BE49-F238E27FC236}">
                <a16:creationId xmlns:a16="http://schemas.microsoft.com/office/drawing/2014/main" id="{0BD0AD22-E88C-6199-5258-D15297576129}"/>
              </a:ext>
            </a:extLst>
          </p:cNvPr>
          <p:cNvPicPr preferRelativeResize="0"/>
          <p:nvPr/>
        </p:nvPicPr>
        <p:blipFill rotWithShape="1">
          <a:blip r:embed="rId4">
            <a:alphaModFix/>
          </a:blip>
          <a:srcRect/>
          <a:stretch/>
        </p:blipFill>
        <p:spPr>
          <a:xfrm>
            <a:off x="5195998" y="1440000"/>
            <a:ext cx="1800000" cy="1800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pic>
        <p:nvPicPr>
          <p:cNvPr id="706" name="Google Shape;706;p55"/>
          <p:cNvPicPr preferRelativeResize="0"/>
          <p:nvPr/>
        </p:nvPicPr>
        <p:blipFill rotWithShape="1">
          <a:blip r:embed="rId3">
            <a:alphaModFix/>
          </a:blip>
          <a:srcRect/>
          <a:stretch/>
        </p:blipFill>
        <p:spPr>
          <a:xfrm>
            <a:off x="5195998" y="1440000"/>
            <a:ext cx="1800000" cy="1800000"/>
          </a:xfrm>
          <a:prstGeom prst="rect">
            <a:avLst/>
          </a:prstGeom>
          <a:noFill/>
          <a:ln>
            <a:noFill/>
          </a:ln>
        </p:spPr>
      </p:pic>
      <p:sp>
        <p:nvSpPr>
          <p:cNvPr id="707" name="Google Shape;707;p55"/>
          <p:cNvSpPr txBox="1">
            <a:spLocks noGrp="1"/>
          </p:cNvSpPr>
          <p:nvPr>
            <p:ph type="title"/>
          </p:nvPr>
        </p:nvSpPr>
        <p:spPr>
          <a:xfrm>
            <a:off x="185950" y="3600000"/>
            <a:ext cx="11820099" cy="92458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Publish / Subscribe API</a:t>
            </a:r>
            <a:endParaRPr dirty="0"/>
          </a:p>
        </p:txBody>
      </p:sp>
      <p:sp>
        <p:nvSpPr>
          <p:cNvPr id="708" name="Google Shape;708;p55">
            <a:hlinkClick r:id="rId4"/>
          </p:cNvPr>
          <p:cNvSpPr txBox="1"/>
          <p:nvPr/>
        </p:nvSpPr>
        <p:spPr>
          <a:xfrm>
            <a:off x="1878329" y="5995452"/>
            <a:ext cx="8435340"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Space Grotesk"/>
                <a:ea typeface="Space Grotesk"/>
                <a:cs typeface="Space Grotesk"/>
                <a:sym typeface="Space Grotesk"/>
              </a:rPr>
              <a:t>https://docs.dapr.io/developing-applications/building-blocks/pubsub/</a:t>
            </a:r>
            <a:endParaRPr sz="1800" b="0" i="0" u="none" strike="noStrike" cap="none">
              <a:solidFill>
                <a:schemeClr val="dk1"/>
              </a:solidFill>
              <a:latin typeface="Space Grotesk"/>
              <a:ea typeface="Space Grotesk"/>
              <a:cs typeface="Space Grotesk"/>
              <a:sym typeface="Space Grotesk"/>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74F36-5609-F634-08F6-0DCEDB4A102A}"/>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B8B32039-9424-9279-CF12-D2FE49099787}"/>
              </a:ext>
            </a:extLst>
          </p:cNvPr>
          <p:cNvSpPr>
            <a:spLocks noGrp="1"/>
          </p:cNvSpPr>
          <p:nvPr>
            <p:ph type="title"/>
          </p:nvPr>
        </p:nvSpPr>
        <p:spPr>
          <a:xfrm>
            <a:off x="196754" y="214127"/>
            <a:ext cx="11820099" cy="924588"/>
          </a:xfrm>
        </p:spPr>
        <p:txBody>
          <a:bodyPr/>
          <a:lstStyle/>
          <a:p>
            <a:r>
              <a:rPr lang="en-US" dirty="0"/>
              <a:t>Publish / Subscribe</a:t>
            </a:r>
            <a:endParaRPr lang="en-NL" dirty="0"/>
          </a:p>
        </p:txBody>
      </p:sp>
      <p:sp>
        <p:nvSpPr>
          <p:cNvPr id="9" name="TextBox 8">
            <a:extLst>
              <a:ext uri="{FF2B5EF4-FFF2-40B4-BE49-F238E27FC236}">
                <a16:creationId xmlns:a16="http://schemas.microsoft.com/office/drawing/2014/main" id="{E962B554-FB9E-F26A-25C1-38E6E943E2B7}"/>
              </a:ext>
            </a:extLst>
          </p:cNvPr>
          <p:cNvSpPr txBox="1"/>
          <p:nvPr/>
        </p:nvSpPr>
        <p:spPr>
          <a:xfrm>
            <a:off x="5617281" y="2321695"/>
            <a:ext cx="6141425" cy="2544864"/>
          </a:xfrm>
          <a:prstGeom prst="rect">
            <a:avLst/>
          </a:prstGeom>
          <a:noFill/>
        </p:spPr>
        <p:txBody>
          <a:bodyPr wrap="none" rtlCol="0">
            <a:spAutoFit/>
          </a:bodyPr>
          <a:lstStyle/>
          <a:p>
            <a:pPr>
              <a:lnSpc>
                <a:spcPct val="150000"/>
              </a:lnSpc>
            </a:pPr>
            <a:r>
              <a:rPr lang="en-US" sz="1800" dirty="0">
                <a:latin typeface="Space Grotesk" pitchFamily="2" charset="0"/>
                <a:cs typeface="Space Grotesk" pitchFamily="2" charset="0"/>
              </a:rPr>
              <a:t>- Integrates with many message brokers and queues</a:t>
            </a:r>
          </a:p>
          <a:p>
            <a:pPr>
              <a:lnSpc>
                <a:spcPct val="150000"/>
              </a:lnSpc>
            </a:pPr>
            <a:r>
              <a:rPr lang="en-US" sz="1800" dirty="0">
                <a:latin typeface="Space Grotesk" pitchFamily="2" charset="0"/>
                <a:cs typeface="Space Grotesk" pitchFamily="2" charset="0"/>
              </a:rPr>
              <a:t>- Guaranteed at least one delivery</a:t>
            </a:r>
          </a:p>
          <a:p>
            <a:pPr>
              <a:lnSpc>
                <a:spcPct val="150000"/>
              </a:lnSpc>
            </a:pPr>
            <a:r>
              <a:rPr lang="en-US" sz="1800" dirty="0">
                <a:latin typeface="Space Grotesk" pitchFamily="2" charset="0"/>
                <a:cs typeface="Space Grotesk" pitchFamily="2" charset="0"/>
              </a:rPr>
              <a:t>- Use declarative or programmatic subscriptions</a:t>
            </a:r>
          </a:p>
          <a:p>
            <a:pPr>
              <a:lnSpc>
                <a:spcPct val="150000"/>
              </a:lnSpc>
            </a:pPr>
            <a:r>
              <a:rPr lang="en-US" sz="1800" dirty="0">
                <a:latin typeface="Space Grotesk" pitchFamily="2" charset="0"/>
                <a:cs typeface="Space Grotesk" pitchFamily="2" charset="0"/>
              </a:rPr>
              <a:t>- Use content-based message routing</a:t>
            </a:r>
          </a:p>
          <a:p>
            <a:pPr>
              <a:lnSpc>
                <a:spcPct val="150000"/>
              </a:lnSpc>
            </a:pPr>
            <a:r>
              <a:rPr lang="en-US" sz="1800" dirty="0">
                <a:latin typeface="Space Grotesk" pitchFamily="2" charset="0"/>
                <a:cs typeface="Space Grotesk" pitchFamily="2" charset="0"/>
              </a:rPr>
              <a:t>- Set dead-letter topics and resiliency policies</a:t>
            </a:r>
          </a:p>
          <a:p>
            <a:pPr>
              <a:lnSpc>
                <a:spcPct val="150000"/>
              </a:lnSpc>
            </a:pPr>
            <a:r>
              <a:rPr lang="en-US" sz="1800" dirty="0">
                <a:latin typeface="Space Grotesk" pitchFamily="2" charset="0"/>
                <a:cs typeface="Space Grotesk" pitchFamily="2" charset="0"/>
              </a:rPr>
              <a:t>- Limit publish and subscribe access by using scopes</a:t>
            </a:r>
          </a:p>
        </p:txBody>
      </p:sp>
      <p:sp>
        <p:nvSpPr>
          <p:cNvPr id="10" name="TextBox 9">
            <a:extLst>
              <a:ext uri="{FF2B5EF4-FFF2-40B4-BE49-F238E27FC236}">
                <a16:creationId xmlns:a16="http://schemas.microsoft.com/office/drawing/2014/main" id="{B7BC00B1-B144-DE2C-36B6-E615C2E105D5}"/>
              </a:ext>
            </a:extLst>
          </p:cNvPr>
          <p:cNvSpPr txBox="1"/>
          <p:nvPr/>
        </p:nvSpPr>
        <p:spPr>
          <a:xfrm>
            <a:off x="422770" y="3434244"/>
            <a:ext cx="4663440" cy="1432315"/>
          </a:xfrm>
          <a:prstGeom prst="rect">
            <a:avLst/>
          </a:prstGeom>
          <a:noFill/>
        </p:spPr>
        <p:txBody>
          <a:bodyPr wrap="square" rtlCol="0">
            <a:spAutoFit/>
          </a:bodyPr>
          <a:lstStyle/>
          <a:p>
            <a:pPr algn="ctr">
              <a:lnSpc>
                <a:spcPct val="150000"/>
              </a:lnSpc>
            </a:pPr>
            <a:r>
              <a:rPr lang="en-US" sz="2000" b="1" dirty="0">
                <a:solidFill>
                  <a:schemeClr val="accent2"/>
                </a:solidFill>
                <a:latin typeface="Space Grotesk" pitchFamily="2" charset="0"/>
                <a:cs typeface="Space Grotesk" pitchFamily="2" charset="0"/>
              </a:rPr>
              <a:t>The publish subscribe API allows asynchronous communication between services.</a:t>
            </a:r>
            <a:endParaRPr lang="en-NL" sz="2000" b="1" dirty="0">
              <a:solidFill>
                <a:schemeClr val="accent2"/>
              </a:solidFill>
              <a:latin typeface="Space Grotesk" pitchFamily="2" charset="0"/>
              <a:cs typeface="Space Grotesk" pitchFamily="2" charset="0"/>
            </a:endParaRPr>
          </a:p>
        </p:txBody>
      </p:sp>
      <p:pic>
        <p:nvPicPr>
          <p:cNvPr id="2" name="Google Shape;611;p50">
            <a:extLst>
              <a:ext uri="{FF2B5EF4-FFF2-40B4-BE49-F238E27FC236}">
                <a16:creationId xmlns:a16="http://schemas.microsoft.com/office/drawing/2014/main" id="{3A823169-C907-1DE8-D4A1-2F5CC5BE68CC}"/>
              </a:ext>
            </a:extLst>
          </p:cNvPr>
          <p:cNvPicPr preferRelativeResize="0"/>
          <p:nvPr/>
        </p:nvPicPr>
        <p:blipFill rotWithShape="1">
          <a:blip r:embed="rId2">
            <a:alphaModFix/>
          </a:blip>
          <a:srcRect/>
          <a:stretch/>
        </p:blipFill>
        <p:spPr>
          <a:xfrm>
            <a:off x="2214490" y="2062373"/>
            <a:ext cx="1080000" cy="1080000"/>
          </a:xfrm>
          <a:prstGeom prst="rect">
            <a:avLst/>
          </a:prstGeom>
          <a:noFill/>
          <a:ln>
            <a:noFill/>
          </a:ln>
        </p:spPr>
      </p:pic>
    </p:spTree>
    <p:extLst>
      <p:ext uri="{BB962C8B-B14F-4D97-AF65-F5344CB8AC3E}">
        <p14:creationId xmlns:p14="http://schemas.microsoft.com/office/powerpoint/2010/main" val="5101302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pic>
        <p:nvPicPr>
          <p:cNvPr id="713" name="Google Shape;713;p56"/>
          <p:cNvPicPr preferRelativeResize="0"/>
          <p:nvPr/>
        </p:nvPicPr>
        <p:blipFill rotWithShape="1">
          <a:blip r:embed="rId3">
            <a:alphaModFix/>
          </a:blip>
          <a:srcRect/>
          <a:stretch/>
        </p:blipFill>
        <p:spPr>
          <a:xfrm>
            <a:off x="10868615" y="137295"/>
            <a:ext cx="1080000" cy="1080000"/>
          </a:xfrm>
          <a:prstGeom prst="rect">
            <a:avLst/>
          </a:prstGeom>
          <a:noFill/>
          <a:ln>
            <a:noFill/>
          </a:ln>
        </p:spPr>
      </p:pic>
      <p:sp>
        <p:nvSpPr>
          <p:cNvPr id="714" name="Google Shape;714;p56"/>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dirty="0"/>
              <a:t>Publish / Subscribe</a:t>
            </a:r>
            <a:endParaRPr dirty="0"/>
          </a:p>
        </p:txBody>
      </p:sp>
      <p:sp>
        <p:nvSpPr>
          <p:cNvPr id="715" name="Google Shape;715;p56"/>
          <p:cNvSpPr txBox="1"/>
          <p:nvPr/>
        </p:nvSpPr>
        <p:spPr>
          <a:xfrm>
            <a:off x="619725" y="5285409"/>
            <a:ext cx="715949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78D4"/>
              </a:buClr>
              <a:buSzPts val="1800"/>
              <a:buFont typeface="Arial"/>
              <a:buNone/>
            </a:pPr>
            <a:r>
              <a:rPr lang="en-US" sz="1600" b="1" i="0" u="none" strike="noStrike" cap="none" dirty="0">
                <a:solidFill>
                  <a:schemeClr val="accent2"/>
                </a:solidFill>
                <a:latin typeface="Space Grotesk" pitchFamily="2" charset="77"/>
                <a:cs typeface="Space Grotesk" pitchFamily="2" charset="77"/>
                <a:sym typeface="Arial"/>
              </a:rPr>
              <a:t>POST</a:t>
            </a:r>
            <a:br>
              <a:rPr lang="en-US" sz="1600" b="0" i="0" u="none" strike="noStrike" cap="none" dirty="0">
                <a:solidFill>
                  <a:schemeClr val="dk1"/>
                </a:solidFill>
                <a:latin typeface="Space Grotesk" pitchFamily="2" charset="77"/>
                <a:cs typeface="Space Grotesk" pitchFamily="2" charset="77"/>
                <a:sym typeface="Arial"/>
              </a:rPr>
            </a:br>
            <a:r>
              <a:rPr lang="en-US" sz="1600" b="0" i="0" u="none" strike="noStrike" cap="none" dirty="0">
                <a:solidFill>
                  <a:schemeClr val="dk1"/>
                </a:solidFill>
                <a:latin typeface="Space Grotesk" pitchFamily="2" charset="77"/>
                <a:cs typeface="Space Grotesk" pitchFamily="2" charset="77"/>
                <a:sym typeface="Arial"/>
              </a:rPr>
              <a:t>http://localhost:3500/v1.0/</a:t>
            </a:r>
            <a:r>
              <a:rPr lang="en-US" sz="1600" b="1" i="0" u="none" strike="noStrike" cap="none" dirty="0">
                <a:solidFill>
                  <a:schemeClr val="accent6"/>
                </a:solidFill>
                <a:latin typeface="Space Grotesk" pitchFamily="2" charset="77"/>
                <a:cs typeface="Space Grotesk" pitchFamily="2" charset="77"/>
                <a:sym typeface="Arial"/>
              </a:rPr>
              <a:t>publish</a:t>
            </a:r>
            <a:r>
              <a:rPr lang="en-US" sz="1600" b="0" i="0" u="none" strike="noStrike" cap="none" dirty="0">
                <a:solidFill>
                  <a:schemeClr val="dk1"/>
                </a:solidFill>
                <a:latin typeface="Space Grotesk" pitchFamily="2" charset="77"/>
                <a:cs typeface="Space Grotesk" pitchFamily="2" charset="77"/>
                <a:sym typeface="Arial"/>
              </a:rPr>
              <a:t>/</a:t>
            </a:r>
            <a:r>
              <a:rPr lang="en-US" sz="1600" b="0" i="0" u="none" strike="noStrike" cap="none" dirty="0" err="1">
                <a:solidFill>
                  <a:schemeClr val="accent1"/>
                </a:solidFill>
                <a:latin typeface="Space Grotesk" pitchFamily="2" charset="77"/>
                <a:cs typeface="Space Grotesk" pitchFamily="2" charset="77"/>
                <a:sym typeface="Arial"/>
              </a:rPr>
              <a:t>mybroker</a:t>
            </a:r>
            <a:r>
              <a:rPr lang="en-US" sz="1600" b="0" i="0" u="none" strike="noStrike" cap="none" dirty="0">
                <a:solidFill>
                  <a:schemeClr val="dk1"/>
                </a:solidFill>
                <a:latin typeface="Space Grotesk" pitchFamily="2" charset="77"/>
                <a:cs typeface="Space Grotesk" pitchFamily="2" charset="77"/>
                <a:sym typeface="Arial"/>
              </a:rPr>
              <a:t>/</a:t>
            </a:r>
            <a:r>
              <a:rPr lang="en-US" sz="1600" b="0" i="0" u="none" strike="noStrike" cap="none" dirty="0">
                <a:solidFill>
                  <a:schemeClr val="accent3"/>
                </a:solidFill>
                <a:latin typeface="Space Grotesk" pitchFamily="2" charset="77"/>
                <a:cs typeface="Space Grotesk" pitchFamily="2" charset="77"/>
                <a:sym typeface="Arial"/>
              </a:rPr>
              <a:t>order-messages</a:t>
            </a:r>
            <a:endParaRPr sz="1600" b="0" i="0" u="none" strike="noStrike" cap="none" dirty="0">
              <a:solidFill>
                <a:schemeClr val="accent3"/>
              </a:solidFill>
              <a:latin typeface="Space Grotesk" pitchFamily="2" charset="77"/>
              <a:cs typeface="Space Grotesk" pitchFamily="2" charset="77"/>
              <a:sym typeface="Arial"/>
            </a:endParaRPr>
          </a:p>
        </p:txBody>
      </p:sp>
      <p:sp>
        <p:nvSpPr>
          <p:cNvPr id="716" name="Google Shape;716;p56"/>
          <p:cNvSpPr txBox="1"/>
          <p:nvPr/>
        </p:nvSpPr>
        <p:spPr>
          <a:xfrm>
            <a:off x="8357962" y="5281529"/>
            <a:ext cx="3590653"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78D4"/>
              </a:buClr>
              <a:buSzPts val="1800"/>
              <a:buFont typeface="Arial"/>
              <a:buNone/>
            </a:pPr>
            <a:r>
              <a:rPr lang="en-US" sz="1600" b="1" i="0" u="none" strike="noStrike" cap="none" dirty="0">
                <a:solidFill>
                  <a:schemeClr val="accent2"/>
                </a:solidFill>
                <a:latin typeface="Space Grotesk" pitchFamily="2" charset="77"/>
                <a:cs typeface="Space Grotesk" pitchFamily="2" charset="77"/>
                <a:sym typeface="Arial"/>
              </a:rPr>
              <a:t>POST</a:t>
            </a:r>
            <a:br>
              <a:rPr lang="en-US" sz="1600" b="0" i="0" u="none" strike="noStrike" cap="none" dirty="0">
                <a:solidFill>
                  <a:schemeClr val="dk1"/>
                </a:solidFill>
                <a:latin typeface="Space Grotesk" pitchFamily="2" charset="77"/>
                <a:cs typeface="Space Grotesk" pitchFamily="2" charset="77"/>
                <a:sym typeface="Arial"/>
              </a:rPr>
            </a:br>
            <a:r>
              <a:rPr lang="en-US" sz="1600" b="0" i="0" u="none" strike="noStrike" cap="none" dirty="0">
                <a:solidFill>
                  <a:schemeClr val="dk1"/>
                </a:solidFill>
                <a:latin typeface="Space Grotesk" pitchFamily="2" charset="77"/>
                <a:cs typeface="Space Grotesk" pitchFamily="2" charset="77"/>
                <a:sym typeface="Arial"/>
              </a:rPr>
              <a:t>http://localhost:5100/</a:t>
            </a:r>
            <a:r>
              <a:rPr lang="en-US" sz="1600" b="0" i="0" u="none" strike="noStrike" cap="none" dirty="0">
                <a:solidFill>
                  <a:schemeClr val="accent3"/>
                </a:solidFill>
                <a:latin typeface="Space Grotesk" pitchFamily="2" charset="77"/>
                <a:cs typeface="Space Grotesk" pitchFamily="2" charset="77"/>
                <a:sym typeface="Arial"/>
              </a:rPr>
              <a:t>orders</a:t>
            </a:r>
            <a:endParaRPr sz="1600" b="0" i="0" u="none" strike="noStrike" cap="none" dirty="0">
              <a:solidFill>
                <a:schemeClr val="accent3"/>
              </a:solidFill>
              <a:latin typeface="Space Grotesk" pitchFamily="2" charset="77"/>
              <a:cs typeface="Space Grotesk" pitchFamily="2" charset="77"/>
              <a:sym typeface="Arial"/>
            </a:endParaRPr>
          </a:p>
        </p:txBody>
      </p:sp>
      <p:grpSp>
        <p:nvGrpSpPr>
          <p:cNvPr id="717" name="Google Shape;717;p56"/>
          <p:cNvGrpSpPr/>
          <p:nvPr/>
        </p:nvGrpSpPr>
        <p:grpSpPr>
          <a:xfrm>
            <a:off x="791075" y="2805959"/>
            <a:ext cx="10630355" cy="2276507"/>
            <a:chOff x="791075" y="2805959"/>
            <a:chExt cx="10630355" cy="2276507"/>
          </a:xfrm>
        </p:grpSpPr>
        <p:pic>
          <p:nvPicPr>
            <p:cNvPr id="718" name="Google Shape;718;p56"/>
            <p:cNvPicPr preferRelativeResize="0"/>
            <p:nvPr/>
          </p:nvPicPr>
          <p:blipFill rotWithShape="1">
            <a:blip r:embed="rId4">
              <a:alphaModFix/>
            </a:blip>
            <a:srcRect/>
            <a:stretch/>
          </p:blipFill>
          <p:spPr>
            <a:xfrm>
              <a:off x="791075" y="2805959"/>
              <a:ext cx="2160000" cy="2160000"/>
            </a:xfrm>
            <a:prstGeom prst="rect">
              <a:avLst/>
            </a:prstGeom>
            <a:noFill/>
            <a:ln>
              <a:noFill/>
            </a:ln>
          </p:spPr>
        </p:pic>
        <p:pic>
          <p:nvPicPr>
            <p:cNvPr id="719" name="Google Shape;719;p56"/>
            <p:cNvPicPr preferRelativeResize="0"/>
            <p:nvPr/>
          </p:nvPicPr>
          <p:blipFill rotWithShape="1">
            <a:blip r:embed="rId5">
              <a:alphaModFix/>
            </a:blip>
            <a:srcRect/>
            <a:stretch/>
          </p:blipFill>
          <p:spPr>
            <a:xfrm>
              <a:off x="9261430" y="2805959"/>
              <a:ext cx="2160000" cy="2160000"/>
            </a:xfrm>
            <a:prstGeom prst="rect">
              <a:avLst/>
            </a:prstGeom>
            <a:noFill/>
            <a:ln>
              <a:noFill/>
            </a:ln>
          </p:spPr>
        </p:pic>
        <p:sp>
          <p:nvSpPr>
            <p:cNvPr id="720" name="Google Shape;720;p56"/>
            <p:cNvSpPr txBox="1"/>
            <p:nvPr/>
          </p:nvSpPr>
          <p:spPr>
            <a:xfrm>
              <a:off x="969264" y="3680178"/>
              <a:ext cx="1773936"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lt1"/>
                  </a:solidFill>
                  <a:latin typeface="Space Grotesk"/>
                  <a:ea typeface="Space Grotesk"/>
                  <a:cs typeface="Space Grotesk"/>
                  <a:sym typeface="Space Grotesk"/>
                </a:rPr>
                <a:t>Publisher</a:t>
              </a:r>
              <a:endParaRPr sz="2400" b="1" i="0" u="none" strike="noStrike" cap="none" dirty="0">
                <a:solidFill>
                  <a:schemeClr val="lt1"/>
                </a:solidFill>
                <a:latin typeface="Space Grotesk"/>
                <a:ea typeface="Space Grotesk"/>
                <a:cs typeface="Space Grotesk"/>
                <a:sym typeface="Space Grotesk"/>
              </a:endParaRPr>
            </a:p>
          </p:txBody>
        </p:sp>
        <p:sp>
          <p:nvSpPr>
            <p:cNvPr id="721" name="Google Shape;721;p56"/>
            <p:cNvSpPr txBox="1"/>
            <p:nvPr/>
          </p:nvSpPr>
          <p:spPr>
            <a:xfrm>
              <a:off x="9424428" y="3657228"/>
              <a:ext cx="1830311"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Space Grotesk"/>
                  <a:ea typeface="Space Grotesk"/>
                  <a:cs typeface="Space Grotesk"/>
                  <a:sym typeface="Space Grotesk"/>
                </a:rPr>
                <a:t>Subscriber</a:t>
              </a:r>
              <a:endParaRPr sz="2400" b="1" i="0" u="none" strike="noStrike" cap="none">
                <a:solidFill>
                  <a:schemeClr val="lt1"/>
                </a:solidFill>
                <a:latin typeface="Space Grotesk"/>
                <a:ea typeface="Space Grotesk"/>
                <a:cs typeface="Space Grotesk"/>
                <a:sym typeface="Space Grotesk"/>
              </a:endParaRPr>
            </a:p>
          </p:txBody>
        </p:sp>
        <p:pic>
          <p:nvPicPr>
            <p:cNvPr id="722" name="Google Shape;722;p56"/>
            <p:cNvPicPr preferRelativeResize="0"/>
            <p:nvPr/>
          </p:nvPicPr>
          <p:blipFill rotWithShape="1">
            <a:blip r:embed="rId6">
              <a:alphaModFix/>
            </a:blip>
            <a:srcRect/>
            <a:stretch/>
          </p:blipFill>
          <p:spPr>
            <a:xfrm>
              <a:off x="5206803" y="3497621"/>
              <a:ext cx="1800000" cy="776676"/>
            </a:xfrm>
            <a:prstGeom prst="rect">
              <a:avLst/>
            </a:prstGeom>
            <a:noFill/>
            <a:ln>
              <a:noFill/>
            </a:ln>
          </p:spPr>
        </p:pic>
        <p:sp>
          <p:nvSpPr>
            <p:cNvPr id="723" name="Google Shape;723;p56"/>
            <p:cNvSpPr txBox="1"/>
            <p:nvPr/>
          </p:nvSpPr>
          <p:spPr>
            <a:xfrm>
              <a:off x="5312526" y="3656606"/>
              <a:ext cx="1215827"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121C29"/>
                  </a:solidFill>
                  <a:latin typeface="Space Grotesk"/>
                  <a:ea typeface="Space Grotesk"/>
                  <a:cs typeface="Space Grotesk"/>
                  <a:sym typeface="Space Grotesk"/>
                </a:rPr>
                <a:t>Message </a:t>
              </a:r>
              <a:endParaRPr sz="1400" b="0" i="0" u="none" strike="noStrike" cap="none" dirty="0">
                <a:solidFill>
                  <a:srgbClr val="000000"/>
                </a:solidFill>
                <a:latin typeface="Space Grotesk" pitchFamily="2" charset="0"/>
                <a:cs typeface="Space Grotesk" pitchFamily="2" charset="0"/>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121C29"/>
                  </a:solidFill>
                  <a:latin typeface="Space Grotesk"/>
                  <a:ea typeface="Space Grotesk"/>
                  <a:cs typeface="Space Grotesk"/>
                  <a:sym typeface="Space Grotesk"/>
                </a:rPr>
                <a:t>broker</a:t>
              </a:r>
              <a:endParaRPr sz="1400" b="1" i="0" u="none" strike="noStrike" cap="none" dirty="0">
                <a:solidFill>
                  <a:srgbClr val="121C29"/>
                </a:solidFill>
                <a:latin typeface="Space Grotesk"/>
                <a:ea typeface="Space Grotesk"/>
                <a:cs typeface="Space Grotesk"/>
                <a:sym typeface="Space Grotesk"/>
              </a:endParaRPr>
            </a:p>
          </p:txBody>
        </p:sp>
        <p:grpSp>
          <p:nvGrpSpPr>
            <p:cNvPr id="724" name="Google Shape;724;p56"/>
            <p:cNvGrpSpPr/>
            <p:nvPr/>
          </p:nvGrpSpPr>
          <p:grpSpPr>
            <a:xfrm>
              <a:off x="4750644" y="4499536"/>
              <a:ext cx="2785649" cy="582930"/>
              <a:chOff x="3539169" y="1480531"/>
              <a:chExt cx="2785649" cy="582930"/>
            </a:xfrm>
          </p:grpSpPr>
          <p:pic>
            <p:nvPicPr>
              <p:cNvPr id="725" name="Google Shape;725;p56"/>
              <p:cNvPicPr preferRelativeResize="0"/>
              <p:nvPr/>
            </p:nvPicPr>
            <p:blipFill rotWithShape="1">
              <a:blip r:embed="rId7">
                <a:alphaModFix/>
              </a:blip>
              <a:srcRect/>
              <a:stretch/>
            </p:blipFill>
            <p:spPr>
              <a:xfrm>
                <a:off x="4056511" y="1507201"/>
                <a:ext cx="480060" cy="556260"/>
              </a:xfrm>
              <a:prstGeom prst="rect">
                <a:avLst/>
              </a:prstGeom>
              <a:noFill/>
              <a:ln>
                <a:noFill/>
              </a:ln>
            </p:spPr>
          </p:pic>
          <p:pic>
            <p:nvPicPr>
              <p:cNvPr id="726" name="Google Shape;726;p56"/>
              <p:cNvPicPr preferRelativeResize="0"/>
              <p:nvPr/>
            </p:nvPicPr>
            <p:blipFill rotWithShape="1">
              <a:blip r:embed="rId8">
                <a:alphaModFix/>
              </a:blip>
              <a:srcRect/>
              <a:stretch/>
            </p:blipFill>
            <p:spPr>
              <a:xfrm>
                <a:off x="5905718" y="1480531"/>
                <a:ext cx="419100" cy="582930"/>
              </a:xfrm>
              <a:prstGeom prst="rect">
                <a:avLst/>
              </a:prstGeom>
              <a:noFill/>
              <a:ln>
                <a:noFill/>
              </a:ln>
            </p:spPr>
          </p:pic>
          <p:pic>
            <p:nvPicPr>
              <p:cNvPr id="727" name="Google Shape;727;p56"/>
              <p:cNvPicPr preferRelativeResize="0"/>
              <p:nvPr/>
            </p:nvPicPr>
            <p:blipFill rotWithShape="1">
              <a:blip r:embed="rId9">
                <a:alphaModFix/>
              </a:blip>
              <a:srcRect/>
              <a:stretch/>
            </p:blipFill>
            <p:spPr>
              <a:xfrm>
                <a:off x="4634813" y="1507201"/>
                <a:ext cx="655320" cy="556260"/>
              </a:xfrm>
              <a:prstGeom prst="rect">
                <a:avLst/>
              </a:prstGeom>
              <a:noFill/>
              <a:ln>
                <a:noFill/>
              </a:ln>
            </p:spPr>
          </p:pic>
          <p:pic>
            <p:nvPicPr>
              <p:cNvPr id="728" name="Google Shape;728;p56"/>
              <p:cNvPicPr preferRelativeResize="0"/>
              <p:nvPr/>
            </p:nvPicPr>
            <p:blipFill rotWithShape="1">
              <a:blip r:embed="rId10">
                <a:alphaModFix/>
              </a:blip>
              <a:srcRect/>
              <a:stretch/>
            </p:blipFill>
            <p:spPr>
              <a:xfrm>
                <a:off x="3539169" y="1507201"/>
                <a:ext cx="419100" cy="556260"/>
              </a:xfrm>
              <a:prstGeom prst="rect">
                <a:avLst/>
              </a:prstGeom>
              <a:noFill/>
              <a:ln>
                <a:noFill/>
              </a:ln>
            </p:spPr>
          </p:pic>
          <p:pic>
            <p:nvPicPr>
              <p:cNvPr id="729" name="Google Shape;729;p56"/>
              <p:cNvPicPr preferRelativeResize="0"/>
              <p:nvPr/>
            </p:nvPicPr>
            <p:blipFill rotWithShape="1">
              <a:blip r:embed="rId11">
                <a:alphaModFix/>
              </a:blip>
              <a:srcRect/>
              <a:stretch/>
            </p:blipFill>
            <p:spPr>
              <a:xfrm>
                <a:off x="5388375" y="1564351"/>
                <a:ext cx="419100" cy="499110"/>
              </a:xfrm>
              <a:prstGeom prst="rect">
                <a:avLst/>
              </a:prstGeom>
              <a:noFill/>
              <a:ln>
                <a:noFill/>
              </a:ln>
            </p:spPr>
          </p:pic>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Google Shape;108;p30" descr="A white and blue hexagons&#10;&#10;Description automatically generated"/>
          <p:cNvPicPr preferRelativeResize="0"/>
          <p:nvPr/>
        </p:nvPicPr>
        <p:blipFill rotWithShape="1">
          <a:blip r:embed="rId3">
            <a:alphaModFix/>
          </a:blip>
          <a:srcRect/>
          <a:stretch/>
        </p:blipFill>
        <p:spPr>
          <a:xfrm>
            <a:off x="6834" y="0"/>
            <a:ext cx="12178332" cy="6858000"/>
          </a:xfrm>
          <a:prstGeom prst="rect">
            <a:avLst/>
          </a:prstGeom>
          <a:noFill/>
          <a:ln>
            <a:noFill/>
          </a:ln>
        </p:spPr>
      </p:pic>
      <p:pic>
        <p:nvPicPr>
          <p:cNvPr id="109" name="Google Shape;109;p30"/>
          <p:cNvPicPr preferRelativeResize="0"/>
          <p:nvPr/>
        </p:nvPicPr>
        <p:blipFill rotWithShape="1">
          <a:blip r:embed="rId4">
            <a:alphaModFix/>
          </a:blip>
          <a:srcRect/>
          <a:stretch/>
        </p:blipFill>
        <p:spPr>
          <a:xfrm>
            <a:off x="9700260" y="470088"/>
            <a:ext cx="2030074" cy="2030074"/>
          </a:xfrm>
          <a:prstGeom prst="rect">
            <a:avLst/>
          </a:prstGeom>
          <a:noFill/>
          <a:ln>
            <a:noFill/>
          </a:ln>
        </p:spPr>
      </p:pic>
      <p:sp>
        <p:nvSpPr>
          <p:cNvPr id="110" name="Google Shape;110;p30"/>
          <p:cNvSpPr txBox="1"/>
          <p:nvPr/>
        </p:nvSpPr>
        <p:spPr>
          <a:xfrm>
            <a:off x="722631" y="977294"/>
            <a:ext cx="1936749"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US" sz="6000" b="1" i="0" u="none" strike="noStrike" cap="none">
                <a:solidFill>
                  <a:srgbClr val="000000"/>
                </a:solidFill>
                <a:latin typeface="Space Grotesk"/>
                <a:ea typeface="Space Grotesk"/>
                <a:cs typeface="Space Grotesk"/>
                <a:sym typeface="Space Grotesk"/>
              </a:rPr>
              <a:t>Dapr</a:t>
            </a:r>
            <a:endParaRPr sz="6000" b="1" i="0" u="none" strike="noStrike" cap="none">
              <a:solidFill>
                <a:srgbClr val="000000"/>
              </a:solidFill>
              <a:latin typeface="Space Grotesk"/>
              <a:ea typeface="Space Grotesk"/>
              <a:cs typeface="Space Grotesk"/>
              <a:sym typeface="Space Grotesk"/>
            </a:endParaRPr>
          </a:p>
        </p:txBody>
      </p:sp>
      <p:sp>
        <p:nvSpPr>
          <p:cNvPr id="111" name="Google Shape;111;p30"/>
          <p:cNvSpPr txBox="1"/>
          <p:nvPr/>
        </p:nvSpPr>
        <p:spPr>
          <a:xfrm>
            <a:off x="722631" y="2228671"/>
            <a:ext cx="7042150"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000000"/>
                </a:solidFill>
                <a:latin typeface="Space Grotesk"/>
                <a:ea typeface="Space Grotesk"/>
                <a:cs typeface="Space Grotesk"/>
                <a:sym typeface="Space Grotesk"/>
              </a:rPr>
              <a:t>APIs for building </a:t>
            </a:r>
            <a:r>
              <a:rPr lang="en-US" sz="3600" b="0" i="0" u="none" strike="noStrike" cap="none">
                <a:solidFill>
                  <a:schemeClr val="accent3"/>
                </a:solidFill>
                <a:latin typeface="Space Grotesk"/>
                <a:ea typeface="Space Grotesk"/>
                <a:cs typeface="Space Grotesk"/>
                <a:sym typeface="Space Grotesk"/>
              </a:rPr>
              <a:t>secure</a:t>
            </a:r>
            <a:r>
              <a:rPr lang="en-US" sz="3600" b="0" i="0" u="none" strike="noStrike" cap="none">
                <a:solidFill>
                  <a:srgbClr val="000000"/>
                </a:solidFill>
                <a:latin typeface="Space Grotesk"/>
                <a:ea typeface="Space Grotesk"/>
                <a:cs typeface="Space Grotesk"/>
                <a:sym typeface="Space Grotesk"/>
              </a:rPr>
              <a:t> and </a:t>
            </a:r>
            <a:r>
              <a:rPr lang="en-US" sz="3600" b="0" i="0" u="none" strike="noStrike" cap="none">
                <a:solidFill>
                  <a:schemeClr val="accent2"/>
                </a:solidFill>
                <a:latin typeface="Space Grotesk"/>
                <a:ea typeface="Space Grotesk"/>
                <a:cs typeface="Space Grotesk"/>
                <a:sym typeface="Space Grotesk"/>
              </a:rPr>
              <a:t>reliable</a:t>
            </a:r>
            <a:r>
              <a:rPr lang="en-US" sz="3600" b="0" i="0" u="none" strike="noStrike" cap="none">
                <a:solidFill>
                  <a:srgbClr val="000000"/>
                </a:solidFill>
                <a:latin typeface="Space Grotesk"/>
                <a:ea typeface="Space Grotesk"/>
                <a:cs typeface="Space Grotesk"/>
                <a:sym typeface="Space Grotesk"/>
              </a:rPr>
              <a:t> microservices</a:t>
            </a:r>
            <a:endParaRPr sz="3600" b="0" i="0" u="none" strike="noStrike" cap="none">
              <a:solidFill>
                <a:srgbClr val="000000"/>
              </a:solidFill>
              <a:latin typeface="Space Grotesk"/>
              <a:ea typeface="Space Grotesk"/>
              <a:cs typeface="Space Grotesk"/>
              <a:sym typeface="Space Grotesk"/>
            </a:endParaRPr>
          </a:p>
        </p:txBody>
      </p:sp>
      <p:sp>
        <p:nvSpPr>
          <p:cNvPr id="112" name="Google Shape;112;p30"/>
          <p:cNvSpPr txBox="1"/>
          <p:nvPr/>
        </p:nvSpPr>
        <p:spPr>
          <a:xfrm>
            <a:off x="722631" y="3810654"/>
            <a:ext cx="632586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Space Grotesk"/>
                <a:ea typeface="Space Grotesk"/>
                <a:cs typeface="Space Grotesk"/>
                <a:sym typeface="Space Grotesk"/>
              </a:rPr>
              <a:t>[Speaker]</a:t>
            </a:r>
            <a:endParaRPr sz="2800" b="0" i="0" u="none" strike="noStrike" cap="none">
              <a:solidFill>
                <a:srgbClr val="000000"/>
              </a:solidFill>
              <a:latin typeface="Space Grotesk"/>
              <a:ea typeface="Space Grotesk"/>
              <a:cs typeface="Space Grotesk"/>
              <a:sym typeface="Space Grotesk"/>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pic>
        <p:nvPicPr>
          <p:cNvPr id="734" name="Google Shape;734;p57"/>
          <p:cNvPicPr preferRelativeResize="0"/>
          <p:nvPr/>
        </p:nvPicPr>
        <p:blipFill rotWithShape="1">
          <a:blip r:embed="rId3">
            <a:alphaModFix/>
          </a:blip>
          <a:srcRect/>
          <a:stretch/>
        </p:blipFill>
        <p:spPr>
          <a:xfrm>
            <a:off x="10868615" y="137295"/>
            <a:ext cx="1080000" cy="1080000"/>
          </a:xfrm>
          <a:prstGeom prst="rect">
            <a:avLst/>
          </a:prstGeom>
          <a:noFill/>
          <a:ln>
            <a:noFill/>
          </a:ln>
        </p:spPr>
      </p:pic>
      <p:sp>
        <p:nvSpPr>
          <p:cNvPr id="735" name="Google Shape;735;p57"/>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dirty="0"/>
              <a:t>Publish / Subscribe</a:t>
            </a:r>
            <a:endParaRPr dirty="0"/>
          </a:p>
        </p:txBody>
      </p:sp>
      <p:sp>
        <p:nvSpPr>
          <p:cNvPr id="736" name="Google Shape;736;p57"/>
          <p:cNvSpPr txBox="1"/>
          <p:nvPr/>
        </p:nvSpPr>
        <p:spPr>
          <a:xfrm>
            <a:off x="619725" y="5285409"/>
            <a:ext cx="715949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78D4"/>
              </a:buClr>
              <a:buSzPts val="1800"/>
              <a:buFont typeface="Arial"/>
              <a:buNone/>
            </a:pPr>
            <a:r>
              <a:rPr lang="en-US" sz="1600" b="1" i="0" u="none" strike="noStrike" cap="none" dirty="0">
                <a:solidFill>
                  <a:schemeClr val="accent2"/>
                </a:solidFill>
                <a:latin typeface="Space Grotesk" pitchFamily="2" charset="0"/>
                <a:cs typeface="Space Grotesk" pitchFamily="2" charset="0"/>
                <a:sym typeface="Arial"/>
              </a:rPr>
              <a:t>POST</a:t>
            </a:r>
            <a:br>
              <a:rPr lang="en-US" sz="1600" b="0" i="0" u="none" strike="noStrike" cap="none" dirty="0">
                <a:solidFill>
                  <a:schemeClr val="dk1"/>
                </a:solidFill>
                <a:latin typeface="Space Grotesk" pitchFamily="2" charset="0"/>
                <a:cs typeface="Space Grotesk" pitchFamily="2" charset="0"/>
                <a:sym typeface="Arial"/>
              </a:rPr>
            </a:br>
            <a:r>
              <a:rPr lang="en-US" sz="1600" b="0" i="0" u="none" strike="noStrike" cap="none" dirty="0">
                <a:solidFill>
                  <a:schemeClr val="dk1"/>
                </a:solidFill>
                <a:latin typeface="Space Grotesk" pitchFamily="2" charset="0"/>
                <a:cs typeface="Space Grotesk" pitchFamily="2" charset="0"/>
                <a:sym typeface="Arial"/>
              </a:rPr>
              <a:t>http://localhost:3500/v1.0/</a:t>
            </a:r>
            <a:r>
              <a:rPr lang="en-US" sz="1600" b="1" i="0" u="none" strike="noStrike" cap="none" dirty="0">
                <a:solidFill>
                  <a:schemeClr val="accent6"/>
                </a:solidFill>
                <a:latin typeface="Space Grotesk" pitchFamily="2" charset="0"/>
                <a:cs typeface="Space Grotesk" pitchFamily="2" charset="0"/>
                <a:sym typeface="Arial"/>
              </a:rPr>
              <a:t>publish</a:t>
            </a:r>
            <a:r>
              <a:rPr lang="en-US" sz="1600" b="0" i="0" u="none" strike="noStrike" cap="none" dirty="0">
                <a:solidFill>
                  <a:schemeClr val="dk1"/>
                </a:solidFill>
                <a:latin typeface="Space Grotesk" pitchFamily="2" charset="0"/>
                <a:cs typeface="Space Grotesk" pitchFamily="2" charset="0"/>
                <a:sym typeface="Arial"/>
              </a:rPr>
              <a:t>/</a:t>
            </a:r>
            <a:r>
              <a:rPr lang="en-US" sz="1600" b="0" i="0" u="none" strike="noStrike" cap="none" dirty="0">
                <a:solidFill>
                  <a:schemeClr val="accent1"/>
                </a:solidFill>
                <a:latin typeface="Space Grotesk" pitchFamily="2" charset="0"/>
                <a:cs typeface="Space Grotesk" pitchFamily="2" charset="0"/>
                <a:sym typeface="Arial"/>
              </a:rPr>
              <a:t>mybroker</a:t>
            </a:r>
            <a:r>
              <a:rPr lang="en-US" sz="1600" b="0" i="0" u="none" strike="noStrike" cap="none" dirty="0">
                <a:solidFill>
                  <a:schemeClr val="dk1"/>
                </a:solidFill>
                <a:latin typeface="Space Grotesk" pitchFamily="2" charset="0"/>
                <a:cs typeface="Space Grotesk" pitchFamily="2" charset="0"/>
                <a:sym typeface="Arial"/>
              </a:rPr>
              <a:t>/</a:t>
            </a:r>
            <a:r>
              <a:rPr lang="en-US" sz="1600" b="0" i="0" u="none" strike="noStrike" cap="none" dirty="0">
                <a:solidFill>
                  <a:schemeClr val="accent3"/>
                </a:solidFill>
                <a:latin typeface="Space Grotesk" pitchFamily="2" charset="0"/>
                <a:cs typeface="Space Grotesk" pitchFamily="2" charset="0"/>
                <a:sym typeface="Arial"/>
              </a:rPr>
              <a:t>order-messages</a:t>
            </a:r>
            <a:endParaRPr sz="1600" b="0" i="0" u="none" strike="noStrike" cap="none" dirty="0">
              <a:solidFill>
                <a:schemeClr val="accent3"/>
              </a:solidFill>
              <a:latin typeface="Space Grotesk" pitchFamily="2" charset="0"/>
              <a:cs typeface="Space Grotesk" pitchFamily="2" charset="0"/>
              <a:sym typeface="Arial"/>
            </a:endParaRPr>
          </a:p>
        </p:txBody>
      </p:sp>
      <p:sp>
        <p:nvSpPr>
          <p:cNvPr id="737" name="Google Shape;737;p57"/>
          <p:cNvSpPr txBox="1"/>
          <p:nvPr/>
        </p:nvSpPr>
        <p:spPr>
          <a:xfrm>
            <a:off x="8357962" y="5281529"/>
            <a:ext cx="3590653"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78D4"/>
              </a:buClr>
              <a:buSzPts val="1800"/>
              <a:buFont typeface="Arial"/>
              <a:buNone/>
            </a:pPr>
            <a:r>
              <a:rPr lang="en-US" sz="1600" b="1" i="0" u="none" strike="noStrike" cap="none" dirty="0">
                <a:solidFill>
                  <a:schemeClr val="accent2"/>
                </a:solidFill>
                <a:latin typeface="Space Grotesk" pitchFamily="2" charset="0"/>
                <a:cs typeface="Space Grotesk" pitchFamily="2" charset="0"/>
                <a:sym typeface="Arial"/>
              </a:rPr>
              <a:t>POST</a:t>
            </a:r>
            <a:br>
              <a:rPr lang="en-US" sz="1600" b="0" i="0" u="none" strike="noStrike" cap="none" dirty="0">
                <a:solidFill>
                  <a:schemeClr val="dk1"/>
                </a:solidFill>
                <a:latin typeface="Space Grotesk" pitchFamily="2" charset="0"/>
                <a:cs typeface="Space Grotesk" pitchFamily="2" charset="0"/>
                <a:sym typeface="Arial"/>
              </a:rPr>
            </a:br>
            <a:r>
              <a:rPr lang="en-US" sz="1600" b="0" i="0" u="none" strike="noStrike" cap="none" dirty="0">
                <a:solidFill>
                  <a:schemeClr val="dk1"/>
                </a:solidFill>
                <a:latin typeface="Space Grotesk" pitchFamily="2" charset="0"/>
                <a:cs typeface="Space Grotesk" pitchFamily="2" charset="0"/>
                <a:sym typeface="Arial"/>
              </a:rPr>
              <a:t>http://localhost:5100/</a:t>
            </a:r>
            <a:r>
              <a:rPr lang="en-US" sz="1600" b="0" i="0" u="none" strike="noStrike" cap="none" dirty="0">
                <a:solidFill>
                  <a:schemeClr val="accent3"/>
                </a:solidFill>
                <a:latin typeface="Space Grotesk" pitchFamily="2" charset="0"/>
                <a:cs typeface="Space Grotesk" pitchFamily="2" charset="0"/>
                <a:sym typeface="Arial"/>
              </a:rPr>
              <a:t>orders</a:t>
            </a:r>
            <a:endParaRPr sz="1600" b="0" i="0" u="none" strike="noStrike" cap="none" dirty="0">
              <a:solidFill>
                <a:schemeClr val="accent3"/>
              </a:solidFill>
              <a:latin typeface="Space Grotesk" pitchFamily="2" charset="0"/>
              <a:cs typeface="Space Grotesk" pitchFamily="2" charset="0"/>
              <a:sym typeface="Arial"/>
            </a:endParaRPr>
          </a:p>
        </p:txBody>
      </p:sp>
      <p:grpSp>
        <p:nvGrpSpPr>
          <p:cNvPr id="738" name="Google Shape;738;p57"/>
          <p:cNvGrpSpPr/>
          <p:nvPr/>
        </p:nvGrpSpPr>
        <p:grpSpPr>
          <a:xfrm>
            <a:off x="791075" y="1898675"/>
            <a:ext cx="10630355" cy="3183791"/>
            <a:chOff x="791075" y="1898675"/>
            <a:chExt cx="10630355" cy="3183791"/>
          </a:xfrm>
        </p:grpSpPr>
        <p:pic>
          <p:nvPicPr>
            <p:cNvPr id="739" name="Google Shape;739;p57"/>
            <p:cNvPicPr preferRelativeResize="0"/>
            <p:nvPr/>
          </p:nvPicPr>
          <p:blipFill rotWithShape="1">
            <a:blip r:embed="rId4">
              <a:alphaModFix/>
            </a:blip>
            <a:srcRect/>
            <a:stretch/>
          </p:blipFill>
          <p:spPr>
            <a:xfrm>
              <a:off x="791075" y="2805959"/>
              <a:ext cx="2160000" cy="2160000"/>
            </a:xfrm>
            <a:prstGeom prst="rect">
              <a:avLst/>
            </a:prstGeom>
            <a:noFill/>
            <a:ln>
              <a:noFill/>
            </a:ln>
          </p:spPr>
        </p:pic>
        <p:pic>
          <p:nvPicPr>
            <p:cNvPr id="740" name="Google Shape;740;p57"/>
            <p:cNvPicPr preferRelativeResize="0"/>
            <p:nvPr/>
          </p:nvPicPr>
          <p:blipFill rotWithShape="1">
            <a:blip r:embed="rId5">
              <a:alphaModFix/>
            </a:blip>
            <a:srcRect/>
            <a:stretch/>
          </p:blipFill>
          <p:spPr>
            <a:xfrm>
              <a:off x="9261430" y="2805959"/>
              <a:ext cx="2160000" cy="2160000"/>
            </a:xfrm>
            <a:prstGeom prst="rect">
              <a:avLst/>
            </a:prstGeom>
            <a:noFill/>
            <a:ln>
              <a:noFill/>
            </a:ln>
          </p:spPr>
        </p:pic>
        <p:pic>
          <p:nvPicPr>
            <p:cNvPr id="741" name="Google Shape;741;p57"/>
            <p:cNvPicPr preferRelativeResize="0"/>
            <p:nvPr/>
          </p:nvPicPr>
          <p:blipFill rotWithShape="1">
            <a:blip r:embed="rId6">
              <a:alphaModFix/>
            </a:blip>
            <a:srcRect/>
            <a:stretch/>
          </p:blipFill>
          <p:spPr>
            <a:xfrm>
              <a:off x="3615700" y="3345959"/>
              <a:ext cx="1080000" cy="1080000"/>
            </a:xfrm>
            <a:prstGeom prst="rect">
              <a:avLst/>
            </a:prstGeom>
            <a:noFill/>
            <a:ln>
              <a:noFill/>
            </a:ln>
          </p:spPr>
        </p:pic>
        <p:pic>
          <p:nvPicPr>
            <p:cNvPr id="742" name="Google Shape;742;p57"/>
            <p:cNvPicPr preferRelativeResize="0"/>
            <p:nvPr/>
          </p:nvPicPr>
          <p:blipFill rotWithShape="1">
            <a:blip r:embed="rId6">
              <a:alphaModFix/>
            </a:blip>
            <a:srcRect/>
            <a:stretch/>
          </p:blipFill>
          <p:spPr>
            <a:xfrm>
              <a:off x="7516805" y="3345959"/>
              <a:ext cx="1080000" cy="1080000"/>
            </a:xfrm>
            <a:prstGeom prst="rect">
              <a:avLst/>
            </a:prstGeom>
            <a:noFill/>
            <a:ln>
              <a:noFill/>
            </a:ln>
          </p:spPr>
        </p:pic>
        <p:cxnSp>
          <p:nvCxnSpPr>
            <p:cNvPr id="743" name="Google Shape;743;p57"/>
            <p:cNvCxnSpPr/>
            <p:nvPr/>
          </p:nvCxnSpPr>
          <p:spPr>
            <a:xfrm>
              <a:off x="2842772" y="3876311"/>
              <a:ext cx="800224" cy="0"/>
            </a:xfrm>
            <a:prstGeom prst="straightConnector1">
              <a:avLst/>
            </a:prstGeom>
            <a:noFill/>
            <a:ln w="25400" cap="flat" cmpd="sng">
              <a:solidFill>
                <a:schemeClr val="dk1"/>
              </a:solidFill>
              <a:prstDash val="solid"/>
              <a:miter lim="800000"/>
              <a:headEnd type="none" w="sm" len="sm"/>
              <a:tailEnd type="triangle" w="lg" len="lg"/>
            </a:ln>
          </p:spPr>
        </p:cxnSp>
        <p:cxnSp>
          <p:nvCxnSpPr>
            <p:cNvPr id="744" name="Google Shape;744;p57"/>
            <p:cNvCxnSpPr/>
            <p:nvPr/>
          </p:nvCxnSpPr>
          <p:spPr>
            <a:xfrm>
              <a:off x="8576333" y="3876311"/>
              <a:ext cx="800224" cy="0"/>
            </a:xfrm>
            <a:prstGeom prst="straightConnector1">
              <a:avLst/>
            </a:prstGeom>
            <a:noFill/>
            <a:ln w="25400" cap="flat" cmpd="sng">
              <a:solidFill>
                <a:schemeClr val="dk1"/>
              </a:solidFill>
              <a:prstDash val="solid"/>
              <a:miter lim="800000"/>
              <a:headEnd type="none" w="sm" len="sm"/>
              <a:tailEnd type="triangle" w="lg" len="lg"/>
            </a:ln>
          </p:spPr>
        </p:cxnSp>
        <p:sp>
          <p:nvSpPr>
            <p:cNvPr id="745" name="Google Shape;745;p57"/>
            <p:cNvSpPr txBox="1"/>
            <p:nvPr/>
          </p:nvSpPr>
          <p:spPr>
            <a:xfrm>
              <a:off x="969264" y="3680178"/>
              <a:ext cx="1773936"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Space Grotesk"/>
                  <a:ea typeface="Space Grotesk"/>
                  <a:cs typeface="Space Grotesk"/>
                  <a:sym typeface="Space Grotesk"/>
                </a:rPr>
                <a:t>Publisher</a:t>
              </a:r>
              <a:endParaRPr sz="2400" b="1" i="0" u="none" strike="noStrike" cap="none">
                <a:solidFill>
                  <a:schemeClr val="lt1"/>
                </a:solidFill>
                <a:latin typeface="Space Grotesk"/>
                <a:ea typeface="Space Grotesk"/>
                <a:cs typeface="Space Grotesk"/>
                <a:sym typeface="Space Grotesk"/>
              </a:endParaRPr>
            </a:p>
          </p:txBody>
        </p:sp>
        <p:sp>
          <p:nvSpPr>
            <p:cNvPr id="746" name="Google Shape;746;p57"/>
            <p:cNvSpPr txBox="1"/>
            <p:nvPr/>
          </p:nvSpPr>
          <p:spPr>
            <a:xfrm>
              <a:off x="9424428" y="3657228"/>
              <a:ext cx="1830311"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Space Grotesk"/>
                  <a:ea typeface="Space Grotesk"/>
                  <a:cs typeface="Space Grotesk"/>
                  <a:sym typeface="Space Grotesk"/>
                </a:rPr>
                <a:t>Subscriber</a:t>
              </a:r>
              <a:endParaRPr sz="2400" b="1" i="0" u="none" strike="noStrike" cap="none">
                <a:solidFill>
                  <a:schemeClr val="lt1"/>
                </a:solidFill>
                <a:latin typeface="Space Grotesk"/>
                <a:ea typeface="Space Grotesk"/>
                <a:cs typeface="Space Grotesk"/>
                <a:sym typeface="Space Grotesk"/>
              </a:endParaRPr>
            </a:p>
          </p:txBody>
        </p:sp>
        <p:pic>
          <p:nvPicPr>
            <p:cNvPr id="747" name="Google Shape;747;p57"/>
            <p:cNvPicPr preferRelativeResize="0"/>
            <p:nvPr/>
          </p:nvPicPr>
          <p:blipFill rotWithShape="1">
            <a:blip r:embed="rId7">
              <a:alphaModFix/>
            </a:blip>
            <a:srcRect/>
            <a:stretch/>
          </p:blipFill>
          <p:spPr>
            <a:xfrm>
              <a:off x="8241048" y="2733178"/>
              <a:ext cx="1020381" cy="382643"/>
            </a:xfrm>
            <a:prstGeom prst="rect">
              <a:avLst/>
            </a:prstGeom>
            <a:noFill/>
            <a:ln>
              <a:noFill/>
            </a:ln>
          </p:spPr>
        </p:pic>
        <p:pic>
          <p:nvPicPr>
            <p:cNvPr id="748" name="Google Shape;748;p57"/>
            <p:cNvPicPr preferRelativeResize="0"/>
            <p:nvPr/>
          </p:nvPicPr>
          <p:blipFill rotWithShape="1">
            <a:blip r:embed="rId8">
              <a:alphaModFix/>
            </a:blip>
            <a:srcRect/>
            <a:stretch/>
          </p:blipFill>
          <p:spPr>
            <a:xfrm>
              <a:off x="7676405" y="1898675"/>
              <a:ext cx="720000" cy="720000"/>
            </a:xfrm>
            <a:prstGeom prst="rect">
              <a:avLst/>
            </a:prstGeom>
            <a:noFill/>
            <a:ln>
              <a:noFill/>
            </a:ln>
          </p:spPr>
        </p:pic>
        <p:cxnSp>
          <p:nvCxnSpPr>
            <p:cNvPr id="749" name="Google Shape;749;p57"/>
            <p:cNvCxnSpPr/>
            <p:nvPr/>
          </p:nvCxnSpPr>
          <p:spPr>
            <a:xfrm rot="10800000">
              <a:off x="8038252" y="2544965"/>
              <a:ext cx="0" cy="770963"/>
            </a:xfrm>
            <a:prstGeom prst="straightConnector1">
              <a:avLst/>
            </a:prstGeom>
            <a:noFill/>
            <a:ln w="25400" cap="flat" cmpd="sng">
              <a:solidFill>
                <a:schemeClr val="dk1"/>
              </a:solidFill>
              <a:prstDash val="solid"/>
              <a:miter lim="800000"/>
              <a:headEnd type="none" w="sm" len="sm"/>
              <a:tailEnd type="triangle" w="lg" len="lg"/>
            </a:ln>
          </p:spPr>
        </p:cxnSp>
        <p:sp>
          <p:nvSpPr>
            <p:cNvPr id="750" name="Google Shape;750;p57"/>
            <p:cNvSpPr txBox="1"/>
            <p:nvPr/>
          </p:nvSpPr>
          <p:spPr>
            <a:xfrm>
              <a:off x="8396405" y="1979019"/>
              <a:ext cx="1544338"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400" b="0" i="0" u="none" strike="noStrike" cap="none">
                  <a:solidFill>
                    <a:srgbClr val="121C29"/>
                  </a:solidFill>
                  <a:latin typeface="Space Grotesk"/>
                  <a:ea typeface="Space Grotesk"/>
                  <a:cs typeface="Space Grotesk"/>
                  <a:sym typeface="Space Grotesk"/>
                </a:rPr>
                <a:t>Observability backend</a:t>
              </a:r>
              <a:endParaRPr sz="1400" b="0" i="0" u="none" strike="noStrike" cap="none">
                <a:solidFill>
                  <a:srgbClr val="121C29"/>
                </a:solidFill>
                <a:latin typeface="Space Grotesk"/>
                <a:ea typeface="Space Grotesk"/>
                <a:cs typeface="Space Grotesk"/>
                <a:sym typeface="Space Grotesk"/>
              </a:endParaRPr>
            </a:p>
          </p:txBody>
        </p:sp>
        <p:pic>
          <p:nvPicPr>
            <p:cNvPr id="751" name="Google Shape;751;p57"/>
            <p:cNvPicPr preferRelativeResize="0"/>
            <p:nvPr/>
          </p:nvPicPr>
          <p:blipFill rotWithShape="1">
            <a:blip r:embed="rId9">
              <a:alphaModFix/>
            </a:blip>
            <a:srcRect/>
            <a:stretch/>
          </p:blipFill>
          <p:spPr>
            <a:xfrm>
              <a:off x="5206803" y="3497621"/>
              <a:ext cx="1800000" cy="776676"/>
            </a:xfrm>
            <a:prstGeom prst="rect">
              <a:avLst/>
            </a:prstGeom>
            <a:noFill/>
            <a:ln>
              <a:noFill/>
            </a:ln>
          </p:spPr>
        </p:pic>
        <p:cxnSp>
          <p:nvCxnSpPr>
            <p:cNvPr id="752" name="Google Shape;752;p57"/>
            <p:cNvCxnSpPr/>
            <p:nvPr/>
          </p:nvCxnSpPr>
          <p:spPr>
            <a:xfrm>
              <a:off x="4695700" y="3876311"/>
              <a:ext cx="440180" cy="0"/>
            </a:xfrm>
            <a:prstGeom prst="straightConnector1">
              <a:avLst/>
            </a:prstGeom>
            <a:noFill/>
            <a:ln w="25400" cap="flat" cmpd="sng">
              <a:solidFill>
                <a:schemeClr val="dk1"/>
              </a:solidFill>
              <a:prstDash val="solid"/>
              <a:miter lim="800000"/>
              <a:headEnd type="none" w="sm" len="sm"/>
              <a:tailEnd type="triangle" w="lg" len="lg"/>
            </a:ln>
          </p:spPr>
        </p:cxnSp>
        <p:cxnSp>
          <p:nvCxnSpPr>
            <p:cNvPr id="753" name="Google Shape;753;p57"/>
            <p:cNvCxnSpPr/>
            <p:nvPr/>
          </p:nvCxnSpPr>
          <p:spPr>
            <a:xfrm>
              <a:off x="7076625" y="3876311"/>
              <a:ext cx="440180" cy="0"/>
            </a:xfrm>
            <a:prstGeom prst="straightConnector1">
              <a:avLst/>
            </a:prstGeom>
            <a:noFill/>
            <a:ln w="25400" cap="flat" cmpd="sng">
              <a:solidFill>
                <a:schemeClr val="dk1"/>
              </a:solidFill>
              <a:prstDash val="solid"/>
              <a:miter lim="800000"/>
              <a:headEnd type="none" w="sm" len="sm"/>
              <a:tailEnd type="triangle" w="lg" len="lg"/>
            </a:ln>
          </p:spPr>
        </p:cxnSp>
        <p:sp>
          <p:nvSpPr>
            <p:cNvPr id="754" name="Google Shape;754;p57"/>
            <p:cNvSpPr txBox="1"/>
            <p:nvPr/>
          </p:nvSpPr>
          <p:spPr>
            <a:xfrm>
              <a:off x="5312526" y="3656606"/>
              <a:ext cx="1215827"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121C29"/>
                  </a:solidFill>
                  <a:latin typeface="Space Grotesk"/>
                  <a:ea typeface="Space Grotesk"/>
                  <a:cs typeface="Space Grotesk"/>
                  <a:sym typeface="Space Grotesk"/>
                </a:rPr>
                <a:t>Message </a:t>
              </a:r>
              <a:endParaRPr sz="1400" b="0" i="0" u="none" strike="noStrike" cap="none" dirty="0">
                <a:solidFill>
                  <a:srgbClr val="000000"/>
                </a:solidFill>
                <a:latin typeface="Space Grotesk" pitchFamily="2" charset="0"/>
                <a:cs typeface="Space Grotesk" pitchFamily="2" charset="0"/>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121C29"/>
                  </a:solidFill>
                  <a:latin typeface="Space Grotesk"/>
                  <a:ea typeface="Space Grotesk"/>
                  <a:cs typeface="Space Grotesk"/>
                  <a:sym typeface="Space Grotesk"/>
                </a:rPr>
                <a:t>broker</a:t>
              </a:r>
              <a:endParaRPr sz="1400" b="1" i="0" u="none" strike="noStrike" cap="none" dirty="0">
                <a:solidFill>
                  <a:srgbClr val="121C29"/>
                </a:solidFill>
                <a:latin typeface="Space Grotesk"/>
                <a:ea typeface="Space Grotesk"/>
                <a:cs typeface="Space Grotesk"/>
                <a:sym typeface="Space Grotesk"/>
              </a:endParaRPr>
            </a:p>
          </p:txBody>
        </p:sp>
        <p:grpSp>
          <p:nvGrpSpPr>
            <p:cNvPr id="755" name="Google Shape;755;p57"/>
            <p:cNvGrpSpPr/>
            <p:nvPr/>
          </p:nvGrpSpPr>
          <p:grpSpPr>
            <a:xfrm>
              <a:off x="5145907" y="2792907"/>
              <a:ext cx="1930716" cy="618218"/>
              <a:chOff x="5060230" y="2776686"/>
              <a:chExt cx="1930716" cy="618218"/>
            </a:xfrm>
          </p:grpSpPr>
          <p:pic>
            <p:nvPicPr>
              <p:cNvPr id="756" name="Google Shape;756;p57" descr="A blue and black cloud logo&#10;&#10;Description automatically generated"/>
              <p:cNvPicPr preferRelativeResize="0"/>
              <p:nvPr/>
            </p:nvPicPr>
            <p:blipFill rotWithShape="1">
              <a:blip r:embed="rId10">
                <a:alphaModFix/>
              </a:blip>
              <a:srcRect/>
              <a:stretch/>
            </p:blipFill>
            <p:spPr>
              <a:xfrm>
                <a:off x="5060230" y="2776686"/>
                <a:ext cx="618218" cy="618218"/>
              </a:xfrm>
              <a:prstGeom prst="rect">
                <a:avLst/>
              </a:prstGeom>
              <a:noFill/>
              <a:ln>
                <a:noFill/>
              </a:ln>
            </p:spPr>
          </p:pic>
          <p:sp>
            <p:nvSpPr>
              <p:cNvPr id="757" name="Google Shape;757;p57"/>
              <p:cNvSpPr txBox="1"/>
              <p:nvPr/>
            </p:nvSpPr>
            <p:spPr>
              <a:xfrm>
                <a:off x="5709990" y="2947315"/>
                <a:ext cx="1280956"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400" b="0" i="0" u="none" strike="noStrike" cap="none">
                    <a:solidFill>
                      <a:srgbClr val="121C29"/>
                    </a:solidFill>
                    <a:latin typeface="Space Grotesk"/>
                    <a:ea typeface="Space Grotesk"/>
                    <a:cs typeface="Space Grotesk"/>
                    <a:sym typeface="Space Grotesk"/>
                  </a:rPr>
                  <a:t>Cloudevents</a:t>
                </a:r>
                <a:endParaRPr sz="1400" b="0" i="0" u="none" strike="noStrike" cap="none">
                  <a:solidFill>
                    <a:srgbClr val="121C29"/>
                  </a:solidFill>
                  <a:latin typeface="Space Grotesk"/>
                  <a:ea typeface="Space Grotesk"/>
                  <a:cs typeface="Space Grotesk"/>
                  <a:sym typeface="Space Grotesk"/>
                </a:endParaRPr>
              </a:p>
            </p:txBody>
          </p:sp>
        </p:grpSp>
        <p:grpSp>
          <p:nvGrpSpPr>
            <p:cNvPr id="758" name="Google Shape;758;p57"/>
            <p:cNvGrpSpPr/>
            <p:nvPr/>
          </p:nvGrpSpPr>
          <p:grpSpPr>
            <a:xfrm>
              <a:off x="4750644" y="4499536"/>
              <a:ext cx="2785649" cy="582930"/>
              <a:chOff x="3539169" y="1480531"/>
              <a:chExt cx="2785649" cy="582930"/>
            </a:xfrm>
          </p:grpSpPr>
          <p:pic>
            <p:nvPicPr>
              <p:cNvPr id="759" name="Google Shape;759;p57"/>
              <p:cNvPicPr preferRelativeResize="0"/>
              <p:nvPr/>
            </p:nvPicPr>
            <p:blipFill rotWithShape="1">
              <a:blip r:embed="rId11">
                <a:alphaModFix/>
              </a:blip>
              <a:srcRect/>
              <a:stretch/>
            </p:blipFill>
            <p:spPr>
              <a:xfrm>
                <a:off x="4056511" y="1507201"/>
                <a:ext cx="480060" cy="556260"/>
              </a:xfrm>
              <a:prstGeom prst="rect">
                <a:avLst/>
              </a:prstGeom>
              <a:noFill/>
              <a:ln>
                <a:noFill/>
              </a:ln>
            </p:spPr>
          </p:pic>
          <p:pic>
            <p:nvPicPr>
              <p:cNvPr id="760" name="Google Shape;760;p57"/>
              <p:cNvPicPr preferRelativeResize="0"/>
              <p:nvPr/>
            </p:nvPicPr>
            <p:blipFill rotWithShape="1">
              <a:blip r:embed="rId12">
                <a:alphaModFix/>
              </a:blip>
              <a:srcRect/>
              <a:stretch/>
            </p:blipFill>
            <p:spPr>
              <a:xfrm>
                <a:off x="5905718" y="1480531"/>
                <a:ext cx="419100" cy="582930"/>
              </a:xfrm>
              <a:prstGeom prst="rect">
                <a:avLst/>
              </a:prstGeom>
              <a:noFill/>
              <a:ln>
                <a:noFill/>
              </a:ln>
            </p:spPr>
          </p:pic>
          <p:pic>
            <p:nvPicPr>
              <p:cNvPr id="761" name="Google Shape;761;p57"/>
              <p:cNvPicPr preferRelativeResize="0"/>
              <p:nvPr/>
            </p:nvPicPr>
            <p:blipFill rotWithShape="1">
              <a:blip r:embed="rId13">
                <a:alphaModFix/>
              </a:blip>
              <a:srcRect/>
              <a:stretch/>
            </p:blipFill>
            <p:spPr>
              <a:xfrm>
                <a:off x="4634813" y="1507201"/>
                <a:ext cx="655320" cy="556260"/>
              </a:xfrm>
              <a:prstGeom prst="rect">
                <a:avLst/>
              </a:prstGeom>
              <a:noFill/>
              <a:ln>
                <a:noFill/>
              </a:ln>
            </p:spPr>
          </p:pic>
          <p:pic>
            <p:nvPicPr>
              <p:cNvPr id="762" name="Google Shape;762;p57"/>
              <p:cNvPicPr preferRelativeResize="0"/>
              <p:nvPr/>
            </p:nvPicPr>
            <p:blipFill rotWithShape="1">
              <a:blip r:embed="rId14">
                <a:alphaModFix/>
              </a:blip>
              <a:srcRect/>
              <a:stretch/>
            </p:blipFill>
            <p:spPr>
              <a:xfrm>
                <a:off x="3539169" y="1507201"/>
                <a:ext cx="419100" cy="556260"/>
              </a:xfrm>
              <a:prstGeom prst="rect">
                <a:avLst/>
              </a:prstGeom>
              <a:noFill/>
              <a:ln>
                <a:noFill/>
              </a:ln>
            </p:spPr>
          </p:pic>
          <p:pic>
            <p:nvPicPr>
              <p:cNvPr id="763" name="Google Shape;763;p57"/>
              <p:cNvPicPr preferRelativeResize="0"/>
              <p:nvPr/>
            </p:nvPicPr>
            <p:blipFill rotWithShape="1">
              <a:blip r:embed="rId15">
                <a:alphaModFix/>
              </a:blip>
              <a:srcRect/>
              <a:stretch/>
            </p:blipFill>
            <p:spPr>
              <a:xfrm>
                <a:off x="5388375" y="1564351"/>
                <a:ext cx="419100" cy="499110"/>
              </a:xfrm>
              <a:prstGeom prst="rect">
                <a:avLst/>
              </a:prstGeom>
              <a:noFill/>
              <a:ln>
                <a:noFill/>
              </a:ln>
            </p:spPr>
          </p:pic>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pic>
        <p:nvPicPr>
          <p:cNvPr id="768" name="Google Shape;768;p58"/>
          <p:cNvPicPr preferRelativeResize="0"/>
          <p:nvPr/>
        </p:nvPicPr>
        <p:blipFill rotWithShape="1">
          <a:blip r:embed="rId3">
            <a:alphaModFix/>
          </a:blip>
          <a:srcRect/>
          <a:stretch/>
        </p:blipFill>
        <p:spPr>
          <a:xfrm>
            <a:off x="10868615" y="137295"/>
            <a:ext cx="1080000" cy="1080000"/>
          </a:xfrm>
          <a:prstGeom prst="rect">
            <a:avLst/>
          </a:prstGeom>
          <a:noFill/>
          <a:ln>
            <a:noFill/>
          </a:ln>
        </p:spPr>
      </p:pic>
      <p:sp>
        <p:nvSpPr>
          <p:cNvPr id="769" name="Google Shape;769;p58"/>
          <p:cNvSpPr txBox="1"/>
          <p:nvPr/>
        </p:nvSpPr>
        <p:spPr>
          <a:xfrm>
            <a:off x="619725" y="5285409"/>
            <a:ext cx="715949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78D4"/>
              </a:buClr>
              <a:buSzPts val="1800"/>
              <a:buFont typeface="Arial"/>
              <a:buNone/>
            </a:pPr>
            <a:r>
              <a:rPr lang="en-US" sz="1600" b="1" i="0" u="none" strike="noStrike" cap="none" dirty="0">
                <a:solidFill>
                  <a:schemeClr val="accent2"/>
                </a:solidFill>
                <a:latin typeface="Space Grotesk" pitchFamily="2" charset="0"/>
                <a:cs typeface="Space Grotesk" pitchFamily="2" charset="0"/>
                <a:sym typeface="Arial"/>
              </a:rPr>
              <a:t>POST</a:t>
            </a:r>
            <a:br>
              <a:rPr lang="en-US" sz="1600" b="0" i="0" u="none" strike="noStrike" cap="none" dirty="0">
                <a:solidFill>
                  <a:schemeClr val="dk1"/>
                </a:solidFill>
                <a:latin typeface="Space Grotesk" pitchFamily="2" charset="0"/>
                <a:cs typeface="Space Grotesk" pitchFamily="2" charset="0"/>
                <a:sym typeface="Arial"/>
              </a:rPr>
            </a:br>
            <a:r>
              <a:rPr lang="en-US" sz="1600" b="0" i="0" u="none" strike="noStrike" cap="none" dirty="0">
                <a:solidFill>
                  <a:schemeClr val="dk1"/>
                </a:solidFill>
                <a:latin typeface="Space Grotesk" pitchFamily="2" charset="0"/>
                <a:cs typeface="Space Grotesk" pitchFamily="2" charset="0"/>
                <a:sym typeface="Arial"/>
              </a:rPr>
              <a:t>http://localhost:3500/v1.0/</a:t>
            </a:r>
            <a:r>
              <a:rPr lang="en-US" sz="1600" b="1" i="0" u="none" strike="noStrike" cap="none" dirty="0">
                <a:solidFill>
                  <a:schemeClr val="accent6"/>
                </a:solidFill>
                <a:latin typeface="Space Grotesk" pitchFamily="2" charset="0"/>
                <a:cs typeface="Space Grotesk" pitchFamily="2" charset="0"/>
                <a:sym typeface="Arial"/>
              </a:rPr>
              <a:t>publish</a:t>
            </a:r>
            <a:r>
              <a:rPr lang="en-US" sz="1600" b="0" i="0" u="none" strike="noStrike" cap="none" dirty="0">
                <a:solidFill>
                  <a:schemeClr val="dk1"/>
                </a:solidFill>
                <a:latin typeface="Space Grotesk" pitchFamily="2" charset="0"/>
                <a:cs typeface="Space Grotesk" pitchFamily="2" charset="0"/>
                <a:sym typeface="Arial"/>
              </a:rPr>
              <a:t>/</a:t>
            </a:r>
            <a:r>
              <a:rPr lang="en-US" sz="1600" b="0" i="0" u="none" strike="noStrike" cap="none" dirty="0">
                <a:solidFill>
                  <a:schemeClr val="accent1"/>
                </a:solidFill>
                <a:latin typeface="Space Grotesk" pitchFamily="2" charset="0"/>
                <a:cs typeface="Space Grotesk" pitchFamily="2" charset="0"/>
                <a:sym typeface="Arial"/>
              </a:rPr>
              <a:t>mybroker</a:t>
            </a:r>
            <a:r>
              <a:rPr lang="en-US" sz="1600" b="0" i="0" u="none" strike="noStrike" cap="none" dirty="0">
                <a:solidFill>
                  <a:schemeClr val="dk1"/>
                </a:solidFill>
                <a:latin typeface="Space Grotesk" pitchFamily="2" charset="0"/>
                <a:cs typeface="Space Grotesk" pitchFamily="2" charset="0"/>
                <a:sym typeface="Arial"/>
              </a:rPr>
              <a:t>/</a:t>
            </a:r>
            <a:r>
              <a:rPr lang="en-US" sz="1600" b="0" i="0" u="none" strike="noStrike" cap="none" dirty="0">
                <a:solidFill>
                  <a:schemeClr val="accent3"/>
                </a:solidFill>
                <a:latin typeface="Space Grotesk" pitchFamily="2" charset="0"/>
                <a:cs typeface="Space Grotesk" pitchFamily="2" charset="0"/>
                <a:sym typeface="Arial"/>
              </a:rPr>
              <a:t>order-messages</a:t>
            </a:r>
            <a:endParaRPr sz="1600" b="0" i="0" u="none" strike="noStrike" cap="none" dirty="0">
              <a:solidFill>
                <a:schemeClr val="accent3"/>
              </a:solidFill>
              <a:latin typeface="Space Grotesk" pitchFamily="2" charset="0"/>
              <a:cs typeface="Space Grotesk" pitchFamily="2" charset="0"/>
              <a:sym typeface="Arial"/>
            </a:endParaRPr>
          </a:p>
        </p:txBody>
      </p:sp>
      <p:sp>
        <p:nvSpPr>
          <p:cNvPr id="770" name="Google Shape;770;p58"/>
          <p:cNvSpPr txBox="1"/>
          <p:nvPr/>
        </p:nvSpPr>
        <p:spPr>
          <a:xfrm>
            <a:off x="8357962" y="5281529"/>
            <a:ext cx="3590653"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78D4"/>
              </a:buClr>
              <a:buSzPts val="1800"/>
              <a:buFont typeface="Arial"/>
              <a:buNone/>
            </a:pPr>
            <a:r>
              <a:rPr lang="en-US" sz="1600" b="1" i="0" u="none" strike="noStrike" cap="none" dirty="0">
                <a:solidFill>
                  <a:schemeClr val="accent2"/>
                </a:solidFill>
                <a:latin typeface="Space Grotesk" pitchFamily="2" charset="0"/>
                <a:cs typeface="Space Grotesk" pitchFamily="2" charset="0"/>
                <a:sym typeface="Arial"/>
              </a:rPr>
              <a:t>POST</a:t>
            </a:r>
            <a:br>
              <a:rPr lang="en-US" sz="1600" b="0" i="0" u="none" strike="noStrike" cap="none" dirty="0">
                <a:solidFill>
                  <a:schemeClr val="dk1"/>
                </a:solidFill>
                <a:latin typeface="Space Grotesk" pitchFamily="2" charset="0"/>
                <a:cs typeface="Space Grotesk" pitchFamily="2" charset="0"/>
                <a:sym typeface="Arial"/>
              </a:rPr>
            </a:br>
            <a:r>
              <a:rPr lang="en-US" sz="1600" b="0" i="0" u="none" strike="noStrike" cap="none" dirty="0">
                <a:solidFill>
                  <a:schemeClr val="dk1"/>
                </a:solidFill>
                <a:latin typeface="Space Grotesk" pitchFamily="2" charset="0"/>
                <a:cs typeface="Space Grotesk" pitchFamily="2" charset="0"/>
                <a:sym typeface="Arial"/>
              </a:rPr>
              <a:t>http://localhost:5100/</a:t>
            </a:r>
            <a:r>
              <a:rPr lang="en-US" sz="1600" b="0" i="0" u="none" strike="noStrike" cap="none" dirty="0">
                <a:solidFill>
                  <a:schemeClr val="accent3"/>
                </a:solidFill>
                <a:latin typeface="Space Grotesk" pitchFamily="2" charset="0"/>
                <a:cs typeface="Space Grotesk" pitchFamily="2" charset="0"/>
                <a:sym typeface="Arial"/>
              </a:rPr>
              <a:t>orders</a:t>
            </a:r>
            <a:endParaRPr sz="1600" b="0" i="0" u="none" strike="noStrike" cap="none" dirty="0">
              <a:solidFill>
                <a:schemeClr val="accent3"/>
              </a:solidFill>
              <a:latin typeface="Space Grotesk" pitchFamily="2" charset="0"/>
              <a:cs typeface="Space Grotesk" pitchFamily="2" charset="0"/>
              <a:sym typeface="Arial"/>
            </a:endParaRPr>
          </a:p>
        </p:txBody>
      </p:sp>
      <p:grpSp>
        <p:nvGrpSpPr>
          <p:cNvPr id="771" name="Google Shape;771;p58"/>
          <p:cNvGrpSpPr/>
          <p:nvPr/>
        </p:nvGrpSpPr>
        <p:grpSpPr>
          <a:xfrm>
            <a:off x="791075" y="1898675"/>
            <a:ext cx="10630355" cy="3183791"/>
            <a:chOff x="791075" y="1898675"/>
            <a:chExt cx="10630355" cy="3183791"/>
          </a:xfrm>
        </p:grpSpPr>
        <p:grpSp>
          <p:nvGrpSpPr>
            <p:cNvPr id="772" name="Google Shape;772;p58"/>
            <p:cNvGrpSpPr/>
            <p:nvPr/>
          </p:nvGrpSpPr>
          <p:grpSpPr>
            <a:xfrm>
              <a:off x="4750644" y="4499536"/>
              <a:ext cx="2785649" cy="582930"/>
              <a:chOff x="3539169" y="1480531"/>
              <a:chExt cx="2785649" cy="582930"/>
            </a:xfrm>
          </p:grpSpPr>
          <p:pic>
            <p:nvPicPr>
              <p:cNvPr id="773" name="Google Shape;773;p58"/>
              <p:cNvPicPr preferRelativeResize="0"/>
              <p:nvPr/>
            </p:nvPicPr>
            <p:blipFill rotWithShape="1">
              <a:blip r:embed="rId4">
                <a:alphaModFix/>
              </a:blip>
              <a:srcRect/>
              <a:stretch/>
            </p:blipFill>
            <p:spPr>
              <a:xfrm>
                <a:off x="4634813" y="1507201"/>
                <a:ext cx="655320" cy="556260"/>
              </a:xfrm>
              <a:prstGeom prst="rect">
                <a:avLst/>
              </a:prstGeom>
              <a:noFill/>
              <a:ln>
                <a:noFill/>
              </a:ln>
            </p:spPr>
          </p:pic>
          <p:pic>
            <p:nvPicPr>
              <p:cNvPr id="774" name="Google Shape;774;p58"/>
              <p:cNvPicPr preferRelativeResize="0"/>
              <p:nvPr/>
            </p:nvPicPr>
            <p:blipFill rotWithShape="1">
              <a:blip r:embed="rId5">
                <a:alphaModFix/>
              </a:blip>
              <a:srcRect/>
              <a:stretch/>
            </p:blipFill>
            <p:spPr>
              <a:xfrm>
                <a:off x="4056511" y="1507201"/>
                <a:ext cx="480060" cy="556260"/>
              </a:xfrm>
              <a:prstGeom prst="rect">
                <a:avLst/>
              </a:prstGeom>
              <a:noFill/>
              <a:ln>
                <a:noFill/>
              </a:ln>
            </p:spPr>
          </p:pic>
          <p:pic>
            <p:nvPicPr>
              <p:cNvPr id="775" name="Google Shape;775;p58"/>
              <p:cNvPicPr preferRelativeResize="0"/>
              <p:nvPr/>
            </p:nvPicPr>
            <p:blipFill rotWithShape="1">
              <a:blip r:embed="rId6">
                <a:alphaModFix/>
              </a:blip>
              <a:srcRect/>
              <a:stretch/>
            </p:blipFill>
            <p:spPr>
              <a:xfrm>
                <a:off x="5905718" y="1480531"/>
                <a:ext cx="419100" cy="582930"/>
              </a:xfrm>
              <a:prstGeom prst="rect">
                <a:avLst/>
              </a:prstGeom>
              <a:noFill/>
              <a:ln>
                <a:noFill/>
              </a:ln>
            </p:spPr>
          </p:pic>
          <p:pic>
            <p:nvPicPr>
              <p:cNvPr id="776" name="Google Shape;776;p58"/>
              <p:cNvPicPr preferRelativeResize="0"/>
              <p:nvPr/>
            </p:nvPicPr>
            <p:blipFill rotWithShape="1">
              <a:blip r:embed="rId7">
                <a:alphaModFix/>
              </a:blip>
              <a:srcRect/>
              <a:stretch/>
            </p:blipFill>
            <p:spPr>
              <a:xfrm>
                <a:off x="3539169" y="1507201"/>
                <a:ext cx="419100" cy="556260"/>
              </a:xfrm>
              <a:prstGeom prst="rect">
                <a:avLst/>
              </a:prstGeom>
              <a:noFill/>
              <a:ln>
                <a:noFill/>
              </a:ln>
            </p:spPr>
          </p:pic>
          <p:pic>
            <p:nvPicPr>
              <p:cNvPr id="777" name="Google Shape;777;p58"/>
              <p:cNvPicPr preferRelativeResize="0"/>
              <p:nvPr/>
            </p:nvPicPr>
            <p:blipFill rotWithShape="1">
              <a:blip r:embed="rId8">
                <a:alphaModFix/>
              </a:blip>
              <a:srcRect/>
              <a:stretch/>
            </p:blipFill>
            <p:spPr>
              <a:xfrm>
                <a:off x="5388375" y="1564351"/>
                <a:ext cx="419100" cy="499110"/>
              </a:xfrm>
              <a:prstGeom prst="rect">
                <a:avLst/>
              </a:prstGeom>
              <a:noFill/>
              <a:ln>
                <a:noFill/>
              </a:ln>
            </p:spPr>
          </p:pic>
        </p:grpSp>
        <p:grpSp>
          <p:nvGrpSpPr>
            <p:cNvPr id="778" name="Google Shape;778;p58"/>
            <p:cNvGrpSpPr/>
            <p:nvPr/>
          </p:nvGrpSpPr>
          <p:grpSpPr>
            <a:xfrm>
              <a:off x="791075" y="1898675"/>
              <a:ext cx="10630355" cy="3067284"/>
              <a:chOff x="791075" y="1898675"/>
              <a:chExt cx="10630355" cy="3067284"/>
            </a:xfrm>
          </p:grpSpPr>
          <p:pic>
            <p:nvPicPr>
              <p:cNvPr id="779" name="Google Shape;779;p58"/>
              <p:cNvPicPr preferRelativeResize="0"/>
              <p:nvPr/>
            </p:nvPicPr>
            <p:blipFill rotWithShape="1">
              <a:blip r:embed="rId9">
                <a:alphaModFix/>
              </a:blip>
              <a:srcRect/>
              <a:stretch/>
            </p:blipFill>
            <p:spPr>
              <a:xfrm>
                <a:off x="791075" y="2805959"/>
                <a:ext cx="2160000" cy="2160000"/>
              </a:xfrm>
              <a:prstGeom prst="rect">
                <a:avLst/>
              </a:prstGeom>
              <a:noFill/>
              <a:ln>
                <a:noFill/>
              </a:ln>
            </p:spPr>
          </p:pic>
          <p:pic>
            <p:nvPicPr>
              <p:cNvPr id="780" name="Google Shape;780;p58"/>
              <p:cNvPicPr preferRelativeResize="0"/>
              <p:nvPr/>
            </p:nvPicPr>
            <p:blipFill rotWithShape="1">
              <a:blip r:embed="rId10">
                <a:alphaModFix/>
              </a:blip>
              <a:srcRect/>
              <a:stretch/>
            </p:blipFill>
            <p:spPr>
              <a:xfrm>
                <a:off x="9261430" y="2805959"/>
                <a:ext cx="2160000" cy="2160000"/>
              </a:xfrm>
              <a:prstGeom prst="rect">
                <a:avLst/>
              </a:prstGeom>
              <a:noFill/>
              <a:ln>
                <a:noFill/>
              </a:ln>
            </p:spPr>
          </p:pic>
          <p:pic>
            <p:nvPicPr>
              <p:cNvPr id="781" name="Google Shape;781;p58"/>
              <p:cNvPicPr preferRelativeResize="0"/>
              <p:nvPr/>
            </p:nvPicPr>
            <p:blipFill rotWithShape="1">
              <a:blip r:embed="rId11">
                <a:alphaModFix/>
              </a:blip>
              <a:srcRect/>
              <a:stretch/>
            </p:blipFill>
            <p:spPr>
              <a:xfrm>
                <a:off x="3615700" y="3345959"/>
                <a:ext cx="1080000" cy="1080000"/>
              </a:xfrm>
              <a:prstGeom prst="rect">
                <a:avLst/>
              </a:prstGeom>
              <a:noFill/>
              <a:ln>
                <a:noFill/>
              </a:ln>
            </p:spPr>
          </p:pic>
          <p:pic>
            <p:nvPicPr>
              <p:cNvPr id="782" name="Google Shape;782;p58"/>
              <p:cNvPicPr preferRelativeResize="0"/>
              <p:nvPr/>
            </p:nvPicPr>
            <p:blipFill rotWithShape="1">
              <a:blip r:embed="rId11">
                <a:alphaModFix/>
              </a:blip>
              <a:srcRect/>
              <a:stretch/>
            </p:blipFill>
            <p:spPr>
              <a:xfrm>
                <a:off x="7516805" y="3345959"/>
                <a:ext cx="1080000" cy="1080000"/>
              </a:xfrm>
              <a:prstGeom prst="rect">
                <a:avLst/>
              </a:prstGeom>
              <a:noFill/>
              <a:ln>
                <a:noFill/>
              </a:ln>
            </p:spPr>
          </p:pic>
          <p:cxnSp>
            <p:nvCxnSpPr>
              <p:cNvPr id="783" name="Google Shape;783;p58"/>
              <p:cNvCxnSpPr/>
              <p:nvPr/>
            </p:nvCxnSpPr>
            <p:spPr>
              <a:xfrm>
                <a:off x="2842772" y="3876311"/>
                <a:ext cx="800224" cy="0"/>
              </a:xfrm>
              <a:prstGeom prst="straightConnector1">
                <a:avLst/>
              </a:prstGeom>
              <a:noFill/>
              <a:ln w="25400" cap="flat" cmpd="sng">
                <a:solidFill>
                  <a:schemeClr val="dk1"/>
                </a:solidFill>
                <a:prstDash val="solid"/>
                <a:miter lim="800000"/>
                <a:headEnd type="none" w="sm" len="sm"/>
                <a:tailEnd type="triangle" w="lg" len="lg"/>
              </a:ln>
            </p:spPr>
          </p:cxnSp>
          <p:cxnSp>
            <p:nvCxnSpPr>
              <p:cNvPr id="784" name="Google Shape;784;p58"/>
              <p:cNvCxnSpPr/>
              <p:nvPr/>
            </p:nvCxnSpPr>
            <p:spPr>
              <a:xfrm>
                <a:off x="8576333" y="3876311"/>
                <a:ext cx="800224" cy="0"/>
              </a:xfrm>
              <a:prstGeom prst="straightConnector1">
                <a:avLst/>
              </a:prstGeom>
              <a:noFill/>
              <a:ln w="25400" cap="flat" cmpd="sng">
                <a:solidFill>
                  <a:schemeClr val="dk1"/>
                </a:solidFill>
                <a:prstDash val="solid"/>
                <a:miter lim="800000"/>
                <a:headEnd type="none" w="sm" len="sm"/>
                <a:tailEnd type="triangle" w="lg" len="lg"/>
              </a:ln>
            </p:spPr>
          </p:cxnSp>
          <p:sp>
            <p:nvSpPr>
              <p:cNvPr id="785" name="Google Shape;785;p58"/>
              <p:cNvSpPr txBox="1"/>
              <p:nvPr/>
            </p:nvSpPr>
            <p:spPr>
              <a:xfrm>
                <a:off x="969264" y="3680178"/>
                <a:ext cx="1773936"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Space Grotesk"/>
                    <a:ea typeface="Space Grotesk"/>
                    <a:cs typeface="Space Grotesk"/>
                    <a:sym typeface="Space Grotesk"/>
                  </a:rPr>
                  <a:t>Publisher</a:t>
                </a:r>
                <a:endParaRPr sz="2400" b="1" i="0" u="none" strike="noStrike" cap="none">
                  <a:solidFill>
                    <a:schemeClr val="lt1"/>
                  </a:solidFill>
                  <a:latin typeface="Space Grotesk"/>
                  <a:ea typeface="Space Grotesk"/>
                  <a:cs typeface="Space Grotesk"/>
                  <a:sym typeface="Space Grotesk"/>
                </a:endParaRPr>
              </a:p>
            </p:txBody>
          </p:sp>
          <p:sp>
            <p:nvSpPr>
              <p:cNvPr id="786" name="Google Shape;786;p58"/>
              <p:cNvSpPr txBox="1"/>
              <p:nvPr/>
            </p:nvSpPr>
            <p:spPr>
              <a:xfrm>
                <a:off x="9424428" y="3657228"/>
                <a:ext cx="1830311"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Space Grotesk"/>
                    <a:ea typeface="Space Grotesk"/>
                    <a:cs typeface="Space Grotesk"/>
                    <a:sym typeface="Space Grotesk"/>
                  </a:rPr>
                  <a:t>Subscriber</a:t>
                </a:r>
                <a:endParaRPr sz="2400" b="1" i="0" u="none" strike="noStrike" cap="none">
                  <a:solidFill>
                    <a:schemeClr val="lt1"/>
                  </a:solidFill>
                  <a:latin typeface="Space Grotesk"/>
                  <a:ea typeface="Space Grotesk"/>
                  <a:cs typeface="Space Grotesk"/>
                  <a:sym typeface="Space Grotesk"/>
                </a:endParaRPr>
              </a:p>
            </p:txBody>
          </p:sp>
          <p:pic>
            <p:nvPicPr>
              <p:cNvPr id="787" name="Google Shape;787;p58"/>
              <p:cNvPicPr preferRelativeResize="0"/>
              <p:nvPr/>
            </p:nvPicPr>
            <p:blipFill rotWithShape="1">
              <a:blip r:embed="rId12">
                <a:alphaModFix/>
              </a:blip>
              <a:srcRect/>
              <a:stretch/>
            </p:blipFill>
            <p:spPr>
              <a:xfrm>
                <a:off x="8241048" y="2733178"/>
                <a:ext cx="1020381" cy="382643"/>
              </a:xfrm>
              <a:prstGeom prst="rect">
                <a:avLst/>
              </a:prstGeom>
              <a:noFill/>
              <a:ln>
                <a:noFill/>
              </a:ln>
            </p:spPr>
          </p:pic>
          <p:pic>
            <p:nvPicPr>
              <p:cNvPr id="788" name="Google Shape;788;p58"/>
              <p:cNvPicPr preferRelativeResize="0"/>
              <p:nvPr/>
            </p:nvPicPr>
            <p:blipFill rotWithShape="1">
              <a:blip r:embed="rId13">
                <a:alphaModFix/>
              </a:blip>
              <a:srcRect/>
              <a:stretch/>
            </p:blipFill>
            <p:spPr>
              <a:xfrm>
                <a:off x="7676405" y="1898675"/>
                <a:ext cx="720000" cy="720000"/>
              </a:xfrm>
              <a:prstGeom prst="rect">
                <a:avLst/>
              </a:prstGeom>
              <a:noFill/>
              <a:ln>
                <a:noFill/>
              </a:ln>
            </p:spPr>
          </p:pic>
          <p:cxnSp>
            <p:nvCxnSpPr>
              <p:cNvPr id="789" name="Google Shape;789;p58"/>
              <p:cNvCxnSpPr/>
              <p:nvPr/>
            </p:nvCxnSpPr>
            <p:spPr>
              <a:xfrm rot="10800000">
                <a:off x="8038252" y="2544965"/>
                <a:ext cx="0" cy="770963"/>
              </a:xfrm>
              <a:prstGeom prst="straightConnector1">
                <a:avLst/>
              </a:prstGeom>
              <a:noFill/>
              <a:ln w="25400" cap="flat" cmpd="sng">
                <a:solidFill>
                  <a:schemeClr val="dk1"/>
                </a:solidFill>
                <a:prstDash val="solid"/>
                <a:miter lim="800000"/>
                <a:headEnd type="none" w="sm" len="sm"/>
                <a:tailEnd type="triangle" w="lg" len="lg"/>
              </a:ln>
            </p:spPr>
          </p:cxnSp>
          <p:sp>
            <p:nvSpPr>
              <p:cNvPr id="790" name="Google Shape;790;p58"/>
              <p:cNvSpPr txBox="1"/>
              <p:nvPr/>
            </p:nvSpPr>
            <p:spPr>
              <a:xfrm>
                <a:off x="8396405" y="1979019"/>
                <a:ext cx="1544338"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400" b="0" i="0" u="none" strike="noStrike" cap="none">
                    <a:solidFill>
                      <a:srgbClr val="121C29"/>
                    </a:solidFill>
                    <a:latin typeface="Space Grotesk"/>
                    <a:ea typeface="Space Grotesk"/>
                    <a:cs typeface="Space Grotesk"/>
                    <a:sym typeface="Space Grotesk"/>
                  </a:rPr>
                  <a:t>Observability backend</a:t>
                </a:r>
                <a:endParaRPr sz="1400" b="0" i="0" u="none" strike="noStrike" cap="none">
                  <a:solidFill>
                    <a:srgbClr val="121C29"/>
                  </a:solidFill>
                  <a:latin typeface="Space Grotesk"/>
                  <a:ea typeface="Space Grotesk"/>
                  <a:cs typeface="Space Grotesk"/>
                  <a:sym typeface="Space Grotesk"/>
                </a:endParaRPr>
              </a:p>
            </p:txBody>
          </p:sp>
          <p:pic>
            <p:nvPicPr>
              <p:cNvPr id="791" name="Google Shape;791;p58"/>
              <p:cNvPicPr preferRelativeResize="0"/>
              <p:nvPr/>
            </p:nvPicPr>
            <p:blipFill rotWithShape="1">
              <a:blip r:embed="rId14">
                <a:alphaModFix/>
              </a:blip>
              <a:srcRect/>
              <a:stretch/>
            </p:blipFill>
            <p:spPr>
              <a:xfrm>
                <a:off x="5206803" y="3497621"/>
                <a:ext cx="1800000" cy="776676"/>
              </a:xfrm>
              <a:prstGeom prst="rect">
                <a:avLst/>
              </a:prstGeom>
              <a:noFill/>
              <a:ln>
                <a:noFill/>
              </a:ln>
            </p:spPr>
          </p:pic>
          <p:cxnSp>
            <p:nvCxnSpPr>
              <p:cNvPr id="792" name="Google Shape;792;p58"/>
              <p:cNvCxnSpPr/>
              <p:nvPr/>
            </p:nvCxnSpPr>
            <p:spPr>
              <a:xfrm>
                <a:off x="4695700" y="3876311"/>
                <a:ext cx="440180" cy="0"/>
              </a:xfrm>
              <a:prstGeom prst="straightConnector1">
                <a:avLst/>
              </a:prstGeom>
              <a:noFill/>
              <a:ln w="25400" cap="flat" cmpd="sng">
                <a:solidFill>
                  <a:schemeClr val="dk1"/>
                </a:solidFill>
                <a:prstDash val="solid"/>
                <a:miter lim="800000"/>
                <a:headEnd type="none" w="sm" len="sm"/>
                <a:tailEnd type="triangle" w="lg" len="lg"/>
              </a:ln>
            </p:spPr>
          </p:cxnSp>
          <p:cxnSp>
            <p:nvCxnSpPr>
              <p:cNvPr id="793" name="Google Shape;793;p58"/>
              <p:cNvCxnSpPr/>
              <p:nvPr/>
            </p:nvCxnSpPr>
            <p:spPr>
              <a:xfrm>
                <a:off x="7076625" y="3876311"/>
                <a:ext cx="440180" cy="0"/>
              </a:xfrm>
              <a:prstGeom prst="straightConnector1">
                <a:avLst/>
              </a:prstGeom>
              <a:noFill/>
              <a:ln w="25400" cap="flat" cmpd="sng">
                <a:solidFill>
                  <a:schemeClr val="dk1"/>
                </a:solidFill>
                <a:prstDash val="solid"/>
                <a:miter lim="800000"/>
                <a:headEnd type="none" w="sm" len="sm"/>
                <a:tailEnd type="triangle" w="lg" len="lg"/>
              </a:ln>
            </p:spPr>
          </p:cxnSp>
          <p:sp>
            <p:nvSpPr>
              <p:cNvPr id="794" name="Google Shape;794;p58"/>
              <p:cNvSpPr txBox="1"/>
              <p:nvPr/>
            </p:nvSpPr>
            <p:spPr>
              <a:xfrm>
                <a:off x="5312526" y="3656606"/>
                <a:ext cx="1215827"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121C29"/>
                    </a:solidFill>
                    <a:latin typeface="Space Grotesk"/>
                    <a:ea typeface="Space Grotesk"/>
                    <a:cs typeface="Space Grotesk"/>
                    <a:sym typeface="Space Grotesk"/>
                  </a:rPr>
                  <a:t>Message </a:t>
                </a:r>
                <a:endParaRPr sz="1400" b="0" i="0" u="none" strike="noStrike" cap="none" dirty="0">
                  <a:solidFill>
                    <a:srgbClr val="000000"/>
                  </a:solidFill>
                  <a:latin typeface="Space Grotesk" pitchFamily="2" charset="0"/>
                  <a:cs typeface="Space Grotesk" pitchFamily="2" charset="0"/>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121C29"/>
                    </a:solidFill>
                    <a:latin typeface="Space Grotesk"/>
                    <a:ea typeface="Space Grotesk"/>
                    <a:cs typeface="Space Grotesk"/>
                    <a:sym typeface="Space Grotesk"/>
                  </a:rPr>
                  <a:t>broker</a:t>
                </a:r>
                <a:endParaRPr sz="1400" b="1" i="0" u="none" strike="noStrike" cap="none" dirty="0">
                  <a:solidFill>
                    <a:srgbClr val="121C29"/>
                  </a:solidFill>
                  <a:latin typeface="Space Grotesk"/>
                  <a:ea typeface="Space Grotesk"/>
                  <a:cs typeface="Space Grotesk"/>
                  <a:sym typeface="Space Grotesk"/>
                </a:endParaRPr>
              </a:p>
            </p:txBody>
          </p:sp>
          <p:grpSp>
            <p:nvGrpSpPr>
              <p:cNvPr id="795" name="Google Shape;795;p58"/>
              <p:cNvGrpSpPr/>
              <p:nvPr/>
            </p:nvGrpSpPr>
            <p:grpSpPr>
              <a:xfrm>
                <a:off x="5145907" y="2792907"/>
                <a:ext cx="1971770" cy="618218"/>
                <a:chOff x="5060230" y="2776686"/>
                <a:chExt cx="1971770" cy="618218"/>
              </a:xfrm>
            </p:grpSpPr>
            <p:pic>
              <p:nvPicPr>
                <p:cNvPr id="796" name="Google Shape;796;p58" descr="A blue and black cloud logo&#10;&#10;Description automatically generated"/>
                <p:cNvPicPr preferRelativeResize="0"/>
                <p:nvPr/>
              </p:nvPicPr>
              <p:blipFill rotWithShape="1">
                <a:blip r:embed="rId15">
                  <a:alphaModFix/>
                </a:blip>
                <a:srcRect/>
                <a:stretch/>
              </p:blipFill>
              <p:spPr>
                <a:xfrm>
                  <a:off x="5060230" y="2776686"/>
                  <a:ext cx="618218" cy="618218"/>
                </a:xfrm>
                <a:prstGeom prst="rect">
                  <a:avLst/>
                </a:prstGeom>
                <a:noFill/>
                <a:ln>
                  <a:noFill/>
                </a:ln>
              </p:spPr>
            </p:pic>
            <p:sp>
              <p:nvSpPr>
                <p:cNvPr id="797" name="Google Shape;797;p58"/>
                <p:cNvSpPr txBox="1"/>
                <p:nvPr/>
              </p:nvSpPr>
              <p:spPr>
                <a:xfrm>
                  <a:off x="5709990" y="2947315"/>
                  <a:ext cx="1322010"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400" b="0" i="0" u="none" strike="noStrike" cap="none">
                      <a:solidFill>
                        <a:srgbClr val="121C29"/>
                      </a:solidFill>
                      <a:latin typeface="Space Grotesk"/>
                      <a:ea typeface="Space Grotesk"/>
                      <a:cs typeface="Space Grotesk"/>
                      <a:sym typeface="Space Grotesk"/>
                    </a:rPr>
                    <a:t>Cloudevents</a:t>
                  </a:r>
                  <a:endParaRPr sz="1400" b="0" i="0" u="none" strike="noStrike" cap="none">
                    <a:solidFill>
                      <a:srgbClr val="121C29"/>
                    </a:solidFill>
                    <a:latin typeface="Space Grotesk"/>
                    <a:ea typeface="Space Grotesk"/>
                    <a:cs typeface="Space Grotesk"/>
                    <a:sym typeface="Space Grotesk"/>
                  </a:endParaRPr>
                </a:p>
              </p:txBody>
            </p:sp>
          </p:grpSp>
        </p:grpSp>
      </p:grpSp>
      <p:grpSp>
        <p:nvGrpSpPr>
          <p:cNvPr id="798" name="Google Shape;798;p58"/>
          <p:cNvGrpSpPr/>
          <p:nvPr/>
        </p:nvGrpSpPr>
        <p:grpSpPr>
          <a:xfrm>
            <a:off x="7437562" y="1649254"/>
            <a:ext cx="4724421" cy="3559492"/>
            <a:chOff x="7038346" y="1781896"/>
            <a:chExt cx="4978508" cy="4084408"/>
          </a:xfrm>
        </p:grpSpPr>
        <p:sp>
          <p:nvSpPr>
            <p:cNvPr id="799" name="Google Shape;799;p58"/>
            <p:cNvSpPr/>
            <p:nvPr/>
          </p:nvSpPr>
          <p:spPr>
            <a:xfrm>
              <a:off x="7038346" y="1781896"/>
              <a:ext cx="4978508" cy="4084408"/>
            </a:xfrm>
            <a:prstGeom prst="roundRect">
              <a:avLst>
                <a:gd name="adj" fmla="val 11107"/>
              </a:avLst>
            </a:prstGeom>
            <a:solidFill>
              <a:schemeClr val="lt1"/>
            </a:solidFill>
            <a:ln w="25400" cap="flat" cmpd="sng">
              <a:solidFill>
                <a:schemeClr val="accent2"/>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Space Grotesk" pitchFamily="2" charset="0"/>
                <a:cs typeface="Space Grotesk" pitchFamily="2" charset="0"/>
                <a:sym typeface="Arial"/>
              </a:endParaRPr>
            </a:p>
          </p:txBody>
        </p:sp>
        <p:sp>
          <p:nvSpPr>
            <p:cNvPr id="800" name="Google Shape;800;p58"/>
            <p:cNvSpPr txBox="1"/>
            <p:nvPr/>
          </p:nvSpPr>
          <p:spPr>
            <a:xfrm>
              <a:off x="7438704" y="2090405"/>
              <a:ext cx="4303753" cy="349627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err="1">
                  <a:solidFill>
                    <a:srgbClr val="116329"/>
                  </a:solidFill>
                  <a:latin typeface="Space Grotesk" pitchFamily="2" charset="77"/>
                  <a:cs typeface="Space Grotesk" pitchFamily="2" charset="77"/>
                  <a:sym typeface="Arial"/>
                </a:rPr>
                <a:t>apiVersion</a:t>
              </a:r>
              <a:r>
                <a:rPr lang="en-US" sz="1600" b="0" i="0" u="none" strike="noStrike" cap="none" dirty="0">
                  <a:solidFill>
                    <a:srgbClr val="1F2328"/>
                  </a:solidFill>
                  <a:latin typeface="Space Grotesk" pitchFamily="2" charset="77"/>
                  <a:cs typeface="Space Grotesk" pitchFamily="2" charset="77"/>
                  <a:sym typeface="Arial"/>
                </a:rPr>
                <a:t>: </a:t>
              </a:r>
              <a:r>
                <a:rPr lang="en-US" sz="1600" b="0" i="0" u="none" strike="noStrike" cap="none" dirty="0" err="1">
                  <a:solidFill>
                    <a:srgbClr val="0A3069"/>
                  </a:solidFill>
                  <a:latin typeface="Space Grotesk" pitchFamily="2" charset="77"/>
                  <a:cs typeface="Space Grotesk" pitchFamily="2" charset="77"/>
                  <a:sym typeface="Arial"/>
                </a:rPr>
                <a:t>dapr.io</a:t>
              </a:r>
              <a:r>
                <a:rPr lang="en-US" sz="1600" b="0" i="0" u="none" strike="noStrike" cap="none" dirty="0">
                  <a:solidFill>
                    <a:srgbClr val="0A3069"/>
                  </a:solidFill>
                  <a:latin typeface="Space Grotesk" pitchFamily="2" charset="77"/>
                  <a:cs typeface="Space Grotesk" pitchFamily="2" charset="77"/>
                  <a:sym typeface="Arial"/>
                </a:rPr>
                <a:t>/v1alpha1</a:t>
              </a:r>
              <a:endParaRPr sz="1600" b="0" i="0" u="none" strike="noStrike" cap="none" dirty="0">
                <a:solidFill>
                  <a:srgbClr val="1F2328"/>
                </a:solidFill>
                <a:latin typeface="Space Grotesk" pitchFamily="2" charset="77"/>
                <a:cs typeface="Space Grotesk" pitchFamily="2" charset="7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116329"/>
                  </a:solidFill>
                  <a:latin typeface="Space Grotesk" pitchFamily="2" charset="77"/>
                  <a:cs typeface="Space Grotesk" pitchFamily="2" charset="77"/>
                  <a:sym typeface="Arial"/>
                </a:rPr>
                <a:t>kind</a:t>
              </a:r>
              <a:r>
                <a:rPr lang="en-US" sz="1600" b="0" i="0" u="none" strike="noStrike" cap="none" dirty="0">
                  <a:solidFill>
                    <a:srgbClr val="1F2328"/>
                  </a:solidFill>
                  <a:latin typeface="Space Grotesk" pitchFamily="2" charset="77"/>
                  <a:cs typeface="Space Grotesk" pitchFamily="2" charset="77"/>
                  <a:sym typeface="Arial"/>
                </a:rPr>
                <a:t>: </a:t>
              </a:r>
              <a:r>
                <a:rPr lang="en-US" sz="1600" b="0" i="0" u="none" strike="noStrike" cap="none" dirty="0">
                  <a:solidFill>
                    <a:srgbClr val="0A3069"/>
                  </a:solidFill>
                  <a:latin typeface="Space Grotesk" pitchFamily="2" charset="77"/>
                  <a:cs typeface="Space Grotesk" pitchFamily="2" charset="77"/>
                  <a:sym typeface="Arial"/>
                </a:rPr>
                <a:t>Component</a:t>
              </a:r>
              <a:endParaRPr sz="1600" b="0" i="0" u="none" strike="noStrike" cap="none" dirty="0">
                <a:solidFill>
                  <a:srgbClr val="1F2328"/>
                </a:solidFill>
                <a:latin typeface="Space Grotesk" pitchFamily="2" charset="77"/>
                <a:cs typeface="Space Grotesk" pitchFamily="2" charset="7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116329"/>
                  </a:solidFill>
                  <a:latin typeface="Space Grotesk" pitchFamily="2" charset="77"/>
                  <a:cs typeface="Space Grotesk" pitchFamily="2" charset="77"/>
                  <a:sym typeface="Arial"/>
                </a:rPr>
                <a:t>metadata</a:t>
              </a:r>
              <a:r>
                <a:rPr lang="en-US" sz="1600" b="0" i="0" u="none" strike="noStrike" cap="none" dirty="0">
                  <a:solidFill>
                    <a:srgbClr val="1F2328"/>
                  </a:solidFill>
                  <a:latin typeface="Space Grotesk" pitchFamily="2" charset="77"/>
                  <a:cs typeface="Space Grotesk" pitchFamily="2" charset="77"/>
                  <a:sym typeface="Arial"/>
                </a:rPr>
                <a:t>:</a:t>
              </a:r>
              <a:endParaRPr sz="1600" b="0" i="0" u="none" strike="noStrike" cap="none" dirty="0">
                <a:solidFill>
                  <a:srgbClr val="000000"/>
                </a:solidFill>
                <a:latin typeface="Space Grotesk" pitchFamily="2" charset="77"/>
                <a:cs typeface="Space Grotesk" pitchFamily="2" charset="7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1F2328"/>
                  </a:solidFill>
                  <a:latin typeface="Space Grotesk" pitchFamily="2" charset="77"/>
                  <a:cs typeface="Space Grotesk" pitchFamily="2" charset="77"/>
                  <a:sym typeface="Arial"/>
                </a:rPr>
                <a:t>  </a:t>
              </a:r>
              <a:r>
                <a:rPr lang="en-US" sz="1600" b="0" i="0" u="none" strike="noStrike" cap="none" dirty="0">
                  <a:solidFill>
                    <a:srgbClr val="116329"/>
                  </a:solidFill>
                  <a:latin typeface="Space Grotesk" pitchFamily="2" charset="77"/>
                  <a:cs typeface="Space Grotesk" pitchFamily="2" charset="77"/>
                  <a:sym typeface="Arial"/>
                </a:rPr>
                <a:t>name</a:t>
              </a:r>
              <a:r>
                <a:rPr lang="en-US" sz="1600" b="0" i="0" u="none" strike="noStrike" cap="none" dirty="0">
                  <a:solidFill>
                    <a:srgbClr val="1F2328"/>
                  </a:solidFill>
                  <a:latin typeface="Space Grotesk" pitchFamily="2" charset="77"/>
                  <a:cs typeface="Space Grotesk" pitchFamily="2" charset="77"/>
                  <a:sym typeface="Arial"/>
                </a:rPr>
                <a:t>: </a:t>
              </a:r>
              <a:r>
                <a:rPr lang="en-US" sz="1600" b="0" i="0" u="none" strike="noStrike" cap="none" dirty="0" err="1">
                  <a:solidFill>
                    <a:srgbClr val="0A3069"/>
                  </a:solidFill>
                  <a:latin typeface="Space Grotesk" pitchFamily="2" charset="77"/>
                  <a:cs typeface="Space Grotesk" pitchFamily="2" charset="77"/>
                  <a:sym typeface="Arial"/>
                </a:rPr>
                <a:t>mybroker</a:t>
              </a:r>
              <a:endParaRPr sz="1600" b="0" i="0" u="none" strike="noStrike" cap="none" dirty="0">
                <a:solidFill>
                  <a:srgbClr val="1F2328"/>
                </a:solidFill>
                <a:latin typeface="Space Grotesk" pitchFamily="2" charset="77"/>
                <a:cs typeface="Space Grotesk" pitchFamily="2" charset="7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116329"/>
                  </a:solidFill>
                  <a:latin typeface="Space Grotesk" pitchFamily="2" charset="77"/>
                  <a:cs typeface="Space Grotesk" pitchFamily="2" charset="77"/>
                  <a:sym typeface="Arial"/>
                </a:rPr>
                <a:t>spec</a:t>
              </a:r>
              <a:r>
                <a:rPr lang="en-US" sz="1600" b="0" i="0" u="none" strike="noStrike" cap="none" dirty="0">
                  <a:solidFill>
                    <a:srgbClr val="1F2328"/>
                  </a:solidFill>
                  <a:latin typeface="Space Grotesk" pitchFamily="2" charset="77"/>
                  <a:cs typeface="Space Grotesk" pitchFamily="2" charset="77"/>
                  <a:sym typeface="Arial"/>
                </a:rPr>
                <a:t>:</a:t>
              </a:r>
              <a:endParaRPr sz="1600" b="0" i="0" u="none" strike="noStrike" cap="none" dirty="0">
                <a:solidFill>
                  <a:srgbClr val="000000"/>
                </a:solidFill>
                <a:latin typeface="Space Grotesk" pitchFamily="2" charset="77"/>
                <a:cs typeface="Space Grotesk" pitchFamily="2" charset="7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1F2328"/>
                  </a:solidFill>
                  <a:latin typeface="Space Grotesk" pitchFamily="2" charset="77"/>
                  <a:cs typeface="Space Grotesk" pitchFamily="2" charset="77"/>
                  <a:sym typeface="Arial"/>
                </a:rPr>
                <a:t>  </a:t>
              </a:r>
              <a:r>
                <a:rPr lang="en-US" sz="1600" b="0" i="0" u="none" strike="noStrike" cap="none" dirty="0">
                  <a:solidFill>
                    <a:srgbClr val="116329"/>
                  </a:solidFill>
                  <a:latin typeface="Space Grotesk" pitchFamily="2" charset="77"/>
                  <a:cs typeface="Space Grotesk" pitchFamily="2" charset="77"/>
                  <a:sym typeface="Arial"/>
                </a:rPr>
                <a:t>type</a:t>
              </a:r>
              <a:r>
                <a:rPr lang="en-US" sz="1600" b="0" i="0" u="none" strike="noStrike" cap="none" dirty="0">
                  <a:solidFill>
                    <a:srgbClr val="1F2328"/>
                  </a:solidFill>
                  <a:latin typeface="Space Grotesk" pitchFamily="2" charset="77"/>
                  <a:cs typeface="Space Grotesk" pitchFamily="2" charset="77"/>
                  <a:sym typeface="Arial"/>
                </a:rPr>
                <a:t>: </a:t>
              </a:r>
              <a:r>
                <a:rPr lang="en-US" sz="1600" b="0" i="0" u="none" strike="noStrike" cap="none" dirty="0" err="1">
                  <a:solidFill>
                    <a:srgbClr val="0A3069"/>
                  </a:solidFill>
                  <a:latin typeface="Space Grotesk" pitchFamily="2" charset="77"/>
                  <a:cs typeface="Space Grotesk" pitchFamily="2" charset="77"/>
                  <a:sym typeface="Arial"/>
                </a:rPr>
                <a:t>pubsub.redis</a:t>
              </a:r>
              <a:endParaRPr sz="1600" b="0" i="0" u="none" strike="noStrike" cap="none" dirty="0">
                <a:solidFill>
                  <a:srgbClr val="1F2328"/>
                </a:solidFill>
                <a:latin typeface="Space Grotesk" pitchFamily="2" charset="77"/>
                <a:cs typeface="Space Grotesk" pitchFamily="2" charset="7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1F2328"/>
                  </a:solidFill>
                  <a:latin typeface="Space Grotesk" pitchFamily="2" charset="77"/>
                  <a:cs typeface="Space Grotesk" pitchFamily="2" charset="77"/>
                  <a:sym typeface="Arial"/>
                </a:rPr>
                <a:t>  </a:t>
              </a:r>
              <a:r>
                <a:rPr lang="en-US" sz="1600" b="0" i="0" u="none" strike="noStrike" cap="none" dirty="0">
                  <a:solidFill>
                    <a:srgbClr val="116329"/>
                  </a:solidFill>
                  <a:latin typeface="Space Grotesk" pitchFamily="2" charset="77"/>
                  <a:cs typeface="Space Grotesk" pitchFamily="2" charset="77"/>
                  <a:sym typeface="Arial"/>
                </a:rPr>
                <a:t>version</a:t>
              </a:r>
              <a:r>
                <a:rPr lang="en-US" sz="1600" b="0" i="0" u="none" strike="noStrike" cap="none" dirty="0">
                  <a:solidFill>
                    <a:srgbClr val="1F2328"/>
                  </a:solidFill>
                  <a:latin typeface="Space Grotesk" pitchFamily="2" charset="77"/>
                  <a:cs typeface="Space Grotesk" pitchFamily="2" charset="77"/>
                  <a:sym typeface="Arial"/>
                </a:rPr>
                <a:t>: </a:t>
              </a:r>
              <a:r>
                <a:rPr lang="en-US" sz="1600" b="0" i="0" u="none" strike="noStrike" cap="none" dirty="0">
                  <a:solidFill>
                    <a:srgbClr val="0A3069"/>
                  </a:solidFill>
                  <a:latin typeface="Space Grotesk" pitchFamily="2" charset="77"/>
                  <a:cs typeface="Space Grotesk" pitchFamily="2" charset="77"/>
                  <a:sym typeface="Arial"/>
                </a:rPr>
                <a:t>v1</a:t>
              </a:r>
              <a:endParaRPr sz="1600" b="0" i="0" u="none" strike="noStrike" cap="none" dirty="0">
                <a:solidFill>
                  <a:srgbClr val="1F2328"/>
                </a:solidFill>
                <a:latin typeface="Space Grotesk" pitchFamily="2" charset="77"/>
                <a:cs typeface="Space Grotesk" pitchFamily="2" charset="7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1F2328"/>
                  </a:solidFill>
                  <a:latin typeface="Space Grotesk" pitchFamily="2" charset="77"/>
                  <a:cs typeface="Space Grotesk" pitchFamily="2" charset="77"/>
                  <a:sym typeface="Arial"/>
                </a:rPr>
                <a:t>  </a:t>
              </a:r>
              <a:r>
                <a:rPr lang="en-US" sz="1600" b="0" i="0" u="none" strike="noStrike" cap="none" dirty="0">
                  <a:solidFill>
                    <a:srgbClr val="116329"/>
                  </a:solidFill>
                  <a:latin typeface="Space Grotesk" pitchFamily="2" charset="77"/>
                  <a:cs typeface="Space Grotesk" pitchFamily="2" charset="77"/>
                  <a:sym typeface="Arial"/>
                </a:rPr>
                <a:t>metadata</a:t>
              </a:r>
              <a:r>
                <a:rPr lang="en-US" sz="1600" b="0" i="0" u="none" strike="noStrike" cap="none" dirty="0">
                  <a:solidFill>
                    <a:srgbClr val="1F2328"/>
                  </a:solidFill>
                  <a:latin typeface="Space Grotesk" pitchFamily="2" charset="77"/>
                  <a:cs typeface="Space Grotesk" pitchFamily="2" charset="77"/>
                  <a:sym typeface="Arial"/>
                </a:rPr>
                <a:t>:</a:t>
              </a:r>
              <a:endParaRPr sz="1600" b="0" i="0" u="none" strike="noStrike" cap="none" dirty="0">
                <a:solidFill>
                  <a:srgbClr val="000000"/>
                </a:solidFill>
                <a:latin typeface="Space Grotesk" pitchFamily="2" charset="77"/>
                <a:cs typeface="Space Grotesk" pitchFamily="2" charset="7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1F2328"/>
                  </a:solidFill>
                  <a:latin typeface="Space Grotesk" pitchFamily="2" charset="77"/>
                  <a:cs typeface="Space Grotesk" pitchFamily="2" charset="77"/>
                  <a:sym typeface="Arial"/>
                </a:rPr>
                <a:t>  - </a:t>
              </a:r>
              <a:r>
                <a:rPr lang="en-US" sz="1600" b="0" i="0" u="none" strike="noStrike" cap="none" dirty="0">
                  <a:solidFill>
                    <a:srgbClr val="116329"/>
                  </a:solidFill>
                  <a:latin typeface="Space Grotesk" pitchFamily="2" charset="77"/>
                  <a:cs typeface="Space Grotesk" pitchFamily="2" charset="77"/>
                  <a:sym typeface="Arial"/>
                </a:rPr>
                <a:t>name</a:t>
              </a:r>
              <a:r>
                <a:rPr lang="en-US" sz="1600" b="0" i="0" u="none" strike="noStrike" cap="none" dirty="0">
                  <a:solidFill>
                    <a:srgbClr val="1F2328"/>
                  </a:solidFill>
                  <a:latin typeface="Space Grotesk" pitchFamily="2" charset="77"/>
                  <a:cs typeface="Space Grotesk" pitchFamily="2" charset="77"/>
                  <a:sym typeface="Arial"/>
                </a:rPr>
                <a:t>: </a:t>
              </a:r>
              <a:r>
                <a:rPr lang="en-US" sz="1600" b="0" i="0" u="none" strike="noStrike" cap="none" dirty="0" err="1">
                  <a:solidFill>
                    <a:srgbClr val="0A3069"/>
                  </a:solidFill>
                  <a:latin typeface="Space Grotesk" pitchFamily="2" charset="77"/>
                  <a:cs typeface="Space Grotesk" pitchFamily="2" charset="77"/>
                  <a:sym typeface="Arial"/>
                </a:rPr>
                <a:t>redisHost</a:t>
              </a:r>
              <a:endParaRPr sz="1600" b="0" i="0" u="none" strike="noStrike" cap="none" dirty="0">
                <a:solidFill>
                  <a:srgbClr val="1F2328"/>
                </a:solidFill>
                <a:latin typeface="Space Grotesk" pitchFamily="2" charset="77"/>
                <a:cs typeface="Space Grotesk" pitchFamily="2" charset="7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1F2328"/>
                  </a:solidFill>
                  <a:latin typeface="Space Grotesk" pitchFamily="2" charset="77"/>
                  <a:cs typeface="Space Grotesk" pitchFamily="2" charset="77"/>
                  <a:sym typeface="Arial"/>
                </a:rPr>
                <a:t>    </a:t>
              </a:r>
              <a:r>
                <a:rPr lang="en-US" sz="1600" b="0" i="0" u="none" strike="noStrike" cap="none" dirty="0">
                  <a:solidFill>
                    <a:srgbClr val="116329"/>
                  </a:solidFill>
                  <a:latin typeface="Space Grotesk" pitchFamily="2" charset="77"/>
                  <a:cs typeface="Space Grotesk" pitchFamily="2" charset="77"/>
                  <a:sym typeface="Arial"/>
                </a:rPr>
                <a:t>value</a:t>
              </a:r>
              <a:r>
                <a:rPr lang="en-US" sz="1600" b="0" i="0" u="none" strike="noStrike" cap="none" dirty="0">
                  <a:solidFill>
                    <a:srgbClr val="1F2328"/>
                  </a:solidFill>
                  <a:latin typeface="Space Grotesk" pitchFamily="2" charset="77"/>
                  <a:cs typeface="Space Grotesk" pitchFamily="2" charset="77"/>
                  <a:sym typeface="Arial"/>
                </a:rPr>
                <a:t>: </a:t>
              </a:r>
              <a:r>
                <a:rPr lang="en-US" sz="1600" b="0" i="0" u="none" strike="noStrike" cap="none" dirty="0">
                  <a:solidFill>
                    <a:srgbClr val="0A3069"/>
                  </a:solidFill>
                  <a:latin typeface="Space Grotesk" pitchFamily="2" charset="77"/>
                  <a:cs typeface="Space Grotesk" pitchFamily="2" charset="77"/>
                  <a:sym typeface="Arial"/>
                </a:rPr>
                <a:t>localhost:6379</a:t>
              </a:r>
              <a:endParaRPr sz="1600" b="0" i="0" u="none" strike="noStrike" cap="none" dirty="0">
                <a:solidFill>
                  <a:srgbClr val="1F2328"/>
                </a:solidFill>
                <a:latin typeface="Space Grotesk" pitchFamily="2" charset="77"/>
                <a:cs typeface="Space Grotesk" pitchFamily="2" charset="7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1F2328"/>
                  </a:solidFill>
                  <a:latin typeface="Space Grotesk" pitchFamily="2" charset="77"/>
                  <a:cs typeface="Space Grotesk" pitchFamily="2" charset="77"/>
                  <a:sym typeface="Arial"/>
                </a:rPr>
                <a:t>  - </a:t>
              </a:r>
              <a:r>
                <a:rPr lang="en-US" sz="1600" b="0" i="0" u="none" strike="noStrike" cap="none" dirty="0">
                  <a:solidFill>
                    <a:srgbClr val="116329"/>
                  </a:solidFill>
                  <a:latin typeface="Space Grotesk" pitchFamily="2" charset="77"/>
                  <a:cs typeface="Space Grotesk" pitchFamily="2" charset="77"/>
                  <a:sym typeface="Arial"/>
                </a:rPr>
                <a:t>name</a:t>
              </a:r>
              <a:r>
                <a:rPr lang="en-US" sz="1600" b="0" i="0" u="none" strike="noStrike" cap="none" dirty="0">
                  <a:solidFill>
                    <a:srgbClr val="1F2328"/>
                  </a:solidFill>
                  <a:latin typeface="Space Grotesk" pitchFamily="2" charset="77"/>
                  <a:cs typeface="Space Grotesk" pitchFamily="2" charset="77"/>
                  <a:sym typeface="Arial"/>
                </a:rPr>
                <a:t>: </a:t>
              </a:r>
              <a:r>
                <a:rPr lang="en-US" sz="1600" b="0" i="0" u="none" strike="noStrike" cap="none" dirty="0" err="1">
                  <a:solidFill>
                    <a:srgbClr val="0A3069"/>
                  </a:solidFill>
                  <a:latin typeface="Space Grotesk" pitchFamily="2" charset="77"/>
                  <a:cs typeface="Space Grotesk" pitchFamily="2" charset="77"/>
                  <a:sym typeface="Arial"/>
                </a:rPr>
                <a:t>redisPassword</a:t>
              </a:r>
              <a:endParaRPr sz="1600" b="0" i="0" u="none" strike="noStrike" cap="none" dirty="0">
                <a:solidFill>
                  <a:srgbClr val="1F2328"/>
                </a:solidFill>
                <a:latin typeface="Space Grotesk" pitchFamily="2" charset="77"/>
                <a:cs typeface="Space Grotesk" pitchFamily="2" charset="7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1F2328"/>
                  </a:solidFill>
                  <a:latin typeface="Space Grotesk" pitchFamily="2" charset="77"/>
                  <a:cs typeface="Space Grotesk" pitchFamily="2" charset="77"/>
                  <a:sym typeface="Arial"/>
                </a:rPr>
                <a:t>    </a:t>
              </a:r>
              <a:r>
                <a:rPr lang="en-US" sz="1600" b="0" i="0" u="none" strike="noStrike" cap="none" dirty="0">
                  <a:solidFill>
                    <a:srgbClr val="116329"/>
                  </a:solidFill>
                  <a:latin typeface="Space Grotesk" pitchFamily="2" charset="77"/>
                  <a:cs typeface="Space Grotesk" pitchFamily="2" charset="77"/>
                  <a:sym typeface="Arial"/>
                </a:rPr>
                <a:t>value</a:t>
              </a:r>
              <a:r>
                <a:rPr lang="en-US" sz="1600" b="0" i="0" u="none" strike="noStrike" cap="none" dirty="0">
                  <a:solidFill>
                    <a:srgbClr val="1F2328"/>
                  </a:solidFill>
                  <a:latin typeface="Space Grotesk" pitchFamily="2" charset="77"/>
                  <a:cs typeface="Space Grotesk" pitchFamily="2" charset="77"/>
                  <a:sym typeface="Arial"/>
                </a:rPr>
                <a:t>: </a:t>
              </a:r>
              <a:r>
                <a:rPr lang="en-US" sz="1600" b="0" i="0" u="none" strike="noStrike" cap="none" dirty="0">
                  <a:solidFill>
                    <a:srgbClr val="0A3069"/>
                  </a:solidFill>
                  <a:latin typeface="Space Grotesk" pitchFamily="2" charset="77"/>
                  <a:cs typeface="Space Grotesk" pitchFamily="2" charset="77"/>
                  <a:sym typeface="Arial"/>
                </a:rPr>
                <a:t>""</a:t>
              </a:r>
              <a:endParaRPr sz="1600" b="0" i="0" u="none" strike="noStrike" cap="none" dirty="0">
                <a:solidFill>
                  <a:srgbClr val="1F2328"/>
                </a:solidFill>
                <a:latin typeface="Space Grotesk" pitchFamily="2" charset="77"/>
                <a:cs typeface="Space Grotesk" pitchFamily="2" charset="77"/>
                <a:sym typeface="Arial"/>
              </a:endParaRPr>
            </a:p>
          </p:txBody>
        </p:sp>
      </p:grpSp>
      <p:sp>
        <p:nvSpPr>
          <p:cNvPr id="801" name="Google Shape;801;p58"/>
          <p:cNvSpPr txBox="1">
            <a:spLocks noGrp="1"/>
          </p:cNvSpPr>
          <p:nvPr>
            <p:ph type="title"/>
          </p:nvPr>
        </p:nvSpPr>
        <p:spPr>
          <a:xfrm>
            <a:off x="196754" y="212796"/>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dirty="0"/>
              <a:t>Publish / Subscribe Component</a:t>
            </a: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67">
          <a:extLst>
            <a:ext uri="{FF2B5EF4-FFF2-40B4-BE49-F238E27FC236}">
              <a16:creationId xmlns:a16="http://schemas.microsoft.com/office/drawing/2014/main" id="{8C9B07A6-66A6-F714-3176-F9652930473E}"/>
            </a:ext>
          </a:extLst>
        </p:cNvPr>
        <p:cNvGrpSpPr/>
        <p:nvPr/>
      </p:nvGrpSpPr>
      <p:grpSpPr>
        <a:xfrm>
          <a:off x="0" y="0"/>
          <a:ext cx="0" cy="0"/>
          <a:chOff x="0" y="0"/>
          <a:chExt cx="0" cy="0"/>
        </a:xfrm>
      </p:grpSpPr>
      <p:pic>
        <p:nvPicPr>
          <p:cNvPr id="768" name="Google Shape;768;p58">
            <a:extLst>
              <a:ext uri="{FF2B5EF4-FFF2-40B4-BE49-F238E27FC236}">
                <a16:creationId xmlns:a16="http://schemas.microsoft.com/office/drawing/2014/main" id="{87228CA8-98B2-76E0-D48D-3EEC239B33E3}"/>
              </a:ext>
            </a:extLst>
          </p:cNvPr>
          <p:cNvPicPr preferRelativeResize="0"/>
          <p:nvPr/>
        </p:nvPicPr>
        <p:blipFill rotWithShape="1">
          <a:blip r:embed="rId3">
            <a:alphaModFix/>
          </a:blip>
          <a:srcRect/>
          <a:stretch/>
        </p:blipFill>
        <p:spPr>
          <a:xfrm>
            <a:off x="10868615" y="137295"/>
            <a:ext cx="1080000" cy="1080000"/>
          </a:xfrm>
          <a:prstGeom prst="rect">
            <a:avLst/>
          </a:prstGeom>
          <a:noFill/>
          <a:ln>
            <a:noFill/>
          </a:ln>
        </p:spPr>
      </p:pic>
      <p:sp>
        <p:nvSpPr>
          <p:cNvPr id="801" name="Google Shape;801;p58">
            <a:extLst>
              <a:ext uri="{FF2B5EF4-FFF2-40B4-BE49-F238E27FC236}">
                <a16:creationId xmlns:a16="http://schemas.microsoft.com/office/drawing/2014/main" id="{ACE0100A-3C8A-14AD-D047-D689AF1A22EB}"/>
              </a:ext>
            </a:extLst>
          </p:cNvPr>
          <p:cNvSpPr txBox="1">
            <a:spLocks noGrp="1"/>
          </p:cNvSpPr>
          <p:nvPr>
            <p:ph type="title"/>
          </p:nvPr>
        </p:nvSpPr>
        <p:spPr>
          <a:xfrm>
            <a:off x="196754" y="212796"/>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dirty="0"/>
              <a:t>Publish / Subscribe with JavaScript SDK</a:t>
            </a:r>
            <a:endParaRPr dirty="0"/>
          </a:p>
        </p:txBody>
      </p:sp>
      <p:grpSp>
        <p:nvGrpSpPr>
          <p:cNvPr id="10" name="Group 9">
            <a:extLst>
              <a:ext uri="{FF2B5EF4-FFF2-40B4-BE49-F238E27FC236}">
                <a16:creationId xmlns:a16="http://schemas.microsoft.com/office/drawing/2014/main" id="{162A8C3B-0D2E-E4CB-616F-E95C4CE52B04}"/>
              </a:ext>
            </a:extLst>
          </p:cNvPr>
          <p:cNvGrpSpPr/>
          <p:nvPr/>
        </p:nvGrpSpPr>
        <p:grpSpPr>
          <a:xfrm>
            <a:off x="1253214" y="1980924"/>
            <a:ext cx="9414786" cy="1169551"/>
            <a:chOff x="2112200" y="1980924"/>
            <a:chExt cx="9414786" cy="1169551"/>
          </a:xfrm>
        </p:grpSpPr>
        <p:sp>
          <p:nvSpPr>
            <p:cNvPr id="5" name="TextBox 4">
              <a:extLst>
                <a:ext uri="{FF2B5EF4-FFF2-40B4-BE49-F238E27FC236}">
                  <a16:creationId xmlns:a16="http://schemas.microsoft.com/office/drawing/2014/main" id="{29D15D44-7679-7964-E9F7-A05A831AC489}"/>
                </a:ext>
              </a:extLst>
            </p:cNvPr>
            <p:cNvSpPr txBox="1"/>
            <p:nvPr/>
          </p:nvSpPr>
          <p:spPr>
            <a:xfrm>
              <a:off x="3422256" y="1980924"/>
              <a:ext cx="8104730" cy="1169551"/>
            </a:xfrm>
            <a:prstGeom prst="rect">
              <a:avLst/>
            </a:prstGeom>
            <a:noFill/>
          </p:spPr>
          <p:txBody>
            <a:bodyPr wrap="square">
              <a:spAutoFit/>
            </a:bodyPr>
            <a:lstStyle/>
            <a:p>
              <a:pPr>
                <a:lnSpc>
                  <a:spcPct val="150000"/>
                </a:lnSpc>
              </a:pPr>
              <a:r>
                <a:rPr lang="en-GB" sz="1600" b="1" dirty="0" err="1">
                  <a:solidFill>
                    <a:srgbClr val="CF222E"/>
                  </a:solidFill>
                  <a:effectLst/>
                  <a:latin typeface="Courier New" panose="02070309020205020404" pitchFamily="49" charset="0"/>
                  <a:cs typeface="Courier New" panose="02070309020205020404" pitchFamily="49" charset="0"/>
                </a:rPr>
                <a:t>const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a:solidFill>
                    <a:srgbClr val="0550AE"/>
                  </a:solidFill>
                  <a:effectLst/>
                  <a:latin typeface="Courier New" panose="02070309020205020404" pitchFamily="49" charset="0"/>
                  <a:cs typeface="Courier New" panose="02070309020205020404" pitchFamily="49" charset="0"/>
                </a:rPr>
                <a:t>client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a:solidFill>
                    <a:srgbClr val="CF222E"/>
                  </a:solidFill>
                  <a:effectLst/>
                  <a:latin typeface="Courier New" panose="02070309020205020404" pitchFamily="49" charset="0"/>
                  <a:cs typeface="Courier New" panose="02070309020205020404" pitchFamily="49" charset="0"/>
                </a:rPr>
                <a: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a:solidFill>
                    <a:srgbClr val="CF222E"/>
                  </a:solidFill>
                  <a:effectLst/>
                  <a:latin typeface="Courier New" panose="02070309020205020404" pitchFamily="49" charset="0"/>
                  <a:cs typeface="Courier New" panose="02070309020205020404" pitchFamily="49" charset="0"/>
                </a:rPr>
                <a:t>new</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err="1">
                  <a:solidFill>
                    <a:srgbClr val="8250DF"/>
                  </a:solidFill>
                  <a:effectLst/>
                  <a:latin typeface="Courier New" panose="02070309020205020404" pitchFamily="49" charset="0"/>
                  <a:cs typeface="Courier New" panose="02070309020205020404" pitchFamily="49" charset="0"/>
                </a:rPr>
                <a:t>DaprClient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err="1">
                  <a:solidFill>
                    <a:srgbClr val="1F2328"/>
                  </a:solidFill>
                  <a:effectLst/>
                  <a:latin typeface="Courier New" panose="02070309020205020404" pitchFamily="49" charset="0"/>
                  <a:cs typeface="Courier New" panose="02070309020205020404" pitchFamily="49" charset="0"/>
                </a:rPr>
                <a:t>daprHost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err="1">
                  <a:solidFill>
                    <a:srgbClr val="1F2328"/>
                  </a:solidFill>
                  <a:effectLst/>
                  <a:latin typeface="Courier New" panose="02070309020205020404" pitchFamily="49" charset="0"/>
                  <a:cs typeface="Courier New" panose="02070309020205020404" pitchFamily="49" charset="0"/>
                </a:rPr>
                <a:t>daprPort</a:t>
              </a:r>
              <a:r>
                <a:rPr lang="en-GB" sz="1600" b="1" dirty="0">
                  <a:solidFill>
                    <a:srgbClr val="1F2328"/>
                  </a:solidFill>
                  <a:effectLst/>
                  <a:latin typeface="Courier New" panose="02070309020205020404" pitchFamily="49" charset="0"/>
                  <a:cs typeface="Courier New" panose="02070309020205020404" pitchFamily="49" charset="0"/>
                </a:rPr>
                <a:t> });</a:t>
              </a:r>
              <a:br>
                <a:rPr lang="en-GB" sz="1600" b="1" dirty="0">
                  <a:solidFill>
                    <a:srgbClr val="1F2328"/>
                  </a:solidFill>
                  <a:effectLst/>
                  <a:latin typeface="Courier New" panose="02070309020205020404" pitchFamily="49" charset="0"/>
                  <a:cs typeface="Courier New" panose="02070309020205020404" pitchFamily="49" charset="0"/>
                </a:rPr>
              </a:br>
              <a:r>
                <a:rPr lang="en-GB" sz="1600" b="1" dirty="0" err="1">
                  <a:solidFill>
                    <a:srgbClr val="CF222E"/>
                  </a:solidFill>
                  <a:effectLst/>
                  <a:latin typeface="Courier New" panose="02070309020205020404" pitchFamily="49" charset="0"/>
                  <a:cs typeface="Courier New" panose="02070309020205020404" pitchFamily="49" charset="0"/>
                </a:rPr>
                <a:t>const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a:solidFill>
                    <a:srgbClr val="0550AE"/>
                  </a:solidFill>
                  <a:effectLst/>
                  <a:latin typeface="Courier New" panose="02070309020205020404" pitchFamily="49" charset="0"/>
                  <a:cs typeface="Courier New" panose="02070309020205020404" pitchFamily="49" charset="0"/>
                </a:rPr>
                <a:t>order</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a:solidFill>
                    <a:srgbClr val="CF222E"/>
                  </a:solidFill>
                  <a:effectLst/>
                  <a:latin typeface="Courier New" panose="02070309020205020404" pitchFamily="49" charset="0"/>
                  <a:cs typeface="Courier New" panose="02070309020205020404" pitchFamily="49" charset="0"/>
                </a:rPr>
                <a:t>=</a:t>
              </a:r>
              <a:r>
                <a:rPr lang="en-GB" sz="1600" b="1" dirty="0">
                  <a:solidFill>
                    <a:srgbClr val="1F2328"/>
                  </a:solidFill>
                  <a:effectLst/>
                  <a:latin typeface="Courier New" panose="02070309020205020404" pitchFamily="49" charset="0"/>
                  <a:cs typeface="Courier New" panose="02070309020205020404" pitchFamily="49" charset="0"/>
                </a:rPr>
                <a:t> { </a:t>
              </a:r>
              <a:r>
                <a:rPr lang="en-GB" sz="1600" b="1" dirty="0" err="1">
                  <a:solidFill>
                    <a:srgbClr val="1F2328"/>
                  </a:solidFill>
                  <a:effectLst/>
                  <a:latin typeface="Courier New" panose="02070309020205020404" pitchFamily="49" charset="0"/>
                  <a:cs typeface="Courier New" panose="02070309020205020404" pitchFamily="49" charset="0"/>
                </a:rPr>
                <a:t>orderId</a:t>
              </a:r>
              <a:r>
                <a:rPr lang="en-GB" sz="1600" b="1" dirty="0">
                  <a:solidFill>
                    <a:srgbClr val="1F2328"/>
                  </a:solidFill>
                  <a:effectLst/>
                  <a:latin typeface="Courier New" panose="02070309020205020404" pitchFamily="49" charset="0"/>
                  <a:cs typeface="Courier New" panose="02070309020205020404" pitchFamily="49" charset="0"/>
                </a:rPr>
                <a:t>: 1 };</a:t>
              </a:r>
            </a:p>
            <a:p>
              <a:pPr>
                <a:lnSpc>
                  <a:spcPct val="150000"/>
                </a:lnSpc>
              </a:pPr>
              <a:r>
                <a:rPr lang="en-GB" sz="1600" b="1" dirty="0">
                  <a:solidFill>
                    <a:srgbClr val="CF222E"/>
                  </a:solidFill>
                  <a:effectLst/>
                  <a:latin typeface="Courier New" panose="02070309020205020404" pitchFamily="49" charset="0"/>
                  <a:cs typeface="Courier New" panose="02070309020205020404" pitchFamily="49" charset="0"/>
                </a:rPr>
                <a:t>await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err="1">
                  <a:solidFill>
                    <a:srgbClr val="0550AE"/>
                  </a:solidFill>
                  <a:effectLst/>
                  <a:latin typeface="Courier New" panose="02070309020205020404" pitchFamily="49" charset="0"/>
                  <a:cs typeface="Courier New" panose="02070309020205020404" pitchFamily="49" charset="0"/>
                </a:rPr>
                <a:t>client</a:t>
              </a:r>
              <a:r>
                <a:rPr lang="en-GB" sz="1600" b="1" dirty="0" err="1">
                  <a:solidFill>
                    <a:srgbClr val="1F2328"/>
                  </a:solidFill>
                  <a:effectLst/>
                  <a:latin typeface="Courier New" panose="02070309020205020404" pitchFamily="49" charset="0"/>
                  <a:cs typeface="Courier New" panose="02070309020205020404" pitchFamily="49" charset="0"/>
                </a:rPr>
                <a:t>.pubsub.</a:t>
              </a:r>
              <a:r>
                <a:rPr lang="en-GB" sz="1600" b="1" dirty="0" err="1">
                  <a:solidFill>
                    <a:srgbClr val="8250DF"/>
                  </a:solidFill>
                  <a:effectLst/>
                  <a:latin typeface="Courier New" panose="02070309020205020404" pitchFamily="49" charset="0"/>
                  <a:cs typeface="Courier New" panose="02070309020205020404" pitchFamily="49" charset="0"/>
                </a:rPr>
                <a:t>publish</a:t>
              </a:r>
              <a:r>
                <a:rPr lang="en-GB" sz="1600" b="1" dirty="0">
                  <a:solidFill>
                    <a:srgbClr val="1F2328"/>
                  </a:solidFill>
                  <a:effectLst/>
                  <a:latin typeface="Courier New" panose="02070309020205020404" pitchFamily="49" charset="0"/>
                  <a:cs typeface="Courier New" panose="02070309020205020404" pitchFamily="49" charset="0"/>
                </a:rPr>
                <a:t>(</a:t>
              </a:r>
              <a:r>
                <a:rPr lang="en-GB" sz="1600" b="1" dirty="0">
                  <a:solidFill>
                    <a:srgbClr val="0550AE"/>
                  </a:solidFill>
                  <a:effectLst/>
                  <a:latin typeface="Courier New" panose="02070309020205020404" pitchFamily="49" charset="0"/>
                  <a:cs typeface="Courier New" panose="02070309020205020404" pitchFamily="49" charset="0"/>
                </a:rPr>
                <a:t>“</a:t>
              </a:r>
              <a:r>
                <a:rPr lang="en-GB" sz="1600" b="1" dirty="0" err="1">
                  <a:solidFill>
                    <a:srgbClr val="0550AE"/>
                  </a:solidFill>
                  <a:effectLst/>
                  <a:latin typeface="Courier New" panose="02070309020205020404" pitchFamily="49" charset="0"/>
                  <a:cs typeface="Courier New" panose="02070309020205020404" pitchFamily="49" charset="0"/>
                </a:rPr>
                <a:t>mypubsub</a:t>
              </a:r>
              <a:r>
                <a:rPr lang="en-GB" sz="1600" b="1" dirty="0">
                  <a:solidFill>
                    <a:srgbClr val="0550AE"/>
                  </a:solidFill>
                  <a:effectLst/>
                  <a:latin typeface="Courier New" panose="02070309020205020404" pitchFamily="49" charset="0"/>
                  <a:cs typeface="Courier New" panose="02070309020205020404" pitchFamily="49" charset="0"/>
                </a:rPr>
                <a: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a:solidFill>
                    <a:srgbClr val="0550AE"/>
                  </a:solidFill>
                  <a:effectLst/>
                  <a:latin typeface="Courier New" panose="02070309020205020404" pitchFamily="49" charset="0"/>
                  <a:cs typeface="Courier New" panose="02070309020205020404" pitchFamily="49" charset="0"/>
                </a:rPr>
                <a:t>“new-orders”</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a:solidFill>
                    <a:srgbClr val="0550AE"/>
                  </a:solidFill>
                  <a:effectLst/>
                  <a:latin typeface="Courier New" panose="02070309020205020404" pitchFamily="49" charset="0"/>
                  <a:cs typeface="Courier New" panose="02070309020205020404" pitchFamily="49" charset="0"/>
                </a:rPr>
                <a:t>order</a:t>
              </a:r>
              <a:r>
                <a:rPr lang="en-GB" sz="1600" b="1" dirty="0">
                  <a:solidFill>
                    <a:srgbClr val="1F2328"/>
                  </a:solidFill>
                  <a:effectLst/>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FA41CD5F-00C4-6782-ECED-BE3188355955}"/>
                </a:ext>
              </a:extLst>
            </p:cNvPr>
            <p:cNvSpPr txBox="1"/>
            <p:nvPr/>
          </p:nvSpPr>
          <p:spPr>
            <a:xfrm>
              <a:off x="2112200" y="1980924"/>
              <a:ext cx="909223" cy="425629"/>
            </a:xfrm>
            <a:prstGeom prst="rect">
              <a:avLst/>
            </a:prstGeom>
            <a:noFill/>
          </p:spPr>
          <p:txBody>
            <a:bodyPr wrap="none" rtlCol="0">
              <a:spAutoFit/>
            </a:bodyPr>
            <a:lstStyle/>
            <a:p>
              <a:pPr>
                <a:lnSpc>
                  <a:spcPct val="150000"/>
                </a:lnSpc>
              </a:pPr>
              <a:r>
                <a:rPr lang="en-NL" sz="1600" b="1" dirty="0">
                  <a:latin typeface="Space Grotesk" pitchFamily="2" charset="77"/>
                  <a:cs typeface="Space Grotesk" pitchFamily="2" charset="77"/>
                </a:rPr>
                <a:t>Publish</a:t>
              </a:r>
            </a:p>
          </p:txBody>
        </p:sp>
      </p:grpSp>
      <p:grpSp>
        <p:nvGrpSpPr>
          <p:cNvPr id="11" name="Group 10">
            <a:extLst>
              <a:ext uri="{FF2B5EF4-FFF2-40B4-BE49-F238E27FC236}">
                <a16:creationId xmlns:a16="http://schemas.microsoft.com/office/drawing/2014/main" id="{1856EA3D-03EA-B69F-CB5C-8AE10F9A4338}"/>
              </a:ext>
            </a:extLst>
          </p:cNvPr>
          <p:cNvGrpSpPr/>
          <p:nvPr/>
        </p:nvGrpSpPr>
        <p:grpSpPr>
          <a:xfrm>
            <a:off x="963070" y="3884857"/>
            <a:ext cx="10985545" cy="2646878"/>
            <a:chOff x="1822056" y="4147903"/>
            <a:chExt cx="10985545" cy="2646878"/>
          </a:xfrm>
        </p:grpSpPr>
        <p:sp>
          <p:nvSpPr>
            <p:cNvPr id="7" name="TextBox 6">
              <a:extLst>
                <a:ext uri="{FF2B5EF4-FFF2-40B4-BE49-F238E27FC236}">
                  <a16:creationId xmlns:a16="http://schemas.microsoft.com/office/drawing/2014/main" id="{25F47886-3EEE-337E-B179-B56729F91E09}"/>
                </a:ext>
              </a:extLst>
            </p:cNvPr>
            <p:cNvSpPr txBox="1"/>
            <p:nvPr/>
          </p:nvSpPr>
          <p:spPr>
            <a:xfrm>
              <a:off x="1822056" y="4147903"/>
              <a:ext cx="1181734" cy="425629"/>
            </a:xfrm>
            <a:prstGeom prst="rect">
              <a:avLst/>
            </a:prstGeom>
            <a:noFill/>
          </p:spPr>
          <p:txBody>
            <a:bodyPr wrap="none" rtlCol="0">
              <a:spAutoFit/>
            </a:bodyPr>
            <a:lstStyle/>
            <a:p>
              <a:pPr>
                <a:lnSpc>
                  <a:spcPct val="150000"/>
                </a:lnSpc>
              </a:pPr>
              <a:r>
                <a:rPr lang="en-NL" sz="1600" b="1" dirty="0">
                  <a:latin typeface="Space Grotesk" pitchFamily="2" charset="77"/>
                  <a:cs typeface="Space Grotesk" pitchFamily="2" charset="77"/>
                </a:rPr>
                <a:t>Subscribe</a:t>
              </a:r>
            </a:p>
          </p:txBody>
        </p:sp>
        <p:sp>
          <p:nvSpPr>
            <p:cNvPr id="9" name="TextBox 8">
              <a:extLst>
                <a:ext uri="{FF2B5EF4-FFF2-40B4-BE49-F238E27FC236}">
                  <a16:creationId xmlns:a16="http://schemas.microsoft.com/office/drawing/2014/main" id="{EF3394DD-E71E-84D4-3926-BB05598BAA5A}"/>
                </a:ext>
              </a:extLst>
            </p:cNvPr>
            <p:cNvSpPr txBox="1"/>
            <p:nvPr/>
          </p:nvSpPr>
          <p:spPr>
            <a:xfrm>
              <a:off x="3422256" y="4147903"/>
              <a:ext cx="9385345" cy="2646878"/>
            </a:xfrm>
            <a:prstGeom prst="rect">
              <a:avLst/>
            </a:prstGeom>
            <a:noFill/>
          </p:spPr>
          <p:txBody>
            <a:bodyPr wrap="square">
              <a:spAutoFit/>
            </a:bodyPr>
            <a:lstStyle/>
            <a:p>
              <a:pPr>
                <a:lnSpc>
                  <a:spcPct val="150000"/>
                </a:lnSpc>
              </a:pPr>
              <a:r>
                <a:rPr lang="en-GB" sz="1600" b="1" dirty="0" err="1">
                  <a:solidFill>
                    <a:srgbClr val="CF222E"/>
                  </a:solidFill>
                  <a:effectLst/>
                  <a:latin typeface="Courier New" panose="02070309020205020404" pitchFamily="49" charset="0"/>
                  <a:cs typeface="Courier New" panose="02070309020205020404" pitchFamily="49" charset="0"/>
                </a:rPr>
                <a:t>const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a:solidFill>
                    <a:srgbClr val="0550AE"/>
                  </a:solidFill>
                  <a:effectLst/>
                  <a:latin typeface="Courier New" panose="02070309020205020404" pitchFamily="49" charset="0"/>
                  <a:cs typeface="Courier New" panose="02070309020205020404" pitchFamily="49" charset="0"/>
                </a:rPr>
                <a:t>server</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a:solidFill>
                    <a:srgbClr val="CF222E"/>
                  </a:solidFill>
                  <a:effectLst/>
                  <a:latin typeface="Courier New" panose="02070309020205020404" pitchFamily="49" charset="0"/>
                  <a:cs typeface="Courier New" panose="02070309020205020404" pitchFamily="49" charset="0"/>
                </a:rPr>
                <a: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a:solidFill>
                    <a:srgbClr val="CF222E"/>
                  </a:solidFill>
                  <a:effectLst/>
                  <a:latin typeface="Courier New" panose="02070309020205020404" pitchFamily="49" charset="0"/>
                  <a:cs typeface="Courier New" panose="02070309020205020404" pitchFamily="49" charset="0"/>
                </a:rPr>
                <a:t>new</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err="1">
                  <a:solidFill>
                    <a:srgbClr val="8250DF"/>
                  </a:solidFill>
                  <a:effectLst/>
                  <a:latin typeface="Courier New" panose="02070309020205020404" pitchFamily="49" charset="0"/>
                  <a:cs typeface="Courier New" panose="02070309020205020404" pitchFamily="49" charset="0"/>
                </a:rPr>
                <a:t>DaprServer</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err="1">
                  <a:solidFill>
                    <a:srgbClr val="1F2328"/>
                  </a:solidFill>
                  <a:effectLst/>
                  <a:latin typeface="Courier New" panose="02070309020205020404" pitchFamily="49" charset="0"/>
                  <a:cs typeface="Courier New" panose="02070309020205020404" pitchFamily="49" charset="0"/>
                </a:rPr>
                <a:t>serverHost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err="1">
                  <a:solidFill>
                    <a:srgbClr val="1F2328"/>
                  </a:solidFill>
                  <a:effectLst/>
                  <a:latin typeface="Courier New" panose="02070309020205020404" pitchFamily="49" charset="0"/>
                  <a:cs typeface="Courier New" panose="02070309020205020404" pitchFamily="49" charset="0"/>
                </a:rPr>
                <a:t>serverPort</a:t>
              </a:r>
              <a:r>
                <a:rPr lang="en-GB" sz="1600" b="1" dirty="0">
                  <a:solidFill>
                    <a:srgbClr val="1F2328"/>
                  </a:solidFill>
                  <a:effectLst/>
                  <a:latin typeface="Courier New" panose="02070309020205020404" pitchFamily="49" charset="0"/>
                  <a:cs typeface="Courier New" panose="02070309020205020404" pitchFamily="49" charset="0"/>
                </a:rPr>
                <a:t>, </a:t>
              </a:r>
              <a:br>
                <a:rPr lang="en-GB" sz="1600" b="1" dirty="0">
                  <a:solidFill>
                    <a:srgbClr val="1F2328"/>
                  </a:solidFill>
                  <a:effectLst/>
                  <a:latin typeface="Courier New" panose="02070309020205020404" pitchFamily="49" charset="0"/>
                  <a:cs typeface="Courier New" panose="02070309020205020404" pitchFamily="49" charset="0"/>
                </a:rPr>
              </a:b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err="1">
                  <a:solidFill>
                    <a:srgbClr val="1F2328"/>
                  </a:solidFill>
                  <a:effectLst/>
                  <a:latin typeface="Courier New" panose="02070309020205020404" pitchFamily="49" charset="0"/>
                  <a:cs typeface="Courier New" panose="02070309020205020404" pitchFamily="49" charset="0"/>
                </a:rPr>
                <a:t>clientOptions</a:t>
              </a:r>
              <a:r>
                <a:rPr lang="en-GB" sz="1600" b="1" dirty="0">
                  <a:solidFill>
                    <a:srgbClr val="1F2328"/>
                  </a:solidFill>
                  <a:effectLst/>
                  <a:latin typeface="Courier New" panose="02070309020205020404" pitchFamily="49" charset="0"/>
                  <a:cs typeface="Courier New" panose="02070309020205020404" pitchFamily="49" charset="0"/>
                </a:rPr>
                <a:t>: { </a:t>
              </a:r>
              <a:r>
                <a:rPr lang="en-GB" sz="1600" b="1" dirty="0" err="1">
                  <a:solidFill>
                    <a:srgbClr val="1F2328"/>
                  </a:solidFill>
                  <a:effectLst/>
                  <a:latin typeface="Courier New" panose="02070309020205020404" pitchFamily="49" charset="0"/>
                  <a:cs typeface="Courier New" panose="02070309020205020404" pitchFamily="49" charset="0"/>
                </a:rPr>
                <a:t>daprHost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err="1">
                  <a:solidFill>
                    <a:srgbClr val="1F2328"/>
                  </a:solidFill>
                  <a:effectLst/>
                  <a:latin typeface="Courier New" panose="02070309020205020404" pitchFamily="49" charset="0"/>
                  <a:cs typeface="Courier New" panose="02070309020205020404" pitchFamily="49" charset="0"/>
                </a:rPr>
                <a:t>daprPort</a:t>
              </a:r>
              <a:r>
                <a:rPr lang="en-GB" sz="1600" b="1" dirty="0">
                  <a:solidFill>
                    <a:srgbClr val="1F2328"/>
                  </a:solidFill>
                  <a:latin typeface="Courier New" panose="02070309020205020404" pitchFamily="49" charset="0"/>
                  <a:cs typeface="Courier New" panose="02070309020205020404" pitchFamily="49" charset="0"/>
                </a:rPr>
                <a:t> </a:t>
              </a:r>
              <a:r>
                <a:rPr lang="en-GB" sz="1600" b="1" dirty="0">
                  <a:solidFill>
                    <a:srgbClr val="1F2328"/>
                  </a:solidFill>
                  <a:effectLst/>
                  <a:latin typeface="Courier New" panose="02070309020205020404" pitchFamily="49" charset="0"/>
                  <a:cs typeface="Courier New" panose="02070309020205020404" pitchFamily="49" charset="0"/>
                </a:rPr>
                <a:t>}</a:t>
              </a:r>
            </a:p>
            <a:p>
              <a:pPr>
                <a:lnSpc>
                  <a:spcPct val="150000"/>
                </a:lnSpc>
              </a:pPr>
              <a:r>
                <a:rPr lang="en-GB" sz="1600" b="1" dirty="0">
                  <a:solidFill>
                    <a:srgbClr val="1F2328"/>
                  </a:solidFill>
                  <a:effectLst/>
                  <a:latin typeface="Courier New" panose="02070309020205020404" pitchFamily="49" charset="0"/>
                  <a:cs typeface="Courier New" panose="02070309020205020404" pitchFamily="49" charset="0"/>
                </a:rPr>
                <a:t>});</a:t>
              </a:r>
              <a:br>
                <a:rPr lang="en-GB" sz="1600" b="1" dirty="0">
                  <a:solidFill>
                    <a:srgbClr val="1F2328"/>
                  </a:solidFill>
                  <a:effectLst/>
                  <a:latin typeface="Courier New" panose="02070309020205020404" pitchFamily="49" charset="0"/>
                  <a:cs typeface="Courier New" panose="02070309020205020404" pitchFamily="49" charset="0"/>
                </a:rPr>
              </a:br>
              <a:r>
                <a:rPr lang="en-GB" sz="1600" b="1" dirty="0" err="1">
                  <a:solidFill>
                    <a:srgbClr val="0550AE"/>
                  </a:solidFill>
                  <a:effectLst/>
                  <a:latin typeface="Courier New" panose="02070309020205020404" pitchFamily="49" charset="0"/>
                  <a:cs typeface="Courier New" panose="02070309020205020404" pitchFamily="49" charset="0"/>
                </a:rPr>
                <a:t>server</a:t>
              </a:r>
              <a:r>
                <a:rPr lang="en-GB" sz="1600" b="1" dirty="0" err="1">
                  <a:solidFill>
                    <a:srgbClr val="1F2328"/>
                  </a:solidFill>
                  <a:effectLst/>
                  <a:latin typeface="Courier New" panose="02070309020205020404" pitchFamily="49" charset="0"/>
                  <a:cs typeface="Courier New" panose="02070309020205020404" pitchFamily="49" charset="0"/>
                </a:rPr>
                <a:t>.pubsub.</a:t>
              </a:r>
              <a:r>
                <a:rPr lang="en-GB" sz="1600" b="1" dirty="0" err="1">
                  <a:solidFill>
                    <a:srgbClr val="8250DF"/>
                  </a:solidFill>
                  <a:effectLst/>
                  <a:latin typeface="Courier New" panose="02070309020205020404" pitchFamily="49" charset="0"/>
                  <a:cs typeface="Courier New" panose="02070309020205020404" pitchFamily="49" charset="0"/>
                </a:rPr>
                <a:t>subscribe</a:t>
              </a:r>
              <a:r>
                <a:rPr lang="en-GB" sz="1600" b="1" dirty="0">
                  <a:solidFill>
                    <a:srgbClr val="1F2328"/>
                  </a:solidFill>
                  <a:effectLst/>
                  <a:latin typeface="Courier New" panose="02070309020205020404" pitchFamily="49" charset="0"/>
                  <a:cs typeface="Courier New" panose="02070309020205020404" pitchFamily="49" charset="0"/>
                </a:rPr>
                <a:t>(</a:t>
              </a:r>
              <a:r>
                <a:rPr lang="en-GB" sz="1600" b="1" dirty="0">
                  <a:solidFill>
                    <a:srgbClr val="0550AE"/>
                  </a:solidFill>
                  <a:effectLst/>
                  <a:latin typeface="Courier New" panose="02070309020205020404" pitchFamily="49" charset="0"/>
                  <a:cs typeface="Courier New" panose="02070309020205020404" pitchFamily="49" charset="0"/>
                </a:rPr>
                <a:t>“</a:t>
              </a:r>
              <a:r>
                <a:rPr lang="en-GB" sz="1600" b="1" dirty="0" err="1">
                  <a:solidFill>
                    <a:srgbClr val="0550AE"/>
                  </a:solidFill>
                  <a:effectLst/>
                  <a:latin typeface="Courier New" panose="02070309020205020404" pitchFamily="49" charset="0"/>
                  <a:cs typeface="Courier New" panose="02070309020205020404" pitchFamily="49" charset="0"/>
                </a:rPr>
                <a:t>mypubsub</a:t>
              </a:r>
              <a:r>
                <a:rPr lang="en-GB" sz="1600" b="1" dirty="0">
                  <a:solidFill>
                    <a:srgbClr val="0550AE"/>
                  </a:solidFill>
                  <a:effectLst/>
                  <a:latin typeface="Courier New" panose="02070309020205020404" pitchFamily="49" charset="0"/>
                  <a:cs typeface="Courier New" panose="02070309020205020404" pitchFamily="49" charset="0"/>
                </a:rPr>
                <a: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a:solidFill>
                    <a:srgbClr val="0550AE"/>
                  </a:solidFill>
                  <a:effectLst/>
                  <a:latin typeface="Courier New" panose="02070309020205020404" pitchFamily="49" charset="0"/>
                  <a:cs typeface="Courier New" panose="02070309020205020404" pitchFamily="49" charset="0"/>
                </a:rPr>
                <a:t>“new-orders”</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a:solidFill>
                    <a:srgbClr val="953800"/>
                  </a:solidFill>
                  <a:effectLst/>
                  <a:latin typeface="Courier New" panose="02070309020205020404" pitchFamily="49" charset="0"/>
                  <a:cs typeface="Courier New" panose="02070309020205020404" pitchFamily="49" charset="0"/>
                </a:rPr>
                <a:t>data</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a:solidFill>
                    <a:srgbClr val="CF222E"/>
                  </a:solidFill>
                  <a:effectLst/>
                  <a:latin typeface="Courier New" panose="02070309020205020404" pitchFamily="49" charset="0"/>
                  <a:cs typeface="Courier New" panose="02070309020205020404" pitchFamily="49" charset="0"/>
                </a:rPr>
                <a:t>=&gt;</a:t>
              </a:r>
              <a:endParaRPr lang="en-GB" sz="1600" b="1" dirty="0">
                <a:solidFill>
                  <a:srgbClr val="1F2328"/>
                </a:solidFill>
                <a:effectLst/>
                <a:latin typeface="Courier New" panose="02070309020205020404" pitchFamily="49" charset="0"/>
                <a:cs typeface="Courier New" panose="02070309020205020404" pitchFamily="49" charset="0"/>
              </a:endParaRPr>
            </a:p>
            <a:p>
              <a:pPr>
                <a:lnSpc>
                  <a:spcPct val="150000"/>
                </a:lnSpc>
              </a:pPr>
              <a:r>
                <a:rPr lang="en-GB" sz="1600" b="1" dirty="0">
                  <a:solidFill>
                    <a:srgbClr val="0550AE"/>
                  </a:solidFill>
                  <a:effectLst/>
                  <a:latin typeface="Courier New" panose="02070309020205020404" pitchFamily="49" charset="0"/>
                  <a:cs typeface="Courier New" panose="02070309020205020404" pitchFamily="49" charset="0"/>
                </a:rPr>
                <a:t>	</a:t>
              </a:r>
              <a:r>
                <a:rPr lang="en-GB" sz="1600" b="1" dirty="0" err="1">
                  <a:solidFill>
                    <a:srgbClr val="0550AE"/>
                  </a:solidFill>
                  <a:effectLst/>
                  <a:latin typeface="Courier New" panose="02070309020205020404" pitchFamily="49" charset="0"/>
                  <a:cs typeface="Courier New" panose="02070309020205020404" pitchFamily="49" charset="0"/>
                </a:rPr>
                <a:t>console</a:t>
              </a:r>
              <a:r>
                <a:rPr lang="en-GB" sz="1600" b="1" dirty="0" err="1">
                  <a:solidFill>
                    <a:srgbClr val="1F2328"/>
                  </a:solidFill>
                  <a:effectLst/>
                  <a:latin typeface="Courier New" panose="02070309020205020404" pitchFamily="49" charset="0"/>
                  <a:cs typeface="Courier New" panose="02070309020205020404" pitchFamily="49" charset="0"/>
                </a:rPr>
                <a:t>.</a:t>
              </a:r>
              <a:r>
                <a:rPr lang="en-GB" sz="1600" b="1" dirty="0" err="1">
                  <a:solidFill>
                    <a:srgbClr val="8250DF"/>
                  </a:solidFill>
                  <a:effectLst/>
                  <a:latin typeface="Courier New" panose="02070309020205020404" pitchFamily="49" charset="0"/>
                  <a:cs typeface="Courier New" panose="02070309020205020404" pitchFamily="49" charset="0"/>
                </a:rPr>
                <a:t>log</a:t>
              </a:r>
              <a:r>
                <a:rPr lang="en-GB" sz="1600" b="1" dirty="0">
                  <a:solidFill>
                    <a:srgbClr val="1F2328"/>
                  </a:solidFill>
                  <a:effectLst/>
                  <a:latin typeface="Courier New" panose="02070309020205020404" pitchFamily="49" charset="0"/>
                  <a:cs typeface="Courier New" panose="02070309020205020404" pitchFamily="49" charset="0"/>
                </a:rPr>
                <a:t>(</a:t>
              </a:r>
              <a:r>
                <a:rPr lang="en-GB" sz="1600" b="1" dirty="0">
                  <a:solidFill>
                    <a:srgbClr val="0A3069"/>
                  </a:solidFill>
                  <a:effectLst/>
                  <a:latin typeface="Courier New" panose="02070309020205020404" pitchFamily="49" charset="0"/>
                  <a:cs typeface="Courier New" panose="02070309020205020404" pitchFamily="49" charset="0"/>
                </a:rPr>
                <a:t>"Subscriber received: "</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a:solidFill>
                    <a:srgbClr val="CF222E"/>
                  </a:solidFill>
                  <a:effectLst/>
                  <a:latin typeface="Courier New" panose="02070309020205020404" pitchFamily="49" charset="0"/>
                  <a:cs typeface="Courier New" panose="02070309020205020404" pitchFamily="49" charset="0"/>
                </a:rPr>
                <a: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err="1">
                  <a:solidFill>
                    <a:srgbClr val="0550AE"/>
                  </a:solidFill>
                  <a:effectLst/>
                  <a:latin typeface="Courier New" panose="02070309020205020404" pitchFamily="49" charset="0"/>
                  <a:cs typeface="Courier New" panose="02070309020205020404" pitchFamily="49" charset="0"/>
                </a:rPr>
                <a:t>JSON</a:t>
              </a:r>
              <a:r>
                <a:rPr lang="en-GB" sz="1600" b="1" dirty="0" err="1">
                  <a:solidFill>
                    <a:srgbClr val="1F2328"/>
                  </a:solidFill>
                  <a:effectLst/>
                  <a:latin typeface="Courier New" panose="02070309020205020404" pitchFamily="49" charset="0"/>
                  <a:cs typeface="Courier New" panose="02070309020205020404" pitchFamily="49" charset="0"/>
                </a:rPr>
                <a:t>.</a:t>
              </a:r>
              <a:r>
                <a:rPr lang="en-GB" sz="1600" b="1" dirty="0" err="1">
                  <a:solidFill>
                    <a:srgbClr val="8250DF"/>
                  </a:solidFill>
                  <a:effectLst/>
                  <a:latin typeface="Courier New" panose="02070309020205020404" pitchFamily="49" charset="0"/>
                  <a:cs typeface="Courier New" panose="02070309020205020404" pitchFamily="49" charset="0"/>
                </a:rPr>
                <a:t>stringify</a:t>
              </a:r>
              <a:r>
                <a:rPr lang="en-GB" sz="1600" b="1" dirty="0">
                  <a:solidFill>
                    <a:srgbClr val="1F2328"/>
                  </a:solidFill>
                  <a:effectLst/>
                  <a:latin typeface="Courier New" panose="02070309020205020404" pitchFamily="49" charset="0"/>
                  <a:cs typeface="Courier New" panose="02070309020205020404" pitchFamily="49" charset="0"/>
                </a:rPr>
                <a:t>(</a:t>
              </a:r>
              <a:r>
                <a:rPr lang="en-GB" sz="1600" b="1" dirty="0">
                  <a:solidFill>
                    <a:srgbClr val="953800"/>
                  </a:solidFill>
                  <a:effectLst/>
                  <a:latin typeface="Courier New" panose="02070309020205020404" pitchFamily="49" charset="0"/>
                  <a:cs typeface="Courier New" panose="02070309020205020404" pitchFamily="49" charset="0"/>
                </a:rPr>
                <a:t>data</a:t>
              </a:r>
              <a:r>
                <a:rPr lang="en-GB" sz="1600" b="1" dirty="0">
                  <a:solidFill>
                    <a:srgbClr val="1F2328"/>
                  </a:solidFill>
                  <a:effectLst/>
                  <a:latin typeface="Courier New" panose="02070309020205020404" pitchFamily="49" charset="0"/>
                  <a:cs typeface="Courier New" panose="02070309020205020404" pitchFamily="49" charset="0"/>
                </a:rPr>
                <a:t>))</a:t>
              </a:r>
            </a:p>
            <a:p>
              <a:pPr>
                <a:lnSpc>
                  <a:spcPct val="150000"/>
                </a:lnSpc>
              </a:pPr>
              <a:r>
                <a:rPr lang="en-GB" sz="1600" b="1" dirty="0">
                  <a:solidFill>
                    <a:srgbClr val="1F2328"/>
                  </a:solidFill>
                  <a:effectLst/>
                  <a:latin typeface="Courier New" panose="02070309020205020404" pitchFamily="49" charset="0"/>
                  <a:cs typeface="Courier New" panose="02070309020205020404" pitchFamily="49" charset="0"/>
                </a:rPr>
                <a:t>);</a:t>
              </a:r>
              <a:br>
                <a:rPr lang="en-GB" sz="1600" b="1" dirty="0">
                  <a:solidFill>
                    <a:srgbClr val="1F2328"/>
                  </a:solidFill>
                  <a:effectLst/>
                  <a:latin typeface="Courier New" panose="02070309020205020404" pitchFamily="49" charset="0"/>
                  <a:cs typeface="Courier New" panose="02070309020205020404" pitchFamily="49" charset="0"/>
                </a:rPr>
              </a:br>
              <a:r>
                <a:rPr lang="en-GB" sz="1600" b="1" dirty="0">
                  <a:solidFill>
                    <a:srgbClr val="CF222E"/>
                  </a:solidFill>
                  <a:effectLst/>
                  <a:latin typeface="Courier New" panose="02070309020205020404" pitchFamily="49" charset="0"/>
                  <a:cs typeface="Courier New" panose="02070309020205020404" pitchFamily="49" charset="0"/>
                </a:rPr>
                <a:t>await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err="1">
                  <a:solidFill>
                    <a:srgbClr val="0550AE"/>
                  </a:solidFill>
                  <a:effectLst/>
                  <a:latin typeface="Courier New" panose="02070309020205020404" pitchFamily="49" charset="0"/>
                  <a:cs typeface="Courier New" panose="02070309020205020404" pitchFamily="49" charset="0"/>
                </a:rPr>
                <a:t>server</a:t>
              </a:r>
              <a:r>
                <a:rPr lang="en-GB" sz="1600" b="1" dirty="0" err="1">
                  <a:solidFill>
                    <a:srgbClr val="1F2328"/>
                  </a:solidFill>
                  <a:effectLst/>
                  <a:latin typeface="Courier New" panose="02070309020205020404" pitchFamily="49" charset="0"/>
                  <a:cs typeface="Courier New" panose="02070309020205020404" pitchFamily="49" charset="0"/>
                </a:rPr>
                <a:t>.</a:t>
              </a:r>
              <a:r>
                <a:rPr lang="en-GB" sz="1600" b="1" dirty="0" err="1">
                  <a:solidFill>
                    <a:srgbClr val="8250DF"/>
                  </a:solidFill>
                  <a:effectLst/>
                  <a:latin typeface="Courier New" panose="02070309020205020404" pitchFamily="49" charset="0"/>
                  <a:cs typeface="Courier New" panose="02070309020205020404" pitchFamily="49" charset="0"/>
                </a:rPr>
                <a:t>start</a:t>
              </a:r>
              <a:r>
                <a:rPr lang="en-GB" sz="1600" b="1" dirty="0">
                  <a:solidFill>
                    <a:srgbClr val="1F2328"/>
                  </a:solidFill>
                  <a:effectLst/>
                  <a:latin typeface="Courier New" panose="02070309020205020404" pitchFamily="49" charset="0"/>
                  <a:cs typeface="Courier New" panose="02070309020205020404" pitchFamily="49" charset="0"/>
                </a:rPr>
                <a:t>();</a:t>
              </a:r>
            </a:p>
          </p:txBody>
        </p:sp>
      </p:grpSp>
    </p:spTree>
    <p:extLst>
      <p:ext uri="{BB962C8B-B14F-4D97-AF65-F5344CB8AC3E}">
        <p14:creationId xmlns:p14="http://schemas.microsoft.com/office/powerpoint/2010/main" val="17538520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59"/>
          <p:cNvSpPr txBox="1">
            <a:spLocks noGrp="1"/>
          </p:cNvSpPr>
          <p:nvPr>
            <p:ph type="title"/>
          </p:nvPr>
        </p:nvSpPr>
        <p:spPr>
          <a:xfrm>
            <a:off x="185950" y="3600000"/>
            <a:ext cx="11820099" cy="92458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Publish / Subscribe Demo</a:t>
            </a:r>
            <a:endParaRPr dirty="0"/>
          </a:p>
        </p:txBody>
      </p:sp>
      <p:sp>
        <p:nvSpPr>
          <p:cNvPr id="807" name="Google Shape;807;p59">
            <a:hlinkClick r:id="rId3"/>
          </p:cNvPr>
          <p:cNvSpPr txBox="1"/>
          <p:nvPr/>
        </p:nvSpPr>
        <p:spPr>
          <a:xfrm>
            <a:off x="1878329" y="5995452"/>
            <a:ext cx="8435340"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Space Grotesk"/>
                <a:ea typeface="Space Grotesk"/>
                <a:cs typeface="Space Grotesk"/>
                <a:sym typeface="Space Grotesk"/>
              </a:rPr>
              <a:t>https://docs.dapr.io/getting-started/quickstarts/pubsub-quickstart/</a:t>
            </a:r>
            <a:endParaRPr sz="1800" b="0" i="0" u="none" strike="noStrike" cap="none">
              <a:solidFill>
                <a:schemeClr val="dk1"/>
              </a:solidFill>
              <a:latin typeface="Space Grotesk"/>
              <a:ea typeface="Space Grotesk"/>
              <a:cs typeface="Space Grotesk"/>
              <a:sym typeface="Space Grotesk"/>
            </a:endParaRPr>
          </a:p>
        </p:txBody>
      </p:sp>
      <p:pic>
        <p:nvPicPr>
          <p:cNvPr id="2" name="Google Shape;706;p55">
            <a:extLst>
              <a:ext uri="{FF2B5EF4-FFF2-40B4-BE49-F238E27FC236}">
                <a16:creationId xmlns:a16="http://schemas.microsoft.com/office/drawing/2014/main" id="{0EE1BAAB-9631-D40F-1377-5DD38F3BD5FE}"/>
              </a:ext>
            </a:extLst>
          </p:cNvPr>
          <p:cNvPicPr preferRelativeResize="0"/>
          <p:nvPr/>
        </p:nvPicPr>
        <p:blipFill rotWithShape="1">
          <a:blip r:embed="rId4">
            <a:alphaModFix/>
          </a:blip>
          <a:srcRect/>
          <a:stretch/>
        </p:blipFill>
        <p:spPr>
          <a:xfrm>
            <a:off x="5195998" y="1440000"/>
            <a:ext cx="1800000" cy="18000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pic>
        <p:nvPicPr>
          <p:cNvPr id="812" name="Google Shape;812;p60"/>
          <p:cNvPicPr preferRelativeResize="0"/>
          <p:nvPr/>
        </p:nvPicPr>
        <p:blipFill rotWithShape="1">
          <a:blip r:embed="rId3">
            <a:alphaModFix/>
          </a:blip>
          <a:srcRect/>
          <a:stretch/>
        </p:blipFill>
        <p:spPr>
          <a:xfrm>
            <a:off x="5195998" y="1440000"/>
            <a:ext cx="1800000" cy="1800000"/>
          </a:xfrm>
          <a:prstGeom prst="rect">
            <a:avLst/>
          </a:prstGeom>
          <a:noFill/>
          <a:ln>
            <a:noFill/>
          </a:ln>
        </p:spPr>
      </p:pic>
      <p:sp>
        <p:nvSpPr>
          <p:cNvPr id="813" name="Google Shape;813;p60"/>
          <p:cNvSpPr txBox="1">
            <a:spLocks noGrp="1"/>
          </p:cNvSpPr>
          <p:nvPr>
            <p:ph type="title"/>
          </p:nvPr>
        </p:nvSpPr>
        <p:spPr>
          <a:xfrm>
            <a:off x="185950" y="3600000"/>
            <a:ext cx="11820099" cy="92458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State Management API (Key/Value)</a:t>
            </a:r>
            <a:endParaRPr dirty="0"/>
          </a:p>
        </p:txBody>
      </p:sp>
      <p:sp>
        <p:nvSpPr>
          <p:cNvPr id="814" name="Google Shape;814;p60">
            <a:hlinkClick r:id="rId4"/>
          </p:cNvPr>
          <p:cNvSpPr txBox="1"/>
          <p:nvPr/>
        </p:nvSpPr>
        <p:spPr>
          <a:xfrm>
            <a:off x="848391" y="5995452"/>
            <a:ext cx="1049521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Space Grotesk"/>
                <a:ea typeface="Space Grotesk"/>
                <a:cs typeface="Space Grotesk"/>
                <a:sym typeface="Space Grotesk"/>
              </a:rPr>
              <a:t>https://docs.dapr.io/developing-applications/building-blocks/state-management/</a:t>
            </a:r>
            <a:endParaRPr sz="1800" b="0" i="0" u="none" strike="noStrike" cap="none">
              <a:solidFill>
                <a:schemeClr val="dk1"/>
              </a:solidFill>
              <a:latin typeface="Space Grotesk"/>
              <a:ea typeface="Space Grotesk"/>
              <a:cs typeface="Space Grotesk"/>
              <a:sym typeface="Space Grotesk"/>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DE25B-965B-FAEA-6642-79CE8AD64C79}"/>
            </a:ext>
          </a:extLst>
        </p:cNvPr>
        <p:cNvGrpSpPr/>
        <p:nvPr/>
      </p:nvGrpSpPr>
      <p:grpSpPr>
        <a:xfrm>
          <a:off x="0" y="0"/>
          <a:ext cx="0" cy="0"/>
          <a:chOff x="0" y="0"/>
          <a:chExt cx="0" cy="0"/>
        </a:xfrm>
      </p:grpSpPr>
      <p:pic>
        <p:nvPicPr>
          <p:cNvPr id="3" name="Google Shape;614;p50">
            <a:extLst>
              <a:ext uri="{FF2B5EF4-FFF2-40B4-BE49-F238E27FC236}">
                <a16:creationId xmlns:a16="http://schemas.microsoft.com/office/drawing/2014/main" id="{79D0F6E9-CF62-D9FF-117C-EC75B4E059CA}"/>
              </a:ext>
            </a:extLst>
          </p:cNvPr>
          <p:cNvPicPr preferRelativeResize="0"/>
          <p:nvPr/>
        </p:nvPicPr>
        <p:blipFill rotWithShape="1">
          <a:blip r:embed="rId2">
            <a:alphaModFix/>
          </a:blip>
          <a:srcRect/>
          <a:stretch/>
        </p:blipFill>
        <p:spPr>
          <a:xfrm>
            <a:off x="2214490" y="2062373"/>
            <a:ext cx="1080000" cy="1080000"/>
          </a:xfrm>
          <a:prstGeom prst="rect">
            <a:avLst/>
          </a:prstGeom>
          <a:noFill/>
          <a:ln>
            <a:noFill/>
          </a:ln>
        </p:spPr>
      </p:pic>
      <p:sp>
        <p:nvSpPr>
          <p:cNvPr id="8" name="Title 7">
            <a:extLst>
              <a:ext uri="{FF2B5EF4-FFF2-40B4-BE49-F238E27FC236}">
                <a16:creationId xmlns:a16="http://schemas.microsoft.com/office/drawing/2014/main" id="{A544181B-1E58-249A-B3B5-221EDB7DAC93}"/>
              </a:ext>
            </a:extLst>
          </p:cNvPr>
          <p:cNvSpPr>
            <a:spLocks noGrp="1"/>
          </p:cNvSpPr>
          <p:nvPr>
            <p:ph type="title"/>
          </p:nvPr>
        </p:nvSpPr>
        <p:spPr>
          <a:xfrm>
            <a:off x="196754" y="214127"/>
            <a:ext cx="11820099" cy="924588"/>
          </a:xfrm>
        </p:spPr>
        <p:txBody>
          <a:bodyPr/>
          <a:lstStyle/>
          <a:p>
            <a:r>
              <a:rPr lang="en-US" dirty="0"/>
              <a:t>State Management</a:t>
            </a:r>
            <a:endParaRPr lang="en-NL" dirty="0"/>
          </a:p>
        </p:txBody>
      </p:sp>
      <p:sp>
        <p:nvSpPr>
          <p:cNvPr id="9" name="TextBox 8">
            <a:extLst>
              <a:ext uri="{FF2B5EF4-FFF2-40B4-BE49-F238E27FC236}">
                <a16:creationId xmlns:a16="http://schemas.microsoft.com/office/drawing/2014/main" id="{465BAD8B-2154-978B-0E8F-48008BF8EEE8}"/>
              </a:ext>
            </a:extLst>
          </p:cNvPr>
          <p:cNvSpPr txBox="1"/>
          <p:nvPr/>
        </p:nvSpPr>
        <p:spPr>
          <a:xfrm>
            <a:off x="5617281" y="2321695"/>
            <a:ext cx="6354625" cy="2129365"/>
          </a:xfrm>
          <a:prstGeom prst="rect">
            <a:avLst/>
          </a:prstGeom>
          <a:noFill/>
        </p:spPr>
        <p:txBody>
          <a:bodyPr wrap="none" rtlCol="0">
            <a:spAutoFit/>
          </a:bodyPr>
          <a:lstStyle/>
          <a:p>
            <a:pPr>
              <a:lnSpc>
                <a:spcPct val="150000"/>
              </a:lnSpc>
            </a:pPr>
            <a:r>
              <a:rPr lang="en-US" sz="1800" dirty="0">
                <a:latin typeface="Space Grotesk" pitchFamily="2" charset="0"/>
                <a:cs typeface="Space Grotesk" pitchFamily="2" charset="0"/>
              </a:rPr>
              <a:t>- Integrates with many state stores</a:t>
            </a:r>
          </a:p>
          <a:p>
            <a:pPr>
              <a:lnSpc>
                <a:spcPct val="150000"/>
              </a:lnSpc>
            </a:pPr>
            <a:r>
              <a:rPr lang="en-US" sz="1800" dirty="0">
                <a:latin typeface="Space Grotesk" pitchFamily="2" charset="0"/>
                <a:cs typeface="Space Grotesk" pitchFamily="2" charset="0"/>
              </a:rPr>
              <a:t>- Configurable concurrency and consistency behaviors</a:t>
            </a:r>
          </a:p>
          <a:p>
            <a:pPr>
              <a:lnSpc>
                <a:spcPct val="150000"/>
              </a:lnSpc>
            </a:pPr>
            <a:r>
              <a:rPr lang="en-US" sz="1800" dirty="0">
                <a:latin typeface="Space Grotesk" pitchFamily="2" charset="0"/>
                <a:cs typeface="Space Grotesk" pitchFamily="2" charset="0"/>
              </a:rPr>
              <a:t>- Use bulk operations</a:t>
            </a:r>
          </a:p>
          <a:p>
            <a:pPr>
              <a:lnSpc>
                <a:spcPct val="150000"/>
              </a:lnSpc>
            </a:pPr>
            <a:r>
              <a:rPr lang="en-US" sz="1800" dirty="0">
                <a:latin typeface="Space Grotesk" pitchFamily="2" charset="0"/>
                <a:cs typeface="Space Grotesk" pitchFamily="2" charset="0"/>
              </a:rPr>
              <a:t>- Use resiliency policies</a:t>
            </a:r>
          </a:p>
          <a:p>
            <a:pPr>
              <a:lnSpc>
                <a:spcPct val="150000"/>
              </a:lnSpc>
            </a:pPr>
            <a:r>
              <a:rPr lang="en-US" sz="1800" dirty="0">
                <a:latin typeface="Space Grotesk" pitchFamily="2" charset="0"/>
                <a:cs typeface="Space Grotesk" pitchFamily="2" charset="0"/>
              </a:rPr>
              <a:t>- Limit access by using scopes</a:t>
            </a:r>
          </a:p>
        </p:txBody>
      </p:sp>
      <p:sp>
        <p:nvSpPr>
          <p:cNvPr id="10" name="TextBox 9">
            <a:extLst>
              <a:ext uri="{FF2B5EF4-FFF2-40B4-BE49-F238E27FC236}">
                <a16:creationId xmlns:a16="http://schemas.microsoft.com/office/drawing/2014/main" id="{21722B08-E82A-8080-6747-0D247B90A379}"/>
              </a:ext>
            </a:extLst>
          </p:cNvPr>
          <p:cNvSpPr txBox="1"/>
          <p:nvPr/>
        </p:nvSpPr>
        <p:spPr>
          <a:xfrm>
            <a:off x="422770" y="3434244"/>
            <a:ext cx="4663440" cy="1432315"/>
          </a:xfrm>
          <a:prstGeom prst="rect">
            <a:avLst/>
          </a:prstGeom>
          <a:noFill/>
        </p:spPr>
        <p:txBody>
          <a:bodyPr wrap="square" rtlCol="0">
            <a:spAutoFit/>
          </a:bodyPr>
          <a:lstStyle/>
          <a:p>
            <a:pPr algn="ctr">
              <a:lnSpc>
                <a:spcPct val="150000"/>
              </a:lnSpc>
            </a:pPr>
            <a:r>
              <a:rPr lang="en-US" sz="2000" b="1" dirty="0">
                <a:solidFill>
                  <a:schemeClr val="accent2"/>
                </a:solidFill>
                <a:latin typeface="Space Grotesk" pitchFamily="2" charset="0"/>
                <a:cs typeface="Space Grotesk" pitchFamily="2" charset="0"/>
              </a:rPr>
              <a:t>The state management API allows key/value pair storage across many supported state stores.</a:t>
            </a:r>
            <a:endParaRPr lang="en-NL" sz="2000" b="1" dirty="0">
              <a:solidFill>
                <a:schemeClr val="accent2"/>
              </a:solidFill>
              <a:latin typeface="Space Grotesk" pitchFamily="2" charset="0"/>
              <a:cs typeface="Space Grotesk" pitchFamily="2" charset="0"/>
            </a:endParaRPr>
          </a:p>
        </p:txBody>
      </p:sp>
    </p:spTree>
    <p:extLst>
      <p:ext uri="{BB962C8B-B14F-4D97-AF65-F5344CB8AC3E}">
        <p14:creationId xmlns:p14="http://schemas.microsoft.com/office/powerpoint/2010/main" val="42345661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pic>
        <p:nvPicPr>
          <p:cNvPr id="819" name="Google Shape;819;p61"/>
          <p:cNvPicPr preferRelativeResize="0"/>
          <p:nvPr/>
        </p:nvPicPr>
        <p:blipFill rotWithShape="1">
          <a:blip r:embed="rId3">
            <a:alphaModFix/>
          </a:blip>
          <a:srcRect/>
          <a:stretch/>
        </p:blipFill>
        <p:spPr>
          <a:xfrm>
            <a:off x="10868615" y="133240"/>
            <a:ext cx="1080000" cy="1080000"/>
          </a:xfrm>
          <a:prstGeom prst="rect">
            <a:avLst/>
          </a:prstGeom>
          <a:noFill/>
          <a:ln>
            <a:noFill/>
          </a:ln>
        </p:spPr>
      </p:pic>
      <p:sp>
        <p:nvSpPr>
          <p:cNvPr id="820" name="Google Shape;820;p61"/>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a:t>State Management (Key/Value)</a:t>
            </a:r>
            <a:endParaRPr/>
          </a:p>
        </p:txBody>
      </p:sp>
      <p:pic>
        <p:nvPicPr>
          <p:cNvPr id="821" name="Google Shape;821;p61"/>
          <p:cNvPicPr preferRelativeResize="0"/>
          <p:nvPr/>
        </p:nvPicPr>
        <p:blipFill rotWithShape="1">
          <a:blip r:embed="rId4">
            <a:alphaModFix/>
          </a:blip>
          <a:srcRect/>
          <a:stretch/>
        </p:blipFill>
        <p:spPr>
          <a:xfrm>
            <a:off x="3581576" y="2520268"/>
            <a:ext cx="1080000" cy="1080000"/>
          </a:xfrm>
          <a:prstGeom prst="rect">
            <a:avLst/>
          </a:prstGeom>
          <a:noFill/>
          <a:ln>
            <a:noFill/>
          </a:ln>
        </p:spPr>
      </p:pic>
      <p:cxnSp>
        <p:nvCxnSpPr>
          <p:cNvPr id="822" name="Google Shape;822;p61"/>
          <p:cNvCxnSpPr/>
          <p:nvPr/>
        </p:nvCxnSpPr>
        <p:spPr>
          <a:xfrm>
            <a:off x="2808648" y="3050620"/>
            <a:ext cx="800224" cy="0"/>
          </a:xfrm>
          <a:prstGeom prst="straightConnector1">
            <a:avLst/>
          </a:prstGeom>
          <a:noFill/>
          <a:ln w="25400" cap="flat" cmpd="sng">
            <a:solidFill>
              <a:schemeClr val="dk1"/>
            </a:solidFill>
            <a:prstDash val="solid"/>
            <a:miter lim="800000"/>
            <a:headEnd type="none" w="sm" len="sm"/>
            <a:tailEnd type="triangle" w="lg" len="lg"/>
          </a:ln>
        </p:spPr>
      </p:cxnSp>
      <p:grpSp>
        <p:nvGrpSpPr>
          <p:cNvPr id="823" name="Google Shape;823;p61"/>
          <p:cNvGrpSpPr/>
          <p:nvPr/>
        </p:nvGrpSpPr>
        <p:grpSpPr>
          <a:xfrm>
            <a:off x="756951" y="1980268"/>
            <a:ext cx="2160000" cy="2160000"/>
            <a:chOff x="756951" y="1980268"/>
            <a:chExt cx="2160000" cy="2160000"/>
          </a:xfrm>
        </p:grpSpPr>
        <p:pic>
          <p:nvPicPr>
            <p:cNvPr id="824" name="Google Shape;824;p61"/>
            <p:cNvPicPr preferRelativeResize="0"/>
            <p:nvPr/>
          </p:nvPicPr>
          <p:blipFill rotWithShape="1">
            <a:blip r:embed="rId5">
              <a:alphaModFix/>
            </a:blip>
            <a:srcRect/>
            <a:stretch/>
          </p:blipFill>
          <p:spPr>
            <a:xfrm>
              <a:off x="756951" y="1980268"/>
              <a:ext cx="2160000" cy="2160000"/>
            </a:xfrm>
            <a:prstGeom prst="rect">
              <a:avLst/>
            </a:prstGeom>
            <a:noFill/>
            <a:ln>
              <a:noFill/>
            </a:ln>
          </p:spPr>
        </p:pic>
        <p:sp>
          <p:nvSpPr>
            <p:cNvPr id="825" name="Google Shape;825;p61"/>
            <p:cNvSpPr txBox="1"/>
            <p:nvPr/>
          </p:nvSpPr>
          <p:spPr>
            <a:xfrm>
              <a:off x="935140" y="2854487"/>
              <a:ext cx="1773936"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Space Grotesk"/>
                  <a:ea typeface="Space Grotesk"/>
                  <a:cs typeface="Space Grotesk"/>
                  <a:sym typeface="Space Grotesk"/>
                </a:rPr>
                <a:t>Orders</a:t>
              </a:r>
              <a:endParaRPr sz="2400" b="1" i="0" u="none" strike="noStrike" cap="none">
                <a:solidFill>
                  <a:schemeClr val="lt1"/>
                </a:solidFill>
                <a:latin typeface="Space Grotesk"/>
                <a:ea typeface="Space Grotesk"/>
                <a:cs typeface="Space Grotesk"/>
                <a:sym typeface="Space Grotesk"/>
              </a:endParaRPr>
            </a:p>
          </p:txBody>
        </p:sp>
      </p:grpSp>
      <p:grpSp>
        <p:nvGrpSpPr>
          <p:cNvPr id="826" name="Google Shape;826;p61"/>
          <p:cNvGrpSpPr/>
          <p:nvPr/>
        </p:nvGrpSpPr>
        <p:grpSpPr>
          <a:xfrm>
            <a:off x="5503564" y="2328196"/>
            <a:ext cx="1440000" cy="1440000"/>
            <a:chOff x="5360325" y="2988326"/>
            <a:chExt cx="1440000" cy="1440000"/>
          </a:xfrm>
        </p:grpSpPr>
        <p:pic>
          <p:nvPicPr>
            <p:cNvPr id="827" name="Google Shape;827;p61"/>
            <p:cNvPicPr preferRelativeResize="0"/>
            <p:nvPr/>
          </p:nvPicPr>
          <p:blipFill rotWithShape="1">
            <a:blip r:embed="rId6">
              <a:alphaModFix/>
            </a:blip>
            <a:srcRect/>
            <a:stretch/>
          </p:blipFill>
          <p:spPr>
            <a:xfrm>
              <a:off x="5360325" y="2988326"/>
              <a:ext cx="1440000" cy="1440000"/>
            </a:xfrm>
            <a:prstGeom prst="rect">
              <a:avLst/>
            </a:prstGeom>
            <a:noFill/>
            <a:ln>
              <a:noFill/>
            </a:ln>
          </p:spPr>
        </p:pic>
        <p:sp>
          <p:nvSpPr>
            <p:cNvPr id="828" name="Google Shape;828;p61"/>
            <p:cNvSpPr txBox="1"/>
            <p:nvPr/>
          </p:nvSpPr>
          <p:spPr>
            <a:xfrm>
              <a:off x="5396314" y="3707054"/>
              <a:ext cx="1368021"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Space Grotesk"/>
                  <a:ea typeface="Space Grotesk"/>
                  <a:cs typeface="Space Grotesk"/>
                  <a:sym typeface="Space Grotesk"/>
                </a:rPr>
                <a:t>State store</a:t>
              </a:r>
              <a:endParaRPr sz="1600" b="1" i="0" u="none" strike="noStrike" cap="none">
                <a:solidFill>
                  <a:schemeClr val="dk1"/>
                </a:solidFill>
                <a:latin typeface="Space Grotesk"/>
                <a:ea typeface="Space Grotesk"/>
                <a:cs typeface="Space Grotesk"/>
                <a:sym typeface="Space Grotesk"/>
              </a:endParaRPr>
            </a:p>
          </p:txBody>
        </p:sp>
      </p:grpSp>
      <p:cxnSp>
        <p:nvCxnSpPr>
          <p:cNvPr id="829" name="Google Shape;829;p61"/>
          <p:cNvCxnSpPr/>
          <p:nvPr/>
        </p:nvCxnSpPr>
        <p:spPr>
          <a:xfrm>
            <a:off x="4661576" y="3050620"/>
            <a:ext cx="800224" cy="0"/>
          </a:xfrm>
          <a:prstGeom prst="straightConnector1">
            <a:avLst/>
          </a:prstGeom>
          <a:noFill/>
          <a:ln w="25400" cap="flat" cmpd="sng">
            <a:solidFill>
              <a:schemeClr val="dk1"/>
            </a:solidFill>
            <a:prstDash val="solid"/>
            <a:miter lim="800000"/>
            <a:headEnd type="none" w="sm" len="sm"/>
            <a:tailEnd type="triangle" w="lg" len="lg"/>
          </a:ln>
        </p:spPr>
      </p:cxnSp>
      <p:graphicFrame>
        <p:nvGraphicFramePr>
          <p:cNvPr id="830" name="Google Shape;830;p61"/>
          <p:cNvGraphicFramePr/>
          <p:nvPr/>
        </p:nvGraphicFramePr>
        <p:xfrm>
          <a:off x="7603614" y="2366890"/>
          <a:ext cx="4304225" cy="1438975"/>
        </p:xfrm>
        <a:graphic>
          <a:graphicData uri="http://schemas.openxmlformats.org/drawingml/2006/table">
            <a:tbl>
              <a:tblPr>
                <a:noFill/>
                <a:tableStyleId>{AB39FD84-3D69-4937-9D8F-CB47EF7A7876}</a:tableStyleId>
              </a:tblPr>
              <a:tblGrid>
                <a:gridCol w="1732900">
                  <a:extLst>
                    <a:ext uri="{9D8B030D-6E8A-4147-A177-3AD203B41FA5}">
                      <a16:colId xmlns:a16="http://schemas.microsoft.com/office/drawing/2014/main" val="20000"/>
                    </a:ext>
                  </a:extLst>
                </a:gridCol>
                <a:gridCol w="921275">
                  <a:extLst>
                    <a:ext uri="{9D8B030D-6E8A-4147-A177-3AD203B41FA5}">
                      <a16:colId xmlns:a16="http://schemas.microsoft.com/office/drawing/2014/main" val="20001"/>
                    </a:ext>
                  </a:extLst>
                </a:gridCol>
                <a:gridCol w="1650050">
                  <a:extLst>
                    <a:ext uri="{9D8B030D-6E8A-4147-A177-3AD203B41FA5}">
                      <a16:colId xmlns:a16="http://schemas.microsoft.com/office/drawing/2014/main" val="20002"/>
                    </a:ext>
                  </a:extLst>
                </a:gridCol>
              </a:tblGrid>
              <a:tr h="37697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solidFill>
                            <a:srgbClr val="FFFFFF"/>
                          </a:solidFill>
                          <a:latin typeface="Space Grotesk" pitchFamily="2" charset="0"/>
                          <a:ea typeface="Arial"/>
                          <a:cs typeface="Space Grotesk" pitchFamily="2" charset="0"/>
                          <a:sym typeface="Arial"/>
                        </a:rPr>
                        <a:t>key</a:t>
                      </a:r>
                      <a:endParaRPr sz="1400" b="1" u="none" strike="noStrike" cap="none" dirty="0">
                        <a:solidFill>
                          <a:srgbClr val="FFFFFF"/>
                        </a:solidFill>
                        <a:latin typeface="Space Grotesk" pitchFamily="2" charset="0"/>
                        <a:ea typeface="Arial"/>
                        <a:cs typeface="Space Grotesk" pitchFamily="2" charset="0"/>
                        <a:sym typeface="Arial"/>
                      </a:endParaRPr>
                    </a:p>
                  </a:txBody>
                  <a:tcPr marL="91450" marR="0" marT="914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dirty="0">
                          <a:solidFill>
                            <a:srgbClr val="FFFFFF"/>
                          </a:solidFill>
                          <a:latin typeface="Space Grotesk" pitchFamily="2" charset="0"/>
                          <a:ea typeface="Arial"/>
                          <a:cs typeface="Space Grotesk" pitchFamily="2" charset="0"/>
                          <a:sym typeface="Arial"/>
                        </a:rPr>
                        <a:t>field</a:t>
                      </a:r>
                      <a:endParaRPr sz="1400" u="none" strike="noStrike" cap="none" dirty="0">
                        <a:latin typeface="Space Grotesk" pitchFamily="2" charset="0"/>
                        <a:ea typeface="Arial"/>
                        <a:cs typeface="Space Grotesk" pitchFamily="2" charset="0"/>
                        <a:sym typeface="Arial"/>
                      </a:endParaRPr>
                    </a:p>
                  </a:txBody>
                  <a:tcPr marL="91450" marR="0" marT="914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solidFill>
                            <a:srgbClr val="FFFFFF"/>
                          </a:solidFill>
                          <a:latin typeface="Space Grotesk" pitchFamily="2" charset="0"/>
                          <a:ea typeface="Arial"/>
                          <a:cs typeface="Space Grotesk" pitchFamily="2" charset="0"/>
                          <a:sym typeface="Arial"/>
                        </a:rPr>
                        <a:t>value</a:t>
                      </a:r>
                      <a:endParaRPr sz="1400" b="1" u="none" strike="noStrike" cap="none" dirty="0">
                        <a:solidFill>
                          <a:srgbClr val="FFFFFF"/>
                        </a:solidFill>
                        <a:latin typeface="Space Grotesk" pitchFamily="2" charset="0"/>
                        <a:ea typeface="Arial"/>
                        <a:cs typeface="Space Grotesk" pitchFamily="2" charset="0"/>
                        <a:sym typeface="Arial"/>
                      </a:endParaRPr>
                    </a:p>
                  </a:txBody>
                  <a:tcPr marL="91450" marR="0" marT="914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6096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latin typeface="Space Grotesk" pitchFamily="2" charset="0"/>
                          <a:ea typeface="Arial"/>
                          <a:cs typeface="Space Grotesk" pitchFamily="2" charset="0"/>
                          <a:sym typeface="Arial"/>
                        </a:rPr>
                        <a:t>orders</a:t>
                      </a:r>
                      <a:r>
                        <a:rPr lang="en-US" sz="1400" b="0" u="none" strike="noStrike" cap="none" dirty="0">
                          <a:latin typeface="Space Grotesk" pitchFamily="2" charset="0"/>
                          <a:ea typeface="Arial"/>
                          <a:cs typeface="Space Grotesk" pitchFamily="2" charset="0"/>
                          <a:sym typeface="Arial"/>
                        </a:rPr>
                        <a:t>||order1</a:t>
                      </a:r>
                      <a:endParaRPr sz="1400" b="0" u="none" strike="noStrike" cap="none" dirty="0">
                        <a:solidFill>
                          <a:srgbClr val="1A1A1A"/>
                        </a:solidFill>
                        <a:latin typeface="Space Grotesk" pitchFamily="2" charset="0"/>
                        <a:ea typeface="Arial"/>
                        <a:cs typeface="Space Grotesk" pitchFamily="2" charset="0"/>
                        <a:sym typeface="Arial"/>
                      </a:endParaRPr>
                    </a:p>
                  </a:txBody>
                  <a:tcPr marL="91450" marR="9145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u="none" strike="noStrike" cap="none" dirty="0">
                          <a:solidFill>
                            <a:srgbClr val="1A1A1A"/>
                          </a:solidFill>
                          <a:latin typeface="Space Grotesk" pitchFamily="2" charset="0"/>
                          <a:ea typeface="Arial"/>
                          <a:cs typeface="Space Grotesk" pitchFamily="2" charset="0"/>
                          <a:sym typeface="Arial"/>
                        </a:rPr>
                        <a:t>data</a:t>
                      </a:r>
                      <a:endParaRPr sz="1400" u="none" strike="noStrike" cap="none" dirty="0">
                        <a:latin typeface="Space Grotesk" pitchFamily="2" charset="0"/>
                        <a:ea typeface="Arial"/>
                        <a:cs typeface="Space Grotesk" pitchFamily="2" charset="0"/>
                        <a:sym typeface="Arial"/>
                      </a:endParaRPr>
                    </a:p>
                  </a:txBody>
                  <a:tcPr marL="91450" marR="9145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400" u="none" strike="noStrike" cap="none" dirty="0">
                          <a:solidFill>
                            <a:srgbClr val="202192"/>
                          </a:solidFill>
                          <a:latin typeface="Space Grotesk" pitchFamily="2" charset="0"/>
                          <a:ea typeface="Arial"/>
                          <a:cs typeface="Space Grotesk" pitchFamily="2" charset="0"/>
                          <a:sym typeface="Arial"/>
                        </a:rPr>
                        <a:t>"</a:t>
                      </a:r>
                      <a:r>
                        <a:rPr lang="en-US" sz="1400" u="none" strike="noStrike" cap="none" dirty="0">
                          <a:latin typeface="Space Grotesk" pitchFamily="2" charset="0"/>
                          <a:ea typeface="Arial"/>
                          <a:cs typeface="Space Grotesk" pitchFamily="2" charset="0"/>
                          <a:sym typeface="Arial"/>
                        </a:rPr>
                        <a:t>{orderId:1}</a:t>
                      </a:r>
                      <a:r>
                        <a:rPr lang="en-US" sz="1400" b="0" u="none" strike="noStrike" cap="none" dirty="0">
                          <a:latin typeface="Space Grotesk" pitchFamily="2" charset="0"/>
                          <a:ea typeface="Arial"/>
                          <a:cs typeface="Space Grotesk" pitchFamily="2" charset="0"/>
                          <a:sym typeface="Arial"/>
                        </a:rPr>
                        <a:t>"</a:t>
                      </a:r>
                      <a:endParaRPr sz="1400" b="0" u="none" strike="noStrike" cap="none" dirty="0">
                        <a:solidFill>
                          <a:srgbClr val="1A1A1A"/>
                        </a:solidFill>
                        <a:latin typeface="Space Grotesk" pitchFamily="2" charset="0"/>
                        <a:ea typeface="Arial"/>
                        <a:cs typeface="Space Grotesk" pitchFamily="2" charset="0"/>
                        <a:sym typeface="Arial"/>
                      </a:endParaRPr>
                    </a:p>
                  </a:txBody>
                  <a:tcPr marL="91450" marR="9145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2F2"/>
                    </a:solidFill>
                  </a:tcPr>
                </a:tc>
                <a:extLst>
                  <a:ext uri="{0D108BD9-81ED-4DB2-BD59-A6C34878D82A}">
                    <a16:rowId xmlns:a16="http://schemas.microsoft.com/office/drawing/2014/main" val="10001"/>
                  </a:ext>
                </a:extLst>
              </a:tr>
              <a:tr h="452375">
                <a:tc>
                  <a:txBody>
                    <a:bodyPr/>
                    <a:lstStyle/>
                    <a:p>
                      <a:pPr marL="0" marR="0" lvl="0" indent="0" algn="l" rtl="0">
                        <a:lnSpc>
                          <a:spcPct val="100000"/>
                        </a:lnSpc>
                        <a:spcBef>
                          <a:spcPts val="0"/>
                        </a:spcBef>
                        <a:spcAft>
                          <a:spcPts val="0"/>
                        </a:spcAft>
                        <a:buClr>
                          <a:srgbClr val="000000"/>
                        </a:buClr>
                        <a:buSzPts val="1400"/>
                        <a:buFont typeface="Consolas"/>
                        <a:buNone/>
                      </a:pPr>
                      <a:r>
                        <a:rPr lang="en-US" sz="1400" u="none" strike="noStrike" cap="none" dirty="0">
                          <a:latin typeface="Space Grotesk" pitchFamily="2" charset="0"/>
                          <a:ea typeface="Arial"/>
                          <a:cs typeface="Space Grotesk" pitchFamily="2" charset="0"/>
                          <a:sym typeface="Arial"/>
                        </a:rPr>
                        <a:t>orders</a:t>
                      </a:r>
                      <a:r>
                        <a:rPr lang="en-US" sz="1400" b="0" u="none" strike="noStrike" cap="none" dirty="0">
                          <a:latin typeface="Space Grotesk" pitchFamily="2" charset="0"/>
                          <a:ea typeface="Arial"/>
                          <a:cs typeface="Space Grotesk" pitchFamily="2" charset="0"/>
                          <a:sym typeface="Arial"/>
                        </a:rPr>
                        <a:t>||order1</a:t>
                      </a:r>
                      <a:endParaRPr sz="1400" b="0" u="none" strike="noStrike" cap="none" dirty="0">
                        <a:solidFill>
                          <a:srgbClr val="1A1A1A"/>
                        </a:solidFill>
                        <a:latin typeface="Space Grotesk" pitchFamily="2" charset="0"/>
                        <a:ea typeface="Arial"/>
                        <a:cs typeface="Space Grotesk" pitchFamily="2" charset="0"/>
                        <a:sym typeface="Arial"/>
                      </a:endParaRPr>
                    </a:p>
                  </a:txBody>
                  <a:tcPr marL="91450" marR="9145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u="none" strike="noStrike" cap="none" dirty="0">
                          <a:solidFill>
                            <a:srgbClr val="1A1A1A"/>
                          </a:solidFill>
                          <a:latin typeface="Space Grotesk" pitchFamily="2" charset="0"/>
                          <a:ea typeface="Arial"/>
                          <a:cs typeface="Space Grotesk" pitchFamily="2" charset="0"/>
                          <a:sym typeface="Arial"/>
                        </a:rPr>
                        <a:t>version</a:t>
                      </a:r>
                      <a:endParaRPr sz="1400" u="none" strike="noStrike" cap="none" dirty="0">
                        <a:latin typeface="Space Grotesk" pitchFamily="2" charset="0"/>
                        <a:ea typeface="Arial"/>
                        <a:cs typeface="Space Grotesk" pitchFamily="2" charset="0"/>
                        <a:sym typeface="Arial"/>
                      </a:endParaRPr>
                    </a:p>
                  </a:txBody>
                  <a:tcPr marL="91450" marR="9145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u="none" strike="noStrike" cap="none" dirty="0">
                          <a:solidFill>
                            <a:srgbClr val="1A1A1A"/>
                          </a:solidFill>
                          <a:latin typeface="Space Grotesk" pitchFamily="2" charset="0"/>
                          <a:ea typeface="Arial"/>
                          <a:cs typeface="Space Grotesk" pitchFamily="2" charset="0"/>
                          <a:sym typeface="Arial"/>
                        </a:rPr>
                        <a:t>1</a:t>
                      </a:r>
                      <a:endParaRPr sz="1400" u="none" strike="noStrike" cap="none" dirty="0">
                        <a:latin typeface="Space Grotesk" pitchFamily="2" charset="0"/>
                        <a:ea typeface="Arial"/>
                        <a:cs typeface="Space Grotesk" pitchFamily="2" charset="0"/>
                        <a:sym typeface="Arial"/>
                      </a:endParaRPr>
                    </a:p>
                  </a:txBody>
                  <a:tcPr marL="91450" marR="9145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2F2"/>
                    </a:solidFill>
                  </a:tcPr>
                </a:tc>
                <a:extLst>
                  <a:ext uri="{0D108BD9-81ED-4DB2-BD59-A6C34878D82A}">
                    <a16:rowId xmlns:a16="http://schemas.microsoft.com/office/drawing/2014/main" val="10002"/>
                  </a:ext>
                </a:extLst>
              </a:tr>
            </a:tbl>
          </a:graphicData>
        </a:graphic>
      </p:graphicFrame>
      <p:grpSp>
        <p:nvGrpSpPr>
          <p:cNvPr id="831" name="Google Shape;831;p61"/>
          <p:cNvGrpSpPr/>
          <p:nvPr/>
        </p:nvGrpSpPr>
        <p:grpSpPr>
          <a:xfrm>
            <a:off x="935140" y="4670620"/>
            <a:ext cx="5610478" cy="1767023"/>
            <a:chOff x="613085" y="4761608"/>
            <a:chExt cx="5610478" cy="1767023"/>
          </a:xfrm>
        </p:grpSpPr>
        <p:sp>
          <p:nvSpPr>
            <p:cNvPr id="832" name="Google Shape;832;p61"/>
            <p:cNvSpPr txBox="1"/>
            <p:nvPr/>
          </p:nvSpPr>
          <p:spPr>
            <a:xfrm>
              <a:off x="613085" y="4761608"/>
              <a:ext cx="5610478"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78D4"/>
                </a:buClr>
                <a:buSzPts val="1800"/>
                <a:buFont typeface="Arial"/>
                <a:buNone/>
              </a:pPr>
              <a:r>
                <a:rPr lang="en-US" sz="1600" b="1" i="0" u="none" strike="noStrike" cap="none" dirty="0">
                  <a:solidFill>
                    <a:schemeClr val="accent2"/>
                  </a:solidFill>
                  <a:latin typeface="Space Grotesk" pitchFamily="2" charset="0"/>
                  <a:cs typeface="Space Grotesk" pitchFamily="2" charset="0"/>
                  <a:sym typeface="Arial"/>
                </a:rPr>
                <a:t>POST</a:t>
              </a:r>
              <a:br>
                <a:rPr lang="en-US" sz="1600" b="0" i="0" u="none" strike="noStrike" cap="none" dirty="0">
                  <a:solidFill>
                    <a:schemeClr val="dk1"/>
                  </a:solidFill>
                  <a:latin typeface="Space Grotesk" pitchFamily="2" charset="0"/>
                  <a:cs typeface="Space Grotesk" pitchFamily="2" charset="0"/>
                  <a:sym typeface="Arial"/>
                </a:rPr>
              </a:br>
              <a:r>
                <a:rPr lang="en-US" sz="1600" b="0" i="0" u="none" strike="noStrike" cap="none" dirty="0">
                  <a:solidFill>
                    <a:schemeClr val="dk1"/>
                  </a:solidFill>
                  <a:latin typeface="Space Grotesk" pitchFamily="2" charset="0"/>
                  <a:cs typeface="Space Grotesk" pitchFamily="2" charset="0"/>
                  <a:sym typeface="Arial"/>
                </a:rPr>
                <a:t>http://localhost:3500/v1.0/</a:t>
              </a:r>
              <a:r>
                <a:rPr lang="en-US" sz="1600" b="1" i="0" u="none" strike="noStrike" cap="none" dirty="0">
                  <a:solidFill>
                    <a:schemeClr val="accent6"/>
                  </a:solidFill>
                  <a:latin typeface="Space Grotesk" pitchFamily="2" charset="0"/>
                  <a:cs typeface="Space Grotesk" pitchFamily="2" charset="0"/>
                  <a:sym typeface="Arial"/>
                </a:rPr>
                <a:t>state</a:t>
              </a:r>
              <a:r>
                <a:rPr lang="en-US" sz="1600" b="0" i="0" u="none" strike="noStrike" cap="none" dirty="0">
                  <a:solidFill>
                    <a:schemeClr val="dk1"/>
                  </a:solidFill>
                  <a:latin typeface="Space Grotesk" pitchFamily="2" charset="0"/>
                  <a:cs typeface="Space Grotesk" pitchFamily="2" charset="0"/>
                  <a:sym typeface="Arial"/>
                </a:rPr>
                <a:t>/</a:t>
              </a:r>
              <a:r>
                <a:rPr lang="en-US" sz="1600" b="0" i="0" u="none" strike="noStrike" cap="none" dirty="0">
                  <a:solidFill>
                    <a:schemeClr val="accent1"/>
                  </a:solidFill>
                  <a:latin typeface="Space Grotesk" pitchFamily="2" charset="0"/>
                  <a:cs typeface="Space Grotesk" pitchFamily="2" charset="0"/>
                  <a:sym typeface="Arial"/>
                </a:rPr>
                <a:t>mystatestore</a:t>
              </a:r>
              <a:endParaRPr sz="1600" b="0" i="0" u="none" strike="noStrike" cap="none" dirty="0">
                <a:solidFill>
                  <a:schemeClr val="accent3"/>
                </a:solidFill>
                <a:latin typeface="Space Grotesk" pitchFamily="2" charset="0"/>
                <a:cs typeface="Space Grotesk" pitchFamily="2" charset="0"/>
                <a:sym typeface="Arial"/>
              </a:endParaRPr>
            </a:p>
          </p:txBody>
        </p:sp>
        <p:sp>
          <p:nvSpPr>
            <p:cNvPr id="833" name="Google Shape;833;p61"/>
            <p:cNvSpPr txBox="1"/>
            <p:nvPr/>
          </p:nvSpPr>
          <p:spPr>
            <a:xfrm>
              <a:off x="613085" y="5451413"/>
              <a:ext cx="3774670" cy="10772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chemeClr val="dk1"/>
                  </a:solidFill>
                  <a:latin typeface="Space Grotesk" pitchFamily="2" charset="0"/>
                  <a:cs typeface="Space Grotesk" pitchFamily="2" charset="0"/>
                  <a:sym typeface="Arial"/>
                </a:rPr>
                <a:t>[{</a:t>
              </a:r>
              <a:endParaRPr sz="1600" b="0" i="0" u="none" strike="noStrike" cap="none" dirty="0">
                <a:solidFill>
                  <a:schemeClr val="dk1"/>
                </a:solidFill>
                <a:latin typeface="Space Grotesk" pitchFamily="2" charset="0"/>
                <a:cs typeface="Space Grotesk" pitchFamily="2" charset="0"/>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chemeClr val="dk1"/>
                  </a:solidFill>
                  <a:latin typeface="Space Grotesk" pitchFamily="2" charset="0"/>
                  <a:cs typeface="Space Grotesk" pitchFamily="2" charset="0"/>
                  <a:sym typeface="Arial"/>
                </a:rPr>
                <a:t>   “key”: “</a:t>
              </a:r>
              <a:r>
                <a:rPr lang="en-US" sz="1600" b="0" i="0" u="none" strike="noStrike" cap="none" dirty="0">
                  <a:solidFill>
                    <a:schemeClr val="accent2"/>
                  </a:solidFill>
                  <a:latin typeface="Space Grotesk" pitchFamily="2" charset="0"/>
                  <a:cs typeface="Space Grotesk" pitchFamily="2" charset="0"/>
                  <a:sym typeface="Arial"/>
                </a:rPr>
                <a:t>order1</a:t>
              </a:r>
              <a:r>
                <a:rPr lang="en-US" sz="1600" b="0" i="0" u="none" strike="noStrike" cap="none" dirty="0">
                  <a:solidFill>
                    <a:schemeClr val="dk1"/>
                  </a:solidFill>
                  <a:latin typeface="Space Grotesk" pitchFamily="2" charset="0"/>
                  <a:cs typeface="Space Grotesk" pitchFamily="2" charset="0"/>
                  <a:sym typeface="Arial"/>
                </a:rPr>
                <a:t>”,</a:t>
              </a:r>
              <a:endParaRPr sz="1600" b="0" i="0" u="none" strike="noStrike" cap="none" dirty="0">
                <a:solidFill>
                  <a:schemeClr val="dk1"/>
                </a:solidFill>
                <a:latin typeface="Space Grotesk" pitchFamily="2" charset="0"/>
                <a:cs typeface="Space Grotesk" pitchFamily="2" charset="0"/>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chemeClr val="dk1"/>
                  </a:solidFill>
                  <a:latin typeface="Space Grotesk" pitchFamily="2" charset="0"/>
                  <a:cs typeface="Space Grotesk" pitchFamily="2" charset="0"/>
                  <a:sym typeface="Arial"/>
                </a:rPr>
                <a:t>   “value”: “</a:t>
              </a:r>
              <a:r>
                <a:rPr lang="en-US" sz="1600" b="0" i="0" u="none" strike="noStrike" cap="none" dirty="0">
                  <a:solidFill>
                    <a:schemeClr val="accent2"/>
                  </a:solidFill>
                  <a:latin typeface="Space Grotesk" pitchFamily="2" charset="0"/>
                  <a:cs typeface="Space Grotesk" pitchFamily="2" charset="0"/>
                  <a:sym typeface="Arial"/>
                </a:rPr>
                <a:t>{</a:t>
              </a:r>
              <a:r>
                <a:rPr lang="en-US" sz="1600" b="0" i="0" u="none" strike="noStrike" cap="none" dirty="0" err="1">
                  <a:solidFill>
                    <a:schemeClr val="accent2"/>
                  </a:solidFill>
                  <a:latin typeface="Space Grotesk" pitchFamily="2" charset="0"/>
                  <a:cs typeface="Space Grotesk" pitchFamily="2" charset="0"/>
                  <a:sym typeface="Arial"/>
                </a:rPr>
                <a:t>orderId</a:t>
              </a:r>
              <a:r>
                <a:rPr lang="en-US" sz="1600" b="0" i="0" u="none" strike="noStrike" cap="none" dirty="0">
                  <a:solidFill>
                    <a:schemeClr val="accent2"/>
                  </a:solidFill>
                  <a:latin typeface="Space Grotesk" pitchFamily="2" charset="0"/>
                  <a:cs typeface="Space Grotesk" pitchFamily="2" charset="0"/>
                  <a:sym typeface="Arial"/>
                </a:rPr>
                <a:t>: 1}</a:t>
              </a:r>
              <a:r>
                <a:rPr lang="en-US" sz="1600" b="0" i="0" u="none" strike="noStrike" cap="none" dirty="0">
                  <a:solidFill>
                    <a:schemeClr val="dk1"/>
                  </a:solidFill>
                  <a:latin typeface="Space Grotesk" pitchFamily="2" charset="0"/>
                  <a:cs typeface="Space Grotesk" pitchFamily="2" charset="0"/>
                  <a:sym typeface="Arial"/>
                </a:rPr>
                <a:t>”</a:t>
              </a:r>
              <a:endParaRPr sz="1600" b="0" i="0" u="none" strike="noStrike" cap="none" dirty="0">
                <a:solidFill>
                  <a:schemeClr val="dk1"/>
                </a:solidFill>
                <a:latin typeface="Space Grotesk" pitchFamily="2" charset="0"/>
                <a:cs typeface="Space Grotesk" pitchFamily="2" charset="0"/>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chemeClr val="dk1"/>
                  </a:solidFill>
                  <a:latin typeface="Space Grotesk" pitchFamily="2" charset="0"/>
                  <a:cs typeface="Space Grotesk" pitchFamily="2" charset="0"/>
                  <a:sym typeface="Arial"/>
                </a:rPr>
                <a:t>}]</a:t>
              </a:r>
              <a:endParaRPr sz="1600" b="0" i="0" u="none" strike="noStrike" cap="none" dirty="0">
                <a:solidFill>
                  <a:schemeClr val="dk1"/>
                </a:solidFill>
                <a:latin typeface="Space Grotesk" pitchFamily="2" charset="0"/>
                <a:cs typeface="Space Grotesk" pitchFamily="2" charset="0"/>
                <a:sym typeface="Arial"/>
              </a:endParaRPr>
            </a:p>
          </p:txBody>
        </p:sp>
      </p:grpSp>
      <p:grpSp>
        <p:nvGrpSpPr>
          <p:cNvPr id="834" name="Google Shape;834;p61"/>
          <p:cNvGrpSpPr/>
          <p:nvPr/>
        </p:nvGrpSpPr>
        <p:grpSpPr>
          <a:xfrm>
            <a:off x="4756589" y="4044033"/>
            <a:ext cx="2933948" cy="560070"/>
            <a:chOff x="4760698" y="4044033"/>
            <a:chExt cx="2933948" cy="560070"/>
          </a:xfrm>
        </p:grpSpPr>
        <p:pic>
          <p:nvPicPr>
            <p:cNvPr id="835" name="Google Shape;835;p61"/>
            <p:cNvPicPr preferRelativeResize="0"/>
            <p:nvPr/>
          </p:nvPicPr>
          <p:blipFill rotWithShape="1">
            <a:blip r:embed="rId7">
              <a:alphaModFix/>
            </a:blip>
            <a:srcRect/>
            <a:stretch/>
          </p:blipFill>
          <p:spPr>
            <a:xfrm>
              <a:off x="5461800" y="4044033"/>
              <a:ext cx="480060" cy="560070"/>
            </a:xfrm>
            <a:prstGeom prst="rect">
              <a:avLst/>
            </a:prstGeom>
            <a:noFill/>
            <a:ln>
              <a:noFill/>
            </a:ln>
          </p:spPr>
        </p:pic>
        <p:pic>
          <p:nvPicPr>
            <p:cNvPr id="836" name="Google Shape;836;p61"/>
            <p:cNvPicPr preferRelativeResize="0"/>
            <p:nvPr/>
          </p:nvPicPr>
          <p:blipFill rotWithShape="1">
            <a:blip r:embed="rId8">
              <a:alphaModFix/>
            </a:blip>
            <a:srcRect/>
            <a:stretch/>
          </p:blipFill>
          <p:spPr>
            <a:xfrm>
              <a:off x="6757324" y="4093653"/>
              <a:ext cx="419100" cy="499110"/>
            </a:xfrm>
            <a:prstGeom prst="rect">
              <a:avLst/>
            </a:prstGeom>
            <a:noFill/>
            <a:ln>
              <a:noFill/>
            </a:ln>
          </p:spPr>
        </p:pic>
        <p:pic>
          <p:nvPicPr>
            <p:cNvPr id="837" name="Google Shape;837;p61"/>
            <p:cNvPicPr preferRelativeResize="0"/>
            <p:nvPr/>
          </p:nvPicPr>
          <p:blipFill rotWithShape="1">
            <a:blip r:embed="rId9">
              <a:alphaModFix/>
            </a:blip>
            <a:srcRect/>
            <a:stretch/>
          </p:blipFill>
          <p:spPr>
            <a:xfrm>
              <a:off x="7275546" y="4242153"/>
              <a:ext cx="419100" cy="342900"/>
            </a:xfrm>
            <a:prstGeom prst="rect">
              <a:avLst/>
            </a:prstGeom>
            <a:noFill/>
            <a:ln>
              <a:noFill/>
            </a:ln>
          </p:spPr>
        </p:pic>
        <p:pic>
          <p:nvPicPr>
            <p:cNvPr id="838" name="Google Shape;838;p61"/>
            <p:cNvPicPr preferRelativeResize="0"/>
            <p:nvPr/>
          </p:nvPicPr>
          <p:blipFill rotWithShape="1">
            <a:blip r:embed="rId10">
              <a:alphaModFix/>
            </a:blip>
            <a:srcRect/>
            <a:stretch/>
          </p:blipFill>
          <p:spPr>
            <a:xfrm>
              <a:off x="6040982" y="4059273"/>
              <a:ext cx="617220" cy="525780"/>
            </a:xfrm>
            <a:prstGeom prst="rect">
              <a:avLst/>
            </a:prstGeom>
            <a:noFill/>
            <a:ln>
              <a:noFill/>
            </a:ln>
          </p:spPr>
        </p:pic>
        <p:pic>
          <p:nvPicPr>
            <p:cNvPr id="839" name="Google Shape;839;p61"/>
            <p:cNvPicPr preferRelativeResize="0"/>
            <p:nvPr/>
          </p:nvPicPr>
          <p:blipFill rotWithShape="1">
            <a:blip r:embed="rId11">
              <a:alphaModFix/>
            </a:blip>
            <a:srcRect/>
            <a:stretch/>
          </p:blipFill>
          <p:spPr>
            <a:xfrm>
              <a:off x="4760698" y="4044033"/>
              <a:ext cx="601980" cy="556260"/>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pic>
        <p:nvPicPr>
          <p:cNvPr id="844" name="Google Shape;844;p86"/>
          <p:cNvPicPr preferRelativeResize="0"/>
          <p:nvPr/>
        </p:nvPicPr>
        <p:blipFill rotWithShape="1">
          <a:blip r:embed="rId3">
            <a:alphaModFix/>
          </a:blip>
          <a:srcRect/>
          <a:stretch/>
        </p:blipFill>
        <p:spPr>
          <a:xfrm>
            <a:off x="10868615" y="133240"/>
            <a:ext cx="1080000" cy="1080000"/>
          </a:xfrm>
          <a:prstGeom prst="rect">
            <a:avLst/>
          </a:prstGeom>
          <a:noFill/>
          <a:ln>
            <a:noFill/>
          </a:ln>
        </p:spPr>
      </p:pic>
      <p:sp>
        <p:nvSpPr>
          <p:cNvPr id="845" name="Google Shape;845;p86"/>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a:t>State Management (Key/Value)</a:t>
            </a:r>
            <a:endParaRPr/>
          </a:p>
        </p:txBody>
      </p:sp>
      <p:pic>
        <p:nvPicPr>
          <p:cNvPr id="846" name="Google Shape;846;p86"/>
          <p:cNvPicPr preferRelativeResize="0"/>
          <p:nvPr/>
        </p:nvPicPr>
        <p:blipFill rotWithShape="1">
          <a:blip r:embed="rId4">
            <a:alphaModFix/>
          </a:blip>
          <a:srcRect/>
          <a:stretch/>
        </p:blipFill>
        <p:spPr>
          <a:xfrm>
            <a:off x="3581576" y="2520268"/>
            <a:ext cx="1080000" cy="1080000"/>
          </a:xfrm>
          <a:prstGeom prst="rect">
            <a:avLst/>
          </a:prstGeom>
          <a:noFill/>
          <a:ln>
            <a:noFill/>
          </a:ln>
        </p:spPr>
      </p:pic>
      <p:cxnSp>
        <p:nvCxnSpPr>
          <p:cNvPr id="847" name="Google Shape;847;p86"/>
          <p:cNvCxnSpPr/>
          <p:nvPr/>
        </p:nvCxnSpPr>
        <p:spPr>
          <a:xfrm>
            <a:off x="2808648" y="3050620"/>
            <a:ext cx="800224" cy="0"/>
          </a:xfrm>
          <a:prstGeom prst="straightConnector1">
            <a:avLst/>
          </a:prstGeom>
          <a:noFill/>
          <a:ln w="25400" cap="flat" cmpd="sng">
            <a:solidFill>
              <a:schemeClr val="dk1"/>
            </a:solidFill>
            <a:prstDash val="solid"/>
            <a:miter lim="800000"/>
            <a:headEnd type="none" w="sm" len="sm"/>
            <a:tailEnd type="triangle" w="lg" len="lg"/>
          </a:ln>
        </p:spPr>
      </p:cxnSp>
      <p:grpSp>
        <p:nvGrpSpPr>
          <p:cNvPr id="848" name="Google Shape;848;p86"/>
          <p:cNvGrpSpPr/>
          <p:nvPr/>
        </p:nvGrpSpPr>
        <p:grpSpPr>
          <a:xfrm>
            <a:off x="756951" y="1980268"/>
            <a:ext cx="2160000" cy="2160000"/>
            <a:chOff x="756951" y="1980268"/>
            <a:chExt cx="2160000" cy="2160000"/>
          </a:xfrm>
        </p:grpSpPr>
        <p:pic>
          <p:nvPicPr>
            <p:cNvPr id="849" name="Google Shape;849;p86"/>
            <p:cNvPicPr preferRelativeResize="0"/>
            <p:nvPr/>
          </p:nvPicPr>
          <p:blipFill rotWithShape="1">
            <a:blip r:embed="rId5">
              <a:alphaModFix/>
            </a:blip>
            <a:srcRect/>
            <a:stretch/>
          </p:blipFill>
          <p:spPr>
            <a:xfrm>
              <a:off x="756951" y="1980268"/>
              <a:ext cx="2160000" cy="2160000"/>
            </a:xfrm>
            <a:prstGeom prst="rect">
              <a:avLst/>
            </a:prstGeom>
            <a:noFill/>
            <a:ln>
              <a:noFill/>
            </a:ln>
          </p:spPr>
        </p:pic>
        <p:sp>
          <p:nvSpPr>
            <p:cNvPr id="850" name="Google Shape;850;p86"/>
            <p:cNvSpPr txBox="1"/>
            <p:nvPr/>
          </p:nvSpPr>
          <p:spPr>
            <a:xfrm>
              <a:off x="935140" y="2854487"/>
              <a:ext cx="1773936"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Space Grotesk"/>
                  <a:ea typeface="Space Grotesk"/>
                  <a:cs typeface="Space Grotesk"/>
                  <a:sym typeface="Space Grotesk"/>
                </a:rPr>
                <a:t>Orders</a:t>
              </a:r>
              <a:endParaRPr sz="2400" b="1" i="0" u="none" strike="noStrike" cap="none">
                <a:solidFill>
                  <a:schemeClr val="lt1"/>
                </a:solidFill>
                <a:latin typeface="Space Grotesk"/>
                <a:ea typeface="Space Grotesk"/>
                <a:cs typeface="Space Grotesk"/>
                <a:sym typeface="Space Grotesk"/>
              </a:endParaRPr>
            </a:p>
          </p:txBody>
        </p:sp>
      </p:grpSp>
      <p:grpSp>
        <p:nvGrpSpPr>
          <p:cNvPr id="851" name="Google Shape;851;p86"/>
          <p:cNvGrpSpPr/>
          <p:nvPr/>
        </p:nvGrpSpPr>
        <p:grpSpPr>
          <a:xfrm>
            <a:off x="5503564" y="2328196"/>
            <a:ext cx="1440000" cy="1440000"/>
            <a:chOff x="5360325" y="2988326"/>
            <a:chExt cx="1440000" cy="1440000"/>
          </a:xfrm>
        </p:grpSpPr>
        <p:pic>
          <p:nvPicPr>
            <p:cNvPr id="852" name="Google Shape;852;p86"/>
            <p:cNvPicPr preferRelativeResize="0"/>
            <p:nvPr/>
          </p:nvPicPr>
          <p:blipFill rotWithShape="1">
            <a:blip r:embed="rId6">
              <a:alphaModFix/>
            </a:blip>
            <a:srcRect/>
            <a:stretch/>
          </p:blipFill>
          <p:spPr>
            <a:xfrm>
              <a:off x="5360325" y="2988326"/>
              <a:ext cx="1440000" cy="1440000"/>
            </a:xfrm>
            <a:prstGeom prst="rect">
              <a:avLst/>
            </a:prstGeom>
            <a:noFill/>
            <a:ln>
              <a:noFill/>
            </a:ln>
          </p:spPr>
        </p:pic>
        <p:sp>
          <p:nvSpPr>
            <p:cNvPr id="853" name="Google Shape;853;p86"/>
            <p:cNvSpPr txBox="1"/>
            <p:nvPr/>
          </p:nvSpPr>
          <p:spPr>
            <a:xfrm>
              <a:off x="5396314" y="3707054"/>
              <a:ext cx="1368021"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Space Grotesk"/>
                  <a:ea typeface="Space Grotesk"/>
                  <a:cs typeface="Space Grotesk"/>
                  <a:sym typeface="Space Grotesk"/>
                </a:rPr>
                <a:t>State store</a:t>
              </a:r>
              <a:endParaRPr sz="1600" b="1" i="0" u="none" strike="noStrike" cap="none">
                <a:solidFill>
                  <a:schemeClr val="dk1"/>
                </a:solidFill>
                <a:latin typeface="Space Grotesk"/>
                <a:ea typeface="Space Grotesk"/>
                <a:cs typeface="Space Grotesk"/>
                <a:sym typeface="Space Grotesk"/>
              </a:endParaRPr>
            </a:p>
          </p:txBody>
        </p:sp>
      </p:grpSp>
      <p:cxnSp>
        <p:nvCxnSpPr>
          <p:cNvPr id="854" name="Google Shape;854;p86"/>
          <p:cNvCxnSpPr/>
          <p:nvPr/>
        </p:nvCxnSpPr>
        <p:spPr>
          <a:xfrm>
            <a:off x="4661576" y="3050620"/>
            <a:ext cx="800224" cy="0"/>
          </a:xfrm>
          <a:prstGeom prst="straightConnector1">
            <a:avLst/>
          </a:prstGeom>
          <a:noFill/>
          <a:ln w="25400" cap="flat" cmpd="sng">
            <a:solidFill>
              <a:schemeClr val="dk1"/>
            </a:solidFill>
            <a:prstDash val="solid"/>
            <a:miter lim="800000"/>
            <a:headEnd type="none" w="sm" len="sm"/>
            <a:tailEnd type="triangle" w="lg" len="lg"/>
          </a:ln>
        </p:spPr>
      </p:cxnSp>
      <p:sp>
        <p:nvSpPr>
          <p:cNvPr id="855" name="Google Shape;855;p86"/>
          <p:cNvSpPr txBox="1"/>
          <p:nvPr/>
        </p:nvSpPr>
        <p:spPr>
          <a:xfrm>
            <a:off x="935139" y="4670620"/>
            <a:ext cx="6606942"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78D4"/>
              </a:buClr>
              <a:buSzPts val="1800"/>
              <a:buFont typeface="Arial"/>
              <a:buNone/>
            </a:pPr>
            <a:r>
              <a:rPr lang="en-US" sz="1600" b="1" i="0" u="none" strike="noStrike" cap="none" dirty="0">
                <a:solidFill>
                  <a:schemeClr val="accent2"/>
                </a:solidFill>
                <a:latin typeface="Space Grotesk" pitchFamily="2" charset="0"/>
                <a:cs typeface="Space Grotesk" pitchFamily="2" charset="0"/>
                <a:sym typeface="Arial"/>
              </a:rPr>
              <a:t>GET</a:t>
            </a:r>
            <a:br>
              <a:rPr lang="en-US" sz="1600" b="0" i="0" u="none" strike="noStrike" cap="none" dirty="0">
                <a:solidFill>
                  <a:schemeClr val="dk1"/>
                </a:solidFill>
                <a:latin typeface="Space Grotesk" pitchFamily="2" charset="0"/>
                <a:cs typeface="Space Grotesk" pitchFamily="2" charset="0"/>
                <a:sym typeface="Arial"/>
              </a:rPr>
            </a:br>
            <a:r>
              <a:rPr lang="en-US" sz="1600" b="0" i="0" u="none" strike="noStrike" cap="none" dirty="0">
                <a:solidFill>
                  <a:schemeClr val="dk1"/>
                </a:solidFill>
                <a:latin typeface="Space Grotesk" pitchFamily="2" charset="0"/>
                <a:cs typeface="Space Grotesk" pitchFamily="2" charset="0"/>
                <a:sym typeface="Arial"/>
              </a:rPr>
              <a:t>http://localhost:3500/v1.0/</a:t>
            </a:r>
            <a:r>
              <a:rPr lang="en-US" sz="1600" b="1" i="0" u="none" strike="noStrike" cap="none" dirty="0">
                <a:solidFill>
                  <a:schemeClr val="accent6"/>
                </a:solidFill>
                <a:latin typeface="Space Grotesk" pitchFamily="2" charset="0"/>
                <a:cs typeface="Space Grotesk" pitchFamily="2" charset="0"/>
                <a:sym typeface="Arial"/>
              </a:rPr>
              <a:t>state</a:t>
            </a:r>
            <a:r>
              <a:rPr lang="en-US" sz="1600" b="0" i="0" u="none" strike="noStrike" cap="none" dirty="0">
                <a:solidFill>
                  <a:schemeClr val="dk1"/>
                </a:solidFill>
                <a:latin typeface="Space Grotesk" pitchFamily="2" charset="0"/>
                <a:cs typeface="Space Grotesk" pitchFamily="2" charset="0"/>
                <a:sym typeface="Arial"/>
              </a:rPr>
              <a:t>/</a:t>
            </a:r>
            <a:r>
              <a:rPr lang="en-US" sz="1600" b="0" i="0" u="none" strike="noStrike" cap="none" dirty="0">
                <a:solidFill>
                  <a:schemeClr val="accent1"/>
                </a:solidFill>
                <a:latin typeface="Space Grotesk" pitchFamily="2" charset="0"/>
                <a:cs typeface="Space Grotesk" pitchFamily="2" charset="0"/>
                <a:sym typeface="Arial"/>
              </a:rPr>
              <a:t>mystatestore/</a:t>
            </a:r>
            <a:r>
              <a:rPr lang="en-US" sz="1600" b="0" i="0" u="none" strike="noStrike" cap="none" dirty="0">
                <a:solidFill>
                  <a:schemeClr val="accent2"/>
                </a:solidFill>
                <a:latin typeface="Space Grotesk" pitchFamily="2" charset="0"/>
                <a:cs typeface="Space Grotesk" pitchFamily="2" charset="0"/>
                <a:sym typeface="Arial"/>
              </a:rPr>
              <a:t>order1</a:t>
            </a:r>
            <a:endParaRPr sz="1600" b="0" i="0" u="none" strike="noStrike" cap="none" dirty="0">
              <a:solidFill>
                <a:schemeClr val="accent2"/>
              </a:solidFill>
              <a:latin typeface="Space Grotesk" pitchFamily="2" charset="0"/>
              <a:cs typeface="Space Grotesk" pitchFamily="2" charset="0"/>
              <a:sym typeface="Arial"/>
            </a:endParaRPr>
          </a:p>
        </p:txBody>
      </p:sp>
      <p:grpSp>
        <p:nvGrpSpPr>
          <p:cNvPr id="856" name="Google Shape;856;p86"/>
          <p:cNvGrpSpPr/>
          <p:nvPr/>
        </p:nvGrpSpPr>
        <p:grpSpPr>
          <a:xfrm>
            <a:off x="4756589" y="4044033"/>
            <a:ext cx="2933948" cy="560070"/>
            <a:chOff x="4760698" y="4044033"/>
            <a:chExt cx="2933948" cy="560070"/>
          </a:xfrm>
        </p:grpSpPr>
        <p:pic>
          <p:nvPicPr>
            <p:cNvPr id="857" name="Google Shape;857;p86"/>
            <p:cNvPicPr preferRelativeResize="0"/>
            <p:nvPr/>
          </p:nvPicPr>
          <p:blipFill rotWithShape="1">
            <a:blip r:embed="rId7">
              <a:alphaModFix/>
            </a:blip>
            <a:srcRect/>
            <a:stretch/>
          </p:blipFill>
          <p:spPr>
            <a:xfrm>
              <a:off x="5461800" y="4044033"/>
              <a:ext cx="480060" cy="560070"/>
            </a:xfrm>
            <a:prstGeom prst="rect">
              <a:avLst/>
            </a:prstGeom>
            <a:noFill/>
            <a:ln>
              <a:noFill/>
            </a:ln>
          </p:spPr>
        </p:pic>
        <p:pic>
          <p:nvPicPr>
            <p:cNvPr id="858" name="Google Shape;858;p86"/>
            <p:cNvPicPr preferRelativeResize="0"/>
            <p:nvPr/>
          </p:nvPicPr>
          <p:blipFill rotWithShape="1">
            <a:blip r:embed="rId8">
              <a:alphaModFix/>
            </a:blip>
            <a:srcRect/>
            <a:stretch/>
          </p:blipFill>
          <p:spPr>
            <a:xfrm>
              <a:off x="6757324" y="4093653"/>
              <a:ext cx="419100" cy="499110"/>
            </a:xfrm>
            <a:prstGeom prst="rect">
              <a:avLst/>
            </a:prstGeom>
            <a:noFill/>
            <a:ln>
              <a:noFill/>
            </a:ln>
          </p:spPr>
        </p:pic>
        <p:pic>
          <p:nvPicPr>
            <p:cNvPr id="859" name="Google Shape;859;p86"/>
            <p:cNvPicPr preferRelativeResize="0"/>
            <p:nvPr/>
          </p:nvPicPr>
          <p:blipFill rotWithShape="1">
            <a:blip r:embed="rId9">
              <a:alphaModFix/>
            </a:blip>
            <a:srcRect/>
            <a:stretch/>
          </p:blipFill>
          <p:spPr>
            <a:xfrm>
              <a:off x="7275546" y="4242153"/>
              <a:ext cx="419100" cy="342900"/>
            </a:xfrm>
            <a:prstGeom prst="rect">
              <a:avLst/>
            </a:prstGeom>
            <a:noFill/>
            <a:ln>
              <a:noFill/>
            </a:ln>
          </p:spPr>
        </p:pic>
        <p:pic>
          <p:nvPicPr>
            <p:cNvPr id="860" name="Google Shape;860;p86"/>
            <p:cNvPicPr preferRelativeResize="0"/>
            <p:nvPr/>
          </p:nvPicPr>
          <p:blipFill rotWithShape="1">
            <a:blip r:embed="rId10">
              <a:alphaModFix/>
            </a:blip>
            <a:srcRect/>
            <a:stretch/>
          </p:blipFill>
          <p:spPr>
            <a:xfrm>
              <a:off x="6040982" y="4059273"/>
              <a:ext cx="617220" cy="525780"/>
            </a:xfrm>
            <a:prstGeom prst="rect">
              <a:avLst/>
            </a:prstGeom>
            <a:noFill/>
            <a:ln>
              <a:noFill/>
            </a:ln>
          </p:spPr>
        </p:pic>
        <p:pic>
          <p:nvPicPr>
            <p:cNvPr id="861" name="Google Shape;861;p86"/>
            <p:cNvPicPr preferRelativeResize="0"/>
            <p:nvPr/>
          </p:nvPicPr>
          <p:blipFill rotWithShape="1">
            <a:blip r:embed="rId11">
              <a:alphaModFix/>
            </a:blip>
            <a:srcRect/>
            <a:stretch/>
          </p:blipFill>
          <p:spPr>
            <a:xfrm>
              <a:off x="4760698" y="4044033"/>
              <a:ext cx="601980" cy="556260"/>
            </a:xfrm>
            <a:prstGeom prst="rect">
              <a:avLst/>
            </a:prstGeom>
            <a:noFill/>
            <a:ln>
              <a:noFill/>
            </a:ln>
          </p:spPr>
        </p:pic>
      </p:grpSp>
      <p:graphicFrame>
        <p:nvGraphicFramePr>
          <p:cNvPr id="862" name="Google Shape;862;p86"/>
          <p:cNvGraphicFramePr/>
          <p:nvPr/>
        </p:nvGraphicFramePr>
        <p:xfrm>
          <a:off x="7603614" y="2366890"/>
          <a:ext cx="4304225" cy="1438975"/>
        </p:xfrm>
        <a:graphic>
          <a:graphicData uri="http://schemas.openxmlformats.org/drawingml/2006/table">
            <a:tbl>
              <a:tblPr>
                <a:noFill/>
                <a:tableStyleId>{AB39FD84-3D69-4937-9D8F-CB47EF7A7876}</a:tableStyleId>
              </a:tblPr>
              <a:tblGrid>
                <a:gridCol w="1732900">
                  <a:extLst>
                    <a:ext uri="{9D8B030D-6E8A-4147-A177-3AD203B41FA5}">
                      <a16:colId xmlns:a16="http://schemas.microsoft.com/office/drawing/2014/main" val="20000"/>
                    </a:ext>
                  </a:extLst>
                </a:gridCol>
                <a:gridCol w="921275">
                  <a:extLst>
                    <a:ext uri="{9D8B030D-6E8A-4147-A177-3AD203B41FA5}">
                      <a16:colId xmlns:a16="http://schemas.microsoft.com/office/drawing/2014/main" val="20001"/>
                    </a:ext>
                  </a:extLst>
                </a:gridCol>
                <a:gridCol w="1650050">
                  <a:extLst>
                    <a:ext uri="{9D8B030D-6E8A-4147-A177-3AD203B41FA5}">
                      <a16:colId xmlns:a16="http://schemas.microsoft.com/office/drawing/2014/main" val="20002"/>
                    </a:ext>
                  </a:extLst>
                </a:gridCol>
              </a:tblGrid>
              <a:tr h="37697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solidFill>
                            <a:srgbClr val="FFFFFF"/>
                          </a:solidFill>
                          <a:latin typeface="Space Grotesk" pitchFamily="2" charset="0"/>
                          <a:ea typeface="Arial"/>
                          <a:cs typeface="Space Grotesk" pitchFamily="2" charset="0"/>
                          <a:sym typeface="Arial"/>
                        </a:rPr>
                        <a:t>key</a:t>
                      </a:r>
                      <a:endParaRPr sz="1400" b="1" u="none" strike="noStrike" cap="none" dirty="0">
                        <a:solidFill>
                          <a:srgbClr val="FFFFFF"/>
                        </a:solidFill>
                        <a:latin typeface="Space Grotesk" pitchFamily="2" charset="0"/>
                        <a:ea typeface="Arial"/>
                        <a:cs typeface="Space Grotesk" pitchFamily="2" charset="0"/>
                        <a:sym typeface="Arial"/>
                      </a:endParaRPr>
                    </a:p>
                  </a:txBody>
                  <a:tcPr marL="91450" marR="0" marT="914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dirty="0">
                          <a:solidFill>
                            <a:srgbClr val="FFFFFF"/>
                          </a:solidFill>
                          <a:latin typeface="Space Grotesk" pitchFamily="2" charset="0"/>
                          <a:ea typeface="Arial"/>
                          <a:cs typeface="Space Grotesk" pitchFamily="2" charset="0"/>
                          <a:sym typeface="Arial"/>
                        </a:rPr>
                        <a:t>field</a:t>
                      </a:r>
                      <a:endParaRPr sz="1400" u="none" strike="noStrike" cap="none" dirty="0">
                        <a:latin typeface="Space Grotesk" pitchFamily="2" charset="0"/>
                        <a:ea typeface="Arial"/>
                        <a:cs typeface="Space Grotesk" pitchFamily="2" charset="0"/>
                        <a:sym typeface="Arial"/>
                      </a:endParaRPr>
                    </a:p>
                  </a:txBody>
                  <a:tcPr marL="91450" marR="0" marT="914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solidFill>
                            <a:srgbClr val="FFFFFF"/>
                          </a:solidFill>
                          <a:latin typeface="Space Grotesk" pitchFamily="2" charset="0"/>
                          <a:ea typeface="Arial"/>
                          <a:cs typeface="Space Grotesk" pitchFamily="2" charset="0"/>
                          <a:sym typeface="Arial"/>
                        </a:rPr>
                        <a:t>value</a:t>
                      </a:r>
                      <a:endParaRPr sz="1400" b="1" u="none" strike="noStrike" cap="none" dirty="0">
                        <a:solidFill>
                          <a:srgbClr val="FFFFFF"/>
                        </a:solidFill>
                        <a:latin typeface="Space Grotesk" pitchFamily="2" charset="0"/>
                        <a:ea typeface="Arial"/>
                        <a:cs typeface="Space Grotesk" pitchFamily="2" charset="0"/>
                        <a:sym typeface="Arial"/>
                      </a:endParaRPr>
                    </a:p>
                  </a:txBody>
                  <a:tcPr marL="91450" marR="0" marT="914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6096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latin typeface="Space Grotesk" pitchFamily="2" charset="0"/>
                          <a:ea typeface="Arial"/>
                          <a:cs typeface="Space Grotesk" pitchFamily="2" charset="0"/>
                          <a:sym typeface="Arial"/>
                        </a:rPr>
                        <a:t>orders</a:t>
                      </a:r>
                      <a:r>
                        <a:rPr lang="en-US" sz="1400" b="0" u="none" strike="noStrike" cap="none" dirty="0">
                          <a:latin typeface="Space Grotesk" pitchFamily="2" charset="0"/>
                          <a:ea typeface="Arial"/>
                          <a:cs typeface="Space Grotesk" pitchFamily="2" charset="0"/>
                          <a:sym typeface="Arial"/>
                        </a:rPr>
                        <a:t>||order1</a:t>
                      </a:r>
                      <a:endParaRPr sz="1400" b="0" u="none" strike="noStrike" cap="none" dirty="0">
                        <a:solidFill>
                          <a:srgbClr val="1A1A1A"/>
                        </a:solidFill>
                        <a:latin typeface="Space Grotesk" pitchFamily="2" charset="0"/>
                        <a:ea typeface="Arial"/>
                        <a:cs typeface="Space Grotesk" pitchFamily="2" charset="0"/>
                        <a:sym typeface="Arial"/>
                      </a:endParaRPr>
                    </a:p>
                  </a:txBody>
                  <a:tcPr marL="91450" marR="9145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u="none" strike="noStrike" cap="none" dirty="0">
                          <a:solidFill>
                            <a:srgbClr val="1A1A1A"/>
                          </a:solidFill>
                          <a:latin typeface="Space Grotesk" pitchFamily="2" charset="0"/>
                          <a:ea typeface="Arial"/>
                          <a:cs typeface="Space Grotesk" pitchFamily="2" charset="0"/>
                          <a:sym typeface="Arial"/>
                        </a:rPr>
                        <a:t>data</a:t>
                      </a:r>
                      <a:endParaRPr sz="1400" u="none" strike="noStrike" cap="none" dirty="0">
                        <a:latin typeface="Space Grotesk" pitchFamily="2" charset="0"/>
                        <a:ea typeface="Arial"/>
                        <a:cs typeface="Space Grotesk" pitchFamily="2" charset="0"/>
                        <a:sym typeface="Arial"/>
                      </a:endParaRPr>
                    </a:p>
                  </a:txBody>
                  <a:tcPr marL="91450" marR="9145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400" u="none" strike="noStrike" cap="none" dirty="0">
                          <a:solidFill>
                            <a:srgbClr val="202192"/>
                          </a:solidFill>
                          <a:latin typeface="Space Grotesk" pitchFamily="2" charset="0"/>
                          <a:ea typeface="Arial"/>
                          <a:cs typeface="Space Grotesk" pitchFamily="2" charset="0"/>
                          <a:sym typeface="Arial"/>
                        </a:rPr>
                        <a:t>"</a:t>
                      </a:r>
                      <a:r>
                        <a:rPr lang="en-US" sz="1400" u="none" strike="noStrike" cap="none" dirty="0">
                          <a:latin typeface="Space Grotesk" pitchFamily="2" charset="0"/>
                          <a:ea typeface="Arial"/>
                          <a:cs typeface="Space Grotesk" pitchFamily="2" charset="0"/>
                          <a:sym typeface="Arial"/>
                        </a:rPr>
                        <a:t>{orderId:1}</a:t>
                      </a:r>
                      <a:r>
                        <a:rPr lang="en-US" sz="1400" b="0" u="none" strike="noStrike" cap="none" dirty="0">
                          <a:latin typeface="Space Grotesk" pitchFamily="2" charset="0"/>
                          <a:ea typeface="Arial"/>
                          <a:cs typeface="Space Grotesk" pitchFamily="2" charset="0"/>
                          <a:sym typeface="Arial"/>
                        </a:rPr>
                        <a:t>"</a:t>
                      </a:r>
                      <a:endParaRPr sz="1400" b="0" u="none" strike="noStrike" cap="none" dirty="0">
                        <a:solidFill>
                          <a:srgbClr val="1A1A1A"/>
                        </a:solidFill>
                        <a:latin typeface="Space Grotesk" pitchFamily="2" charset="0"/>
                        <a:ea typeface="Arial"/>
                        <a:cs typeface="Space Grotesk" pitchFamily="2" charset="0"/>
                        <a:sym typeface="Arial"/>
                      </a:endParaRPr>
                    </a:p>
                  </a:txBody>
                  <a:tcPr marL="91450" marR="9145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2F2"/>
                    </a:solidFill>
                  </a:tcPr>
                </a:tc>
                <a:extLst>
                  <a:ext uri="{0D108BD9-81ED-4DB2-BD59-A6C34878D82A}">
                    <a16:rowId xmlns:a16="http://schemas.microsoft.com/office/drawing/2014/main" val="10001"/>
                  </a:ext>
                </a:extLst>
              </a:tr>
              <a:tr h="452375">
                <a:tc>
                  <a:txBody>
                    <a:bodyPr/>
                    <a:lstStyle/>
                    <a:p>
                      <a:pPr marL="0" marR="0" lvl="0" indent="0" algn="l" rtl="0">
                        <a:lnSpc>
                          <a:spcPct val="100000"/>
                        </a:lnSpc>
                        <a:spcBef>
                          <a:spcPts val="0"/>
                        </a:spcBef>
                        <a:spcAft>
                          <a:spcPts val="0"/>
                        </a:spcAft>
                        <a:buClr>
                          <a:srgbClr val="000000"/>
                        </a:buClr>
                        <a:buSzPts val="1400"/>
                        <a:buFont typeface="Consolas"/>
                        <a:buNone/>
                      </a:pPr>
                      <a:r>
                        <a:rPr lang="en-US" sz="1400" u="none" strike="noStrike" cap="none" dirty="0">
                          <a:latin typeface="Space Grotesk" pitchFamily="2" charset="0"/>
                          <a:ea typeface="Arial"/>
                          <a:cs typeface="Space Grotesk" pitchFamily="2" charset="0"/>
                          <a:sym typeface="Arial"/>
                        </a:rPr>
                        <a:t>orders</a:t>
                      </a:r>
                      <a:r>
                        <a:rPr lang="en-US" sz="1400" b="0" u="none" strike="noStrike" cap="none" dirty="0">
                          <a:latin typeface="Space Grotesk" pitchFamily="2" charset="0"/>
                          <a:ea typeface="Arial"/>
                          <a:cs typeface="Space Grotesk" pitchFamily="2" charset="0"/>
                          <a:sym typeface="Arial"/>
                        </a:rPr>
                        <a:t>||order1</a:t>
                      </a:r>
                      <a:endParaRPr sz="1400" b="0" u="none" strike="noStrike" cap="none" dirty="0">
                        <a:solidFill>
                          <a:srgbClr val="1A1A1A"/>
                        </a:solidFill>
                        <a:latin typeface="Space Grotesk" pitchFamily="2" charset="0"/>
                        <a:ea typeface="Arial"/>
                        <a:cs typeface="Space Grotesk" pitchFamily="2" charset="0"/>
                        <a:sym typeface="Arial"/>
                      </a:endParaRPr>
                    </a:p>
                  </a:txBody>
                  <a:tcPr marL="91450" marR="9145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u="none" strike="noStrike" cap="none" dirty="0">
                          <a:solidFill>
                            <a:srgbClr val="1A1A1A"/>
                          </a:solidFill>
                          <a:latin typeface="Space Grotesk" pitchFamily="2" charset="0"/>
                          <a:ea typeface="Arial"/>
                          <a:cs typeface="Space Grotesk" pitchFamily="2" charset="0"/>
                          <a:sym typeface="Arial"/>
                        </a:rPr>
                        <a:t>version</a:t>
                      </a:r>
                      <a:endParaRPr sz="1400" u="none" strike="noStrike" cap="none" dirty="0">
                        <a:latin typeface="Space Grotesk" pitchFamily="2" charset="0"/>
                        <a:ea typeface="Arial"/>
                        <a:cs typeface="Space Grotesk" pitchFamily="2" charset="0"/>
                        <a:sym typeface="Arial"/>
                      </a:endParaRPr>
                    </a:p>
                  </a:txBody>
                  <a:tcPr marL="91450" marR="9145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u="none" strike="noStrike" cap="none" dirty="0">
                          <a:solidFill>
                            <a:srgbClr val="1A1A1A"/>
                          </a:solidFill>
                          <a:latin typeface="Space Grotesk" pitchFamily="2" charset="0"/>
                          <a:ea typeface="Arial"/>
                          <a:cs typeface="Space Grotesk" pitchFamily="2" charset="0"/>
                          <a:sym typeface="Arial"/>
                        </a:rPr>
                        <a:t>1</a:t>
                      </a:r>
                      <a:endParaRPr sz="1400" u="none" strike="noStrike" cap="none" dirty="0">
                        <a:latin typeface="Space Grotesk" pitchFamily="2" charset="0"/>
                        <a:ea typeface="Arial"/>
                        <a:cs typeface="Space Grotesk" pitchFamily="2" charset="0"/>
                        <a:sym typeface="Arial"/>
                      </a:endParaRPr>
                    </a:p>
                  </a:txBody>
                  <a:tcPr marL="91450" marR="9145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2F2"/>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43">
          <a:extLst>
            <a:ext uri="{FF2B5EF4-FFF2-40B4-BE49-F238E27FC236}">
              <a16:creationId xmlns:a16="http://schemas.microsoft.com/office/drawing/2014/main" id="{EF5BC0A2-67BD-809D-08D9-24B1C2C659D4}"/>
            </a:ext>
          </a:extLst>
        </p:cNvPr>
        <p:cNvGrpSpPr/>
        <p:nvPr/>
      </p:nvGrpSpPr>
      <p:grpSpPr>
        <a:xfrm>
          <a:off x="0" y="0"/>
          <a:ext cx="0" cy="0"/>
          <a:chOff x="0" y="0"/>
          <a:chExt cx="0" cy="0"/>
        </a:xfrm>
      </p:grpSpPr>
      <p:pic>
        <p:nvPicPr>
          <p:cNvPr id="844" name="Google Shape;844;p86">
            <a:extLst>
              <a:ext uri="{FF2B5EF4-FFF2-40B4-BE49-F238E27FC236}">
                <a16:creationId xmlns:a16="http://schemas.microsoft.com/office/drawing/2014/main" id="{1B05C48E-7789-FB1F-418C-FD6B62992A5C}"/>
              </a:ext>
            </a:extLst>
          </p:cNvPr>
          <p:cNvPicPr preferRelativeResize="0"/>
          <p:nvPr/>
        </p:nvPicPr>
        <p:blipFill rotWithShape="1">
          <a:blip r:embed="rId3">
            <a:alphaModFix/>
          </a:blip>
          <a:srcRect/>
          <a:stretch/>
        </p:blipFill>
        <p:spPr>
          <a:xfrm>
            <a:off x="10868615" y="133240"/>
            <a:ext cx="1080000" cy="1080000"/>
          </a:xfrm>
          <a:prstGeom prst="rect">
            <a:avLst/>
          </a:prstGeom>
          <a:noFill/>
          <a:ln>
            <a:noFill/>
          </a:ln>
        </p:spPr>
      </p:pic>
      <p:sp>
        <p:nvSpPr>
          <p:cNvPr id="845" name="Google Shape;845;p86">
            <a:extLst>
              <a:ext uri="{FF2B5EF4-FFF2-40B4-BE49-F238E27FC236}">
                <a16:creationId xmlns:a16="http://schemas.microsoft.com/office/drawing/2014/main" id="{7E5106DA-3491-4F4C-8A54-44D8BF127375}"/>
              </a:ext>
            </a:extLst>
          </p:cNvPr>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dirty="0"/>
              <a:t>State Management with JavaScript SDK</a:t>
            </a:r>
            <a:endParaRPr dirty="0"/>
          </a:p>
        </p:txBody>
      </p:sp>
      <p:sp>
        <p:nvSpPr>
          <p:cNvPr id="3" name="TextBox 2">
            <a:extLst>
              <a:ext uri="{FF2B5EF4-FFF2-40B4-BE49-F238E27FC236}">
                <a16:creationId xmlns:a16="http://schemas.microsoft.com/office/drawing/2014/main" id="{E14EC418-8F28-CD82-D2C9-DC0B56EF8077}"/>
              </a:ext>
            </a:extLst>
          </p:cNvPr>
          <p:cNvSpPr txBox="1"/>
          <p:nvPr/>
        </p:nvSpPr>
        <p:spPr>
          <a:xfrm>
            <a:off x="2571435" y="2504914"/>
            <a:ext cx="6983260" cy="1533690"/>
          </a:xfrm>
          <a:prstGeom prst="rect">
            <a:avLst/>
          </a:prstGeom>
          <a:noFill/>
        </p:spPr>
        <p:txBody>
          <a:bodyPr wrap="square">
            <a:spAutoFit/>
          </a:bodyPr>
          <a:lstStyle/>
          <a:p>
            <a:pPr>
              <a:lnSpc>
                <a:spcPct val="150000"/>
              </a:lnSpc>
            </a:pPr>
            <a:r>
              <a:rPr lang="en-GB" sz="1600" b="1" dirty="0" err="1">
                <a:solidFill>
                  <a:srgbClr val="CF222E"/>
                </a:solidFill>
                <a:effectLst/>
                <a:latin typeface="Courier New" panose="02070309020205020404" pitchFamily="49" charset="0"/>
                <a:cs typeface="Courier New" panose="02070309020205020404" pitchFamily="49" charset="0"/>
              </a:rPr>
              <a:t>const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a:solidFill>
                  <a:srgbClr val="0550AE"/>
                </a:solidFill>
                <a:effectLst/>
                <a:latin typeface="Courier New" panose="02070309020205020404" pitchFamily="49" charset="0"/>
                <a:cs typeface="Courier New" panose="02070309020205020404" pitchFamily="49" charset="0"/>
              </a:rPr>
              <a:t>client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a:solidFill>
                  <a:srgbClr val="CF222E"/>
                </a:solidFill>
                <a:effectLst/>
                <a:latin typeface="Courier New" panose="02070309020205020404" pitchFamily="49" charset="0"/>
                <a:cs typeface="Courier New" panose="02070309020205020404" pitchFamily="49" charset="0"/>
              </a:rPr>
              <a: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a:solidFill>
                  <a:srgbClr val="CF222E"/>
                </a:solidFill>
                <a:effectLst/>
                <a:latin typeface="Courier New" panose="02070309020205020404" pitchFamily="49" charset="0"/>
                <a:cs typeface="Courier New" panose="02070309020205020404" pitchFamily="49" charset="0"/>
              </a:rPr>
              <a:t>new</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err="1">
                <a:solidFill>
                  <a:srgbClr val="8250DF"/>
                </a:solidFill>
                <a:effectLst/>
                <a:latin typeface="Courier New" panose="02070309020205020404" pitchFamily="49" charset="0"/>
                <a:cs typeface="Courier New" panose="02070309020205020404" pitchFamily="49" charset="0"/>
              </a:rPr>
              <a:t>DaprClient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err="1">
                <a:solidFill>
                  <a:srgbClr val="1F2328"/>
                </a:solidFill>
                <a:effectLst/>
                <a:latin typeface="Courier New" panose="02070309020205020404" pitchFamily="49" charset="0"/>
                <a:cs typeface="Courier New" panose="02070309020205020404" pitchFamily="49" charset="0"/>
              </a:rPr>
              <a:t>daprHost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err="1">
                <a:solidFill>
                  <a:srgbClr val="1F2328"/>
                </a:solidFill>
                <a:effectLst/>
                <a:latin typeface="Courier New" panose="02070309020205020404" pitchFamily="49" charset="0"/>
                <a:cs typeface="Courier New" panose="02070309020205020404" pitchFamily="49" charset="0"/>
              </a:rPr>
              <a:t>daprPort</a:t>
            </a:r>
            <a:r>
              <a:rPr lang="en-GB" sz="1600" b="1" dirty="0">
                <a:solidFill>
                  <a:srgbClr val="1F2328"/>
                </a:solidFill>
                <a:effectLst/>
                <a:latin typeface="Courier New" panose="02070309020205020404" pitchFamily="49" charset="0"/>
                <a:cs typeface="Courier New" panose="02070309020205020404" pitchFamily="49" charset="0"/>
              </a:rPr>
              <a:t> });</a:t>
            </a:r>
          </a:p>
          <a:p>
            <a:pPr>
              <a:lnSpc>
                <a:spcPct val="150000"/>
              </a:lnSpc>
            </a:pPr>
            <a:r>
              <a:rPr lang="en-GB" sz="1600" b="1" dirty="0" err="1">
                <a:solidFill>
                  <a:srgbClr val="CF222E"/>
                </a:solidFill>
                <a:effectLst/>
                <a:latin typeface="Courier New" panose="02070309020205020404" pitchFamily="49" charset="0"/>
                <a:cs typeface="Courier New" panose="02070309020205020404" pitchFamily="49" charset="0"/>
              </a:rPr>
              <a:t>const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a:solidFill>
                  <a:srgbClr val="0550AE"/>
                </a:solidFill>
                <a:effectLst/>
                <a:latin typeface="Courier New" panose="02070309020205020404" pitchFamily="49" charset="0"/>
                <a:cs typeface="Courier New" panose="02070309020205020404" pitchFamily="49" charset="0"/>
              </a:rPr>
              <a:t>order</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a:solidFill>
                  <a:srgbClr val="CF222E"/>
                </a:solidFill>
                <a:effectLst/>
                <a:latin typeface="Courier New" panose="02070309020205020404" pitchFamily="49" charset="0"/>
                <a:cs typeface="Courier New" panose="02070309020205020404" pitchFamily="49" charset="0"/>
              </a:rPr>
              <a:t>=</a:t>
            </a:r>
            <a:r>
              <a:rPr lang="en-GB" sz="1600" b="1" dirty="0">
                <a:solidFill>
                  <a:srgbClr val="1F2328"/>
                </a:solidFill>
                <a:effectLst/>
                <a:latin typeface="Courier New" panose="02070309020205020404" pitchFamily="49" charset="0"/>
                <a:cs typeface="Courier New" panose="02070309020205020404" pitchFamily="49" charset="0"/>
              </a:rPr>
              <a:t> { </a:t>
            </a:r>
            <a:r>
              <a:rPr lang="en-GB" sz="1600" b="1" dirty="0" err="1">
                <a:solidFill>
                  <a:srgbClr val="1F2328"/>
                </a:solidFill>
                <a:effectLst/>
                <a:latin typeface="Courier New" panose="02070309020205020404" pitchFamily="49" charset="0"/>
                <a:cs typeface="Courier New" panose="02070309020205020404" pitchFamily="49" charset="0"/>
              </a:rPr>
              <a:t>orderId</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a:solidFill>
                  <a:srgbClr val="0550AE"/>
                </a:solidFill>
                <a:effectLst/>
                <a:latin typeface="Courier New" panose="02070309020205020404" pitchFamily="49" charset="0"/>
                <a:cs typeface="Courier New" panose="02070309020205020404" pitchFamily="49" charset="0"/>
              </a:rPr>
              <a:t>1</a:t>
            </a:r>
            <a:r>
              <a:rPr lang="en-GB" sz="1600" b="1" dirty="0">
                <a:solidFill>
                  <a:srgbClr val="1F2328"/>
                </a:solidFill>
                <a:effectLst/>
                <a:latin typeface="Courier New" panose="02070309020205020404" pitchFamily="49" charset="0"/>
                <a:cs typeface="Courier New" panose="02070309020205020404" pitchFamily="49" charset="0"/>
              </a:rPr>
              <a:t> }</a:t>
            </a:r>
          </a:p>
          <a:p>
            <a:pPr>
              <a:lnSpc>
                <a:spcPct val="150000"/>
              </a:lnSpc>
            </a:pPr>
            <a:r>
              <a:rPr lang="en-GB" sz="1600" b="1" dirty="0" err="1">
                <a:solidFill>
                  <a:srgbClr val="CF222E"/>
                </a:solidFill>
                <a:effectLst/>
                <a:latin typeface="Courier New" panose="02070309020205020404" pitchFamily="49" charset="0"/>
                <a:cs typeface="Courier New" panose="02070309020205020404" pitchFamily="49" charset="0"/>
              </a:rPr>
              <a:t>const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a:solidFill>
                  <a:srgbClr val="0550AE"/>
                </a:solidFill>
                <a:effectLst/>
                <a:latin typeface="Courier New" panose="02070309020205020404" pitchFamily="49" charset="0"/>
                <a:cs typeface="Courier New" panose="02070309020205020404" pitchFamily="49" charset="0"/>
              </a:rPr>
              <a:t>state</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a:solidFill>
                  <a:srgbClr val="CF222E"/>
                </a:solidFill>
                <a:effectLst/>
                <a:latin typeface="Courier New" panose="02070309020205020404" pitchFamily="49" charset="0"/>
                <a:cs typeface="Courier New" panose="02070309020205020404" pitchFamily="49" charset="0"/>
              </a:rPr>
              <a:t>=</a:t>
            </a:r>
            <a:r>
              <a:rPr lang="en-GB" sz="1600" b="1" dirty="0">
                <a:solidFill>
                  <a:srgbClr val="1F2328"/>
                </a:solidFill>
                <a:effectLst/>
                <a:latin typeface="Courier New" panose="02070309020205020404" pitchFamily="49" charset="0"/>
                <a:cs typeface="Courier New" panose="02070309020205020404" pitchFamily="49" charset="0"/>
              </a:rPr>
              <a:t> [{ key: </a:t>
            </a:r>
            <a:r>
              <a:rPr lang="en-GB" sz="1600" b="1" dirty="0" err="1">
                <a:solidFill>
                  <a:srgbClr val="0550AE"/>
                </a:solidFill>
                <a:effectLst/>
                <a:latin typeface="Courier New" panose="02070309020205020404" pitchFamily="49" charset="0"/>
                <a:cs typeface="Courier New" panose="02070309020205020404" pitchFamily="49" charset="0"/>
              </a:rPr>
              <a:t>order</a:t>
            </a:r>
            <a:r>
              <a:rPr lang="en-GB" sz="1600" b="1" dirty="0" err="1">
                <a:solidFill>
                  <a:srgbClr val="1F2328"/>
                </a:solidFill>
                <a:effectLst/>
                <a:latin typeface="Courier New" panose="02070309020205020404" pitchFamily="49" charset="0"/>
                <a:cs typeface="Courier New" panose="02070309020205020404" pitchFamily="49" charset="0"/>
              </a:rPr>
              <a:t>.orderId</a:t>
            </a:r>
            <a:r>
              <a:rPr lang="en-GB" sz="1600" b="1" dirty="0">
                <a:solidFill>
                  <a:srgbClr val="1F2328"/>
                </a:solidFill>
                <a:effectLst/>
                <a:latin typeface="Courier New" panose="02070309020205020404" pitchFamily="49" charset="0"/>
                <a:cs typeface="Courier New" panose="02070309020205020404" pitchFamily="49" charset="0"/>
              </a:rPr>
              <a:t>, value: </a:t>
            </a:r>
            <a:r>
              <a:rPr lang="en-GB" sz="1600" b="1" dirty="0">
                <a:solidFill>
                  <a:srgbClr val="0550AE"/>
                </a:solidFill>
                <a:effectLst/>
                <a:latin typeface="Courier New" panose="02070309020205020404" pitchFamily="49" charset="0"/>
                <a:cs typeface="Courier New" panose="02070309020205020404" pitchFamily="49" charset="0"/>
              </a:rPr>
              <a:t>order</a:t>
            </a:r>
            <a:r>
              <a:rPr lang="en-GB" sz="1600" b="1" dirty="0">
                <a:solidFill>
                  <a:srgbClr val="1F2328"/>
                </a:solidFill>
                <a:effectLst/>
                <a:latin typeface="Courier New" panose="02070309020205020404" pitchFamily="49" charset="0"/>
                <a:cs typeface="Courier New" panose="02070309020205020404" pitchFamily="49" charset="0"/>
              </a:rPr>
              <a:t> }];</a:t>
            </a:r>
          </a:p>
          <a:p>
            <a:pPr>
              <a:lnSpc>
                <a:spcPct val="150000"/>
              </a:lnSpc>
            </a:pPr>
            <a:r>
              <a:rPr lang="en-GB" sz="1600" b="1" dirty="0">
                <a:solidFill>
                  <a:srgbClr val="CF222E"/>
                </a:solidFill>
                <a:effectLst/>
                <a:latin typeface="Courier New" panose="02070309020205020404" pitchFamily="49" charset="0"/>
                <a:cs typeface="Courier New" panose="02070309020205020404" pitchFamily="49" charset="0"/>
              </a:rPr>
              <a:t>await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err="1">
                <a:solidFill>
                  <a:srgbClr val="0550AE"/>
                </a:solidFill>
                <a:effectLst/>
                <a:latin typeface="Courier New" panose="02070309020205020404" pitchFamily="49" charset="0"/>
                <a:cs typeface="Courier New" panose="02070309020205020404" pitchFamily="49" charset="0"/>
              </a:rPr>
              <a:t>client</a:t>
            </a:r>
            <a:r>
              <a:rPr lang="en-GB" sz="1600" b="1" dirty="0" err="1">
                <a:solidFill>
                  <a:srgbClr val="1F2328"/>
                </a:solidFill>
                <a:effectLst/>
                <a:latin typeface="Courier New" panose="02070309020205020404" pitchFamily="49" charset="0"/>
                <a:cs typeface="Courier New" panose="02070309020205020404" pitchFamily="49" charset="0"/>
              </a:rPr>
              <a:t>.state.</a:t>
            </a:r>
            <a:r>
              <a:rPr lang="en-GB" sz="1600" b="1" dirty="0" err="1">
                <a:solidFill>
                  <a:srgbClr val="8250DF"/>
                </a:solidFill>
                <a:effectLst/>
                <a:latin typeface="Courier New" panose="02070309020205020404" pitchFamily="49" charset="0"/>
                <a:cs typeface="Courier New" panose="02070309020205020404" pitchFamily="49" charset="0"/>
              </a:rPr>
              <a:t>save</a:t>
            </a:r>
            <a:r>
              <a:rPr lang="en-GB" sz="1600" b="1" dirty="0">
                <a:solidFill>
                  <a:srgbClr val="1F2328"/>
                </a:solidFill>
                <a:effectLst/>
                <a:latin typeface="Courier New" panose="02070309020205020404" pitchFamily="49" charset="0"/>
                <a:cs typeface="Courier New" panose="02070309020205020404" pitchFamily="49" charset="0"/>
              </a:rPr>
              <a:t>(</a:t>
            </a:r>
            <a:r>
              <a:rPr lang="en-GB" sz="1600" b="1" dirty="0">
                <a:solidFill>
                  <a:srgbClr val="0A3069"/>
                </a:solidFill>
                <a:effectLst/>
                <a:latin typeface="Courier New" panose="02070309020205020404" pitchFamily="49" charset="0"/>
                <a:cs typeface="Courier New" panose="02070309020205020404" pitchFamily="49" charset="0"/>
              </a:rPr>
              <a:t>"</a:t>
            </a:r>
            <a:r>
              <a:rPr lang="en-GB" sz="1600" b="1" dirty="0" err="1">
                <a:solidFill>
                  <a:srgbClr val="0A3069"/>
                </a:solidFill>
                <a:effectLst/>
                <a:latin typeface="Courier New" panose="02070309020205020404" pitchFamily="49" charset="0"/>
                <a:cs typeface="Courier New" panose="02070309020205020404" pitchFamily="49" charset="0"/>
              </a:rPr>
              <a:t>mystatestore</a:t>
            </a:r>
            <a:r>
              <a:rPr lang="en-GB" sz="1600" b="1" dirty="0">
                <a:solidFill>
                  <a:srgbClr val="0A3069"/>
                </a:solidFill>
                <a:effectLst/>
                <a:latin typeface="Courier New" panose="02070309020205020404" pitchFamily="49" charset="0"/>
                <a:cs typeface="Courier New" panose="02070309020205020404" pitchFamily="49" charset="0"/>
              </a:rPr>
              <a: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a:solidFill>
                  <a:srgbClr val="0550AE"/>
                </a:solidFill>
                <a:effectLst/>
                <a:latin typeface="Courier New" panose="02070309020205020404" pitchFamily="49" charset="0"/>
                <a:cs typeface="Courier New" panose="02070309020205020404" pitchFamily="49" charset="0"/>
              </a:rPr>
              <a:t>state</a:t>
            </a:r>
            <a:r>
              <a:rPr lang="en-GB" sz="1600" b="1" dirty="0">
                <a:solidFill>
                  <a:srgbClr val="1F2328"/>
                </a:solidFill>
                <a:effectLst/>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FBAFDBC0-79D6-DC3A-0007-C1A74B63B4DB}"/>
              </a:ext>
            </a:extLst>
          </p:cNvPr>
          <p:cNvSpPr txBox="1"/>
          <p:nvPr/>
        </p:nvSpPr>
        <p:spPr>
          <a:xfrm>
            <a:off x="2571435" y="4396812"/>
            <a:ext cx="9107946" cy="430887"/>
          </a:xfrm>
          <a:prstGeom prst="rect">
            <a:avLst/>
          </a:prstGeom>
          <a:noFill/>
        </p:spPr>
        <p:txBody>
          <a:bodyPr wrap="square">
            <a:spAutoFit/>
          </a:bodyPr>
          <a:lstStyle/>
          <a:p>
            <a:pPr>
              <a:lnSpc>
                <a:spcPct val="150000"/>
              </a:lnSpc>
            </a:pPr>
            <a:r>
              <a:rPr lang="en-GB" sz="1600" b="1" dirty="0" err="1">
                <a:solidFill>
                  <a:srgbClr val="CF222E"/>
                </a:solidFill>
                <a:effectLst/>
                <a:latin typeface="Courier New" panose="02070309020205020404" pitchFamily="49" charset="0"/>
                <a:cs typeface="Courier New" panose="02070309020205020404" pitchFamily="49" charset="0"/>
              </a:rPr>
              <a:t>const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err="1">
                <a:solidFill>
                  <a:srgbClr val="0550AE"/>
                </a:solidFill>
                <a:effectLst/>
                <a:latin typeface="Courier New" panose="02070309020205020404" pitchFamily="49" charset="0"/>
                <a:cs typeface="Courier New" panose="02070309020205020404" pitchFamily="49" charset="0"/>
              </a:rPr>
              <a:t>savedOrder</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a:solidFill>
                  <a:srgbClr val="CF222E"/>
                </a:solidFill>
                <a:effectLst/>
                <a:latin typeface="Courier New" panose="02070309020205020404" pitchFamily="49" charset="0"/>
                <a:cs typeface="Courier New" panose="02070309020205020404" pitchFamily="49" charset="0"/>
              </a:rPr>
              <a: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a:solidFill>
                  <a:srgbClr val="CF222E"/>
                </a:solidFill>
                <a:effectLst/>
                <a:latin typeface="Courier New" panose="02070309020205020404" pitchFamily="49" charset="0"/>
                <a:cs typeface="Courier New" panose="02070309020205020404" pitchFamily="49" charset="0"/>
              </a:rPr>
              <a:t>await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err="1">
                <a:solidFill>
                  <a:srgbClr val="0550AE"/>
                </a:solidFill>
                <a:effectLst/>
                <a:latin typeface="Courier New" panose="02070309020205020404" pitchFamily="49" charset="0"/>
                <a:cs typeface="Courier New" panose="02070309020205020404" pitchFamily="49" charset="0"/>
              </a:rPr>
              <a:t>client</a:t>
            </a:r>
            <a:r>
              <a:rPr lang="en-GB" sz="1600" b="1" dirty="0" err="1">
                <a:solidFill>
                  <a:srgbClr val="1F2328"/>
                </a:solidFill>
                <a:effectLst/>
                <a:latin typeface="Courier New" panose="02070309020205020404" pitchFamily="49" charset="0"/>
                <a:cs typeface="Courier New" panose="02070309020205020404" pitchFamily="49" charset="0"/>
              </a:rPr>
              <a:t>.state.</a:t>
            </a:r>
            <a:r>
              <a:rPr lang="en-GB" sz="1600" b="1" dirty="0" err="1">
                <a:solidFill>
                  <a:srgbClr val="8250DF"/>
                </a:solidFill>
                <a:effectLst/>
                <a:latin typeface="Courier New" panose="02070309020205020404" pitchFamily="49" charset="0"/>
                <a:cs typeface="Courier New" panose="02070309020205020404" pitchFamily="49" charset="0"/>
              </a:rPr>
              <a:t>get</a:t>
            </a:r>
            <a:r>
              <a:rPr lang="en-GB" sz="1600" b="1" dirty="0">
                <a:solidFill>
                  <a:srgbClr val="1F2328"/>
                </a:solidFill>
                <a:effectLst/>
                <a:latin typeface="Courier New" panose="02070309020205020404" pitchFamily="49" charset="0"/>
                <a:cs typeface="Courier New" panose="02070309020205020404" pitchFamily="49" charset="0"/>
              </a:rPr>
              <a:t>(</a:t>
            </a:r>
            <a:r>
              <a:rPr lang="en-GB" sz="1600" b="1" dirty="0">
                <a:solidFill>
                  <a:srgbClr val="0A3069"/>
                </a:solidFill>
                <a:effectLst/>
                <a:latin typeface="Courier New" panose="02070309020205020404" pitchFamily="49" charset="0"/>
                <a:cs typeface="Courier New" panose="02070309020205020404" pitchFamily="49" charset="0"/>
              </a:rPr>
              <a:t>"</a:t>
            </a:r>
            <a:r>
              <a:rPr lang="en-GB" sz="1600" b="1" dirty="0" err="1">
                <a:solidFill>
                  <a:srgbClr val="0A3069"/>
                </a:solidFill>
                <a:effectLst/>
                <a:latin typeface="Courier New" panose="02070309020205020404" pitchFamily="49" charset="0"/>
                <a:cs typeface="Courier New" panose="02070309020205020404" pitchFamily="49" charset="0"/>
              </a:rPr>
              <a:t>mystatestore</a:t>
            </a:r>
            <a:r>
              <a:rPr lang="en-GB" sz="1600" b="1" dirty="0">
                <a:solidFill>
                  <a:srgbClr val="0A3069"/>
                </a:solidFill>
                <a:effectLst/>
                <a:latin typeface="Courier New" panose="02070309020205020404" pitchFamily="49" charset="0"/>
                <a:cs typeface="Courier New" panose="02070309020205020404" pitchFamily="49" charset="0"/>
              </a:rPr>
              <a: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err="1">
                <a:solidFill>
                  <a:srgbClr val="0550AE"/>
                </a:solidFill>
                <a:effectLst/>
                <a:latin typeface="Courier New" panose="02070309020205020404" pitchFamily="49" charset="0"/>
                <a:cs typeface="Courier New" panose="02070309020205020404" pitchFamily="49" charset="0"/>
              </a:rPr>
              <a:t>order</a:t>
            </a:r>
            <a:r>
              <a:rPr lang="en-GB" sz="1600" b="1" dirty="0" err="1">
                <a:solidFill>
                  <a:srgbClr val="1F2328"/>
                </a:solidFill>
                <a:effectLst/>
                <a:latin typeface="Courier New" panose="02070309020205020404" pitchFamily="49" charset="0"/>
                <a:cs typeface="Courier New" panose="02070309020205020404" pitchFamily="49" charset="0"/>
              </a:rPr>
              <a:t>.orderId</a:t>
            </a:r>
            <a:r>
              <a:rPr lang="en-GB" sz="1600" b="1" dirty="0">
                <a:solidFill>
                  <a:srgbClr val="1F2328"/>
                </a:solidFill>
                <a:effectLst/>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F3404DF0-9E37-AEC9-7E27-063398C35716}"/>
              </a:ext>
            </a:extLst>
          </p:cNvPr>
          <p:cNvSpPr txBox="1"/>
          <p:nvPr/>
        </p:nvSpPr>
        <p:spPr>
          <a:xfrm>
            <a:off x="1386638" y="2504914"/>
            <a:ext cx="659155" cy="425629"/>
          </a:xfrm>
          <a:prstGeom prst="rect">
            <a:avLst/>
          </a:prstGeom>
          <a:noFill/>
        </p:spPr>
        <p:txBody>
          <a:bodyPr wrap="none" rtlCol="0">
            <a:spAutoFit/>
          </a:bodyPr>
          <a:lstStyle/>
          <a:p>
            <a:pPr>
              <a:lnSpc>
                <a:spcPct val="150000"/>
              </a:lnSpc>
            </a:pPr>
            <a:r>
              <a:rPr lang="en-NL" sz="1600" b="1" dirty="0">
                <a:latin typeface="Space Grotesk" pitchFamily="2" charset="77"/>
                <a:cs typeface="Space Grotesk" pitchFamily="2" charset="77"/>
              </a:rPr>
              <a:t>Save</a:t>
            </a:r>
          </a:p>
        </p:txBody>
      </p:sp>
      <p:sp>
        <p:nvSpPr>
          <p:cNvPr id="8" name="TextBox 7">
            <a:extLst>
              <a:ext uri="{FF2B5EF4-FFF2-40B4-BE49-F238E27FC236}">
                <a16:creationId xmlns:a16="http://schemas.microsoft.com/office/drawing/2014/main" id="{D9851893-CBB6-FECC-84F8-780BCABBCA86}"/>
              </a:ext>
            </a:extLst>
          </p:cNvPr>
          <p:cNvSpPr txBox="1"/>
          <p:nvPr/>
        </p:nvSpPr>
        <p:spPr>
          <a:xfrm>
            <a:off x="1513275" y="4396877"/>
            <a:ext cx="532518" cy="425629"/>
          </a:xfrm>
          <a:prstGeom prst="rect">
            <a:avLst/>
          </a:prstGeom>
          <a:noFill/>
        </p:spPr>
        <p:txBody>
          <a:bodyPr wrap="none" rtlCol="0">
            <a:spAutoFit/>
          </a:bodyPr>
          <a:lstStyle/>
          <a:p>
            <a:pPr algn="r">
              <a:lnSpc>
                <a:spcPct val="150000"/>
              </a:lnSpc>
            </a:pPr>
            <a:r>
              <a:rPr lang="en-NL" sz="1600" b="1" dirty="0">
                <a:latin typeface="Space Grotesk" pitchFamily="2" charset="77"/>
                <a:cs typeface="Space Grotesk" pitchFamily="2" charset="77"/>
              </a:rPr>
              <a:t>Get</a:t>
            </a:r>
          </a:p>
        </p:txBody>
      </p:sp>
    </p:spTree>
    <p:extLst>
      <p:ext uri="{BB962C8B-B14F-4D97-AF65-F5344CB8AC3E}">
        <p14:creationId xmlns:p14="http://schemas.microsoft.com/office/powerpoint/2010/main" val="32263516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62"/>
          <p:cNvSpPr txBox="1">
            <a:spLocks noGrp="1"/>
          </p:cNvSpPr>
          <p:nvPr>
            <p:ph type="title"/>
          </p:nvPr>
        </p:nvSpPr>
        <p:spPr>
          <a:xfrm>
            <a:off x="185950" y="3600000"/>
            <a:ext cx="11820099" cy="92458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State Management (Key/Value) Demo</a:t>
            </a:r>
            <a:endParaRPr/>
          </a:p>
        </p:txBody>
      </p:sp>
      <p:sp>
        <p:nvSpPr>
          <p:cNvPr id="868" name="Google Shape;868;p62">
            <a:hlinkClick r:id="rId3"/>
          </p:cNvPr>
          <p:cNvSpPr txBox="1"/>
          <p:nvPr/>
        </p:nvSpPr>
        <p:spPr>
          <a:xfrm>
            <a:off x="1533233" y="5977980"/>
            <a:ext cx="9125531"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Space Grotesk"/>
                <a:ea typeface="Space Grotesk"/>
                <a:cs typeface="Space Grotesk"/>
                <a:sym typeface="Space Grotesk"/>
              </a:rPr>
              <a:t>https://docs.dapr.io/getting-started/quickstarts/statemanagement-quickstart/</a:t>
            </a:r>
            <a:endParaRPr sz="1800" b="0" i="0" u="none" strike="noStrike" cap="none">
              <a:solidFill>
                <a:schemeClr val="dk1"/>
              </a:solidFill>
              <a:latin typeface="Space Grotesk"/>
              <a:ea typeface="Space Grotesk"/>
              <a:cs typeface="Space Grotesk"/>
              <a:sym typeface="Space Grotesk"/>
            </a:endParaRPr>
          </a:p>
        </p:txBody>
      </p:sp>
      <p:pic>
        <p:nvPicPr>
          <p:cNvPr id="2" name="Google Shape;812;p60">
            <a:extLst>
              <a:ext uri="{FF2B5EF4-FFF2-40B4-BE49-F238E27FC236}">
                <a16:creationId xmlns:a16="http://schemas.microsoft.com/office/drawing/2014/main" id="{0D3F58B5-9C63-2509-22C3-A86263569A0B}"/>
              </a:ext>
            </a:extLst>
          </p:cNvPr>
          <p:cNvPicPr preferRelativeResize="0"/>
          <p:nvPr/>
        </p:nvPicPr>
        <p:blipFill rotWithShape="1">
          <a:blip r:embed="rId4">
            <a:alphaModFix/>
          </a:blip>
          <a:srcRect/>
          <a:stretch/>
        </p:blipFill>
        <p:spPr>
          <a:xfrm>
            <a:off x="5195998" y="1440000"/>
            <a:ext cx="1800000" cy="1800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31"/>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a:t>Distributed applications</a:t>
            </a:r>
            <a:endParaRPr/>
          </a:p>
        </p:txBody>
      </p:sp>
      <p:sp>
        <p:nvSpPr>
          <p:cNvPr id="124" name="Google Shape;124;p31"/>
          <p:cNvSpPr txBox="1"/>
          <p:nvPr/>
        </p:nvSpPr>
        <p:spPr>
          <a:xfrm>
            <a:off x="10494779" y="3836424"/>
            <a:ext cx="114944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Space Grotesk"/>
                <a:ea typeface="Space Grotesk"/>
                <a:cs typeface="Space Grotesk"/>
                <a:sym typeface="Space Grotesk"/>
              </a:rPr>
              <a:t>Shipping</a:t>
            </a:r>
            <a:endParaRPr sz="1200" b="1" i="0" u="none" strike="noStrike" cap="none">
              <a:solidFill>
                <a:schemeClr val="lt1"/>
              </a:solidFill>
              <a:latin typeface="Space Grotesk"/>
              <a:ea typeface="Space Grotesk"/>
              <a:cs typeface="Space Grotesk"/>
              <a:sym typeface="Space Grotesk"/>
            </a:endParaRPr>
          </a:p>
        </p:txBody>
      </p:sp>
      <p:grpSp>
        <p:nvGrpSpPr>
          <p:cNvPr id="125" name="Google Shape;125;p31"/>
          <p:cNvGrpSpPr/>
          <p:nvPr/>
        </p:nvGrpSpPr>
        <p:grpSpPr>
          <a:xfrm>
            <a:off x="4009894" y="1266590"/>
            <a:ext cx="1440000" cy="1440000"/>
            <a:chOff x="4848065" y="3429000"/>
            <a:chExt cx="1440000" cy="1440000"/>
          </a:xfrm>
        </p:grpSpPr>
        <p:pic>
          <p:nvPicPr>
            <p:cNvPr id="126" name="Google Shape;126;p31"/>
            <p:cNvPicPr preferRelativeResize="0"/>
            <p:nvPr/>
          </p:nvPicPr>
          <p:blipFill rotWithShape="1">
            <a:blip r:embed="rId3">
              <a:alphaModFix/>
            </a:blip>
            <a:srcRect/>
            <a:stretch/>
          </p:blipFill>
          <p:spPr>
            <a:xfrm>
              <a:off x="4848065" y="3429000"/>
              <a:ext cx="1440000" cy="1440000"/>
            </a:xfrm>
            <a:prstGeom prst="rect">
              <a:avLst/>
            </a:prstGeom>
            <a:noFill/>
            <a:ln>
              <a:noFill/>
            </a:ln>
          </p:spPr>
        </p:pic>
        <p:sp>
          <p:nvSpPr>
            <p:cNvPr id="127" name="Google Shape;127;p31"/>
            <p:cNvSpPr txBox="1"/>
            <p:nvPr/>
          </p:nvSpPr>
          <p:spPr>
            <a:xfrm>
              <a:off x="4974161" y="4013420"/>
              <a:ext cx="114944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Space Grotesk"/>
                  <a:ea typeface="Space Grotesk"/>
                  <a:cs typeface="Space Grotesk"/>
                  <a:sym typeface="Space Grotesk"/>
                </a:rPr>
                <a:t>Gateway</a:t>
              </a:r>
              <a:endParaRPr sz="1200" b="1" i="0" u="none" strike="noStrike" cap="none">
                <a:solidFill>
                  <a:schemeClr val="dk1"/>
                </a:solidFill>
                <a:latin typeface="Space Grotesk"/>
                <a:ea typeface="Space Grotesk"/>
                <a:cs typeface="Space Grotesk"/>
                <a:sym typeface="Space Grotesk"/>
              </a:endParaRPr>
            </a:p>
          </p:txBody>
        </p:sp>
      </p:grpSp>
      <p:cxnSp>
        <p:nvCxnSpPr>
          <p:cNvPr id="147" name="Google Shape;147;p31"/>
          <p:cNvCxnSpPr>
            <a:cxnSpLocks/>
            <a:endCxn id="126" idx="1"/>
          </p:cNvCxnSpPr>
          <p:nvPr/>
        </p:nvCxnSpPr>
        <p:spPr>
          <a:xfrm>
            <a:off x="3288265" y="1986590"/>
            <a:ext cx="721500" cy="0"/>
          </a:xfrm>
          <a:prstGeom prst="straightConnector1">
            <a:avLst/>
          </a:prstGeom>
          <a:noFill/>
          <a:ln w="22225" cap="flat" cmpd="sng">
            <a:solidFill>
              <a:schemeClr val="dk1"/>
            </a:solidFill>
            <a:prstDash val="solid"/>
            <a:round/>
            <a:headEnd type="triangle" w="lg" len="lg"/>
            <a:tailEnd type="triangle" w="lg" len="lg"/>
          </a:ln>
        </p:spPr>
      </p:cxnSp>
      <p:cxnSp>
        <p:nvCxnSpPr>
          <p:cNvPr id="148" name="Google Shape;148;p31"/>
          <p:cNvCxnSpPr>
            <a:cxnSpLocks/>
            <a:stCxn id="126" idx="3"/>
          </p:cNvCxnSpPr>
          <p:nvPr/>
        </p:nvCxnSpPr>
        <p:spPr>
          <a:xfrm rot="10800000" flipH="1">
            <a:off x="5449894" y="1984190"/>
            <a:ext cx="721500" cy="2400"/>
          </a:xfrm>
          <a:prstGeom prst="straightConnector1">
            <a:avLst/>
          </a:prstGeom>
          <a:noFill/>
          <a:ln w="22225" cap="flat" cmpd="sng">
            <a:solidFill>
              <a:schemeClr val="dk1"/>
            </a:solidFill>
            <a:prstDash val="solid"/>
            <a:round/>
            <a:headEnd type="triangle" w="lg" len="lg"/>
            <a:tailEnd type="triangle" w="lg" len="lg"/>
          </a:ln>
        </p:spPr>
      </p:cxnSp>
      <p:cxnSp>
        <p:nvCxnSpPr>
          <p:cNvPr id="149" name="Google Shape;149;p31"/>
          <p:cNvCxnSpPr>
            <a:cxnSpLocks/>
          </p:cNvCxnSpPr>
          <p:nvPr/>
        </p:nvCxnSpPr>
        <p:spPr>
          <a:xfrm>
            <a:off x="7611521" y="1984104"/>
            <a:ext cx="721500" cy="0"/>
          </a:xfrm>
          <a:prstGeom prst="straightConnector1">
            <a:avLst/>
          </a:prstGeom>
          <a:noFill/>
          <a:ln w="22225" cap="flat" cmpd="sng">
            <a:solidFill>
              <a:schemeClr val="dk1"/>
            </a:solidFill>
            <a:prstDash val="solid"/>
            <a:round/>
            <a:headEnd type="triangle" w="lg" len="lg"/>
            <a:tailEnd type="triangle" w="lg" len="lg"/>
          </a:ln>
        </p:spPr>
      </p:cxnSp>
      <p:cxnSp>
        <p:nvCxnSpPr>
          <p:cNvPr id="150" name="Google Shape;150;p31"/>
          <p:cNvCxnSpPr>
            <a:cxnSpLocks/>
          </p:cNvCxnSpPr>
          <p:nvPr/>
        </p:nvCxnSpPr>
        <p:spPr>
          <a:xfrm>
            <a:off x="9773151" y="1984104"/>
            <a:ext cx="698100" cy="0"/>
          </a:xfrm>
          <a:prstGeom prst="straightConnector1">
            <a:avLst/>
          </a:prstGeom>
          <a:noFill/>
          <a:ln w="22225" cap="flat" cmpd="sng">
            <a:solidFill>
              <a:schemeClr val="dk1"/>
            </a:solidFill>
            <a:prstDash val="solid"/>
            <a:round/>
            <a:headEnd type="triangle" w="lg" len="lg"/>
            <a:tailEnd type="triangle" w="lg" len="lg"/>
          </a:ln>
        </p:spPr>
      </p:cxnSp>
      <p:cxnSp>
        <p:nvCxnSpPr>
          <p:cNvPr id="151" name="Google Shape;151;p31"/>
          <p:cNvCxnSpPr>
            <a:cxnSpLocks/>
          </p:cNvCxnSpPr>
          <p:nvPr/>
        </p:nvCxnSpPr>
        <p:spPr>
          <a:xfrm>
            <a:off x="5455239" y="3960559"/>
            <a:ext cx="720900" cy="0"/>
          </a:xfrm>
          <a:prstGeom prst="straightConnector1">
            <a:avLst/>
          </a:prstGeom>
          <a:noFill/>
          <a:ln w="22225" cap="flat" cmpd="sng">
            <a:solidFill>
              <a:schemeClr val="dk1"/>
            </a:solidFill>
            <a:prstDash val="solid"/>
            <a:round/>
            <a:headEnd type="triangle" w="lg" len="lg"/>
            <a:tailEnd type="triangle" w="lg" len="lg"/>
          </a:ln>
        </p:spPr>
      </p:cxnSp>
      <p:cxnSp>
        <p:nvCxnSpPr>
          <p:cNvPr id="152" name="Google Shape;152;p31"/>
          <p:cNvCxnSpPr>
            <a:cxnSpLocks/>
          </p:cNvCxnSpPr>
          <p:nvPr/>
        </p:nvCxnSpPr>
        <p:spPr>
          <a:xfrm>
            <a:off x="7616070" y="3960559"/>
            <a:ext cx="672000" cy="0"/>
          </a:xfrm>
          <a:prstGeom prst="straightConnector1">
            <a:avLst/>
          </a:prstGeom>
          <a:noFill/>
          <a:ln w="22225" cap="flat" cmpd="sng">
            <a:solidFill>
              <a:schemeClr val="dk1"/>
            </a:solidFill>
            <a:prstDash val="solid"/>
            <a:round/>
            <a:headEnd type="triangle" w="lg" len="lg"/>
            <a:tailEnd type="triangle" w="lg" len="lg"/>
          </a:ln>
        </p:spPr>
      </p:cxnSp>
      <p:cxnSp>
        <p:nvCxnSpPr>
          <p:cNvPr id="153" name="Google Shape;153;p31"/>
          <p:cNvCxnSpPr>
            <a:cxnSpLocks/>
          </p:cNvCxnSpPr>
          <p:nvPr/>
        </p:nvCxnSpPr>
        <p:spPr>
          <a:xfrm>
            <a:off x="6884462" y="2704104"/>
            <a:ext cx="4500" cy="536400"/>
          </a:xfrm>
          <a:prstGeom prst="straightConnector1">
            <a:avLst/>
          </a:prstGeom>
          <a:noFill/>
          <a:ln w="22225" cap="flat" cmpd="sng">
            <a:solidFill>
              <a:schemeClr val="dk1"/>
            </a:solidFill>
            <a:prstDash val="solid"/>
            <a:round/>
            <a:headEnd type="triangle" w="lg" len="lg"/>
            <a:tailEnd type="triangle" w="lg" len="lg"/>
          </a:ln>
        </p:spPr>
      </p:cxnSp>
      <p:cxnSp>
        <p:nvCxnSpPr>
          <p:cNvPr id="154" name="Google Shape;154;p31"/>
          <p:cNvCxnSpPr>
            <a:cxnSpLocks/>
          </p:cNvCxnSpPr>
          <p:nvPr/>
        </p:nvCxnSpPr>
        <p:spPr>
          <a:xfrm flipH="1">
            <a:off x="6884462" y="4680559"/>
            <a:ext cx="4500" cy="536400"/>
          </a:xfrm>
          <a:prstGeom prst="straightConnector1">
            <a:avLst/>
          </a:prstGeom>
          <a:noFill/>
          <a:ln w="22225" cap="flat" cmpd="sng">
            <a:solidFill>
              <a:schemeClr val="dk1"/>
            </a:solidFill>
            <a:prstDash val="solid"/>
            <a:round/>
            <a:headEnd type="triangle" w="lg" len="lg"/>
            <a:tailEnd type="triangle" w="lg" len="lg"/>
          </a:ln>
        </p:spPr>
      </p:cxnSp>
      <p:cxnSp>
        <p:nvCxnSpPr>
          <p:cNvPr id="155" name="Google Shape;155;p31"/>
          <p:cNvCxnSpPr>
            <a:cxnSpLocks/>
          </p:cNvCxnSpPr>
          <p:nvPr/>
        </p:nvCxnSpPr>
        <p:spPr>
          <a:xfrm>
            <a:off x="11045881" y="4680558"/>
            <a:ext cx="8400" cy="690300"/>
          </a:xfrm>
          <a:prstGeom prst="straightConnector1">
            <a:avLst/>
          </a:prstGeom>
          <a:noFill/>
          <a:ln w="22225" cap="flat" cmpd="sng">
            <a:solidFill>
              <a:schemeClr val="dk1"/>
            </a:solidFill>
            <a:prstDash val="solid"/>
            <a:round/>
            <a:headEnd type="triangle" w="lg" len="lg"/>
            <a:tailEnd type="triangle" w="lg" len="lg"/>
          </a:ln>
        </p:spPr>
      </p:cxnSp>
      <p:cxnSp>
        <p:nvCxnSpPr>
          <p:cNvPr id="156" name="Google Shape;156;p31"/>
          <p:cNvCxnSpPr>
            <a:cxnSpLocks/>
          </p:cNvCxnSpPr>
          <p:nvPr/>
        </p:nvCxnSpPr>
        <p:spPr>
          <a:xfrm>
            <a:off x="9855181" y="3960558"/>
            <a:ext cx="470700" cy="0"/>
          </a:xfrm>
          <a:prstGeom prst="straightConnector1">
            <a:avLst/>
          </a:prstGeom>
          <a:noFill/>
          <a:ln w="22225" cap="flat" cmpd="sng">
            <a:solidFill>
              <a:schemeClr val="dk1"/>
            </a:solidFill>
            <a:prstDash val="solid"/>
            <a:round/>
            <a:headEnd type="triangle" w="lg" len="lg"/>
            <a:tailEnd type="triangle" w="lg" len="lg"/>
          </a:ln>
        </p:spPr>
      </p:cxnSp>
      <p:grpSp>
        <p:nvGrpSpPr>
          <p:cNvPr id="6" name="Group 5">
            <a:extLst>
              <a:ext uri="{FF2B5EF4-FFF2-40B4-BE49-F238E27FC236}">
                <a16:creationId xmlns:a16="http://schemas.microsoft.com/office/drawing/2014/main" id="{9980FC19-D6AE-FF64-AAE5-7669BBFF04FD}"/>
              </a:ext>
            </a:extLst>
          </p:cNvPr>
          <p:cNvGrpSpPr/>
          <p:nvPr/>
        </p:nvGrpSpPr>
        <p:grpSpPr>
          <a:xfrm>
            <a:off x="10484481" y="1444282"/>
            <a:ext cx="1149446" cy="1102205"/>
            <a:chOff x="10484481" y="1444282"/>
            <a:chExt cx="1149446" cy="1102205"/>
          </a:xfrm>
        </p:grpSpPr>
        <p:pic>
          <p:nvPicPr>
            <p:cNvPr id="119" name="Google Shape;119;p31"/>
            <p:cNvPicPr preferRelativeResize="0"/>
            <p:nvPr/>
          </p:nvPicPr>
          <p:blipFill rotWithShape="1">
            <a:blip r:embed="rId4">
              <a:alphaModFix/>
            </a:blip>
            <a:srcRect/>
            <a:stretch/>
          </p:blipFill>
          <p:spPr>
            <a:xfrm>
              <a:off x="10502769" y="1444282"/>
              <a:ext cx="1102205" cy="1102205"/>
            </a:xfrm>
            <a:prstGeom prst="rect">
              <a:avLst/>
            </a:prstGeom>
            <a:noFill/>
            <a:ln>
              <a:noFill/>
            </a:ln>
          </p:spPr>
        </p:pic>
        <p:sp>
          <p:nvSpPr>
            <p:cNvPr id="158" name="Google Shape;158;p31"/>
            <p:cNvSpPr txBox="1"/>
            <p:nvPr/>
          </p:nvSpPr>
          <p:spPr>
            <a:xfrm>
              <a:off x="10484481" y="1942404"/>
              <a:ext cx="114944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dk1"/>
                  </a:solidFill>
                  <a:latin typeface="Space Grotesk"/>
                  <a:ea typeface="Space Grotesk"/>
                  <a:cs typeface="Space Grotesk"/>
                  <a:sym typeface="Space Grotesk"/>
                </a:rPr>
                <a:t>Storage</a:t>
              </a:r>
              <a:endParaRPr sz="1200" b="1" i="0" u="none" strike="noStrike" cap="none" dirty="0">
                <a:solidFill>
                  <a:schemeClr val="dk1"/>
                </a:solidFill>
                <a:latin typeface="Space Grotesk"/>
                <a:ea typeface="Space Grotesk"/>
                <a:cs typeface="Space Grotesk"/>
                <a:sym typeface="Space Grotesk"/>
              </a:endParaRPr>
            </a:p>
          </p:txBody>
        </p:sp>
      </p:grpSp>
      <p:sp>
        <p:nvSpPr>
          <p:cNvPr id="159" name="Google Shape;159;p31"/>
          <p:cNvSpPr txBox="1"/>
          <p:nvPr/>
        </p:nvSpPr>
        <p:spPr>
          <a:xfrm>
            <a:off x="10461725" y="5874324"/>
            <a:ext cx="114944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Space Grotesk"/>
                <a:ea typeface="Space Grotesk"/>
                <a:cs typeface="Space Grotesk"/>
                <a:sym typeface="Space Grotesk"/>
              </a:rPr>
              <a:t>Storage</a:t>
            </a:r>
            <a:endParaRPr sz="1200" b="1" i="0" u="none" strike="noStrike" cap="none">
              <a:solidFill>
                <a:schemeClr val="lt1"/>
              </a:solidFill>
              <a:latin typeface="Space Grotesk"/>
              <a:ea typeface="Space Grotesk"/>
              <a:cs typeface="Space Grotesk"/>
              <a:sym typeface="Space Grotesk"/>
            </a:endParaRPr>
          </a:p>
        </p:txBody>
      </p:sp>
      <p:pic>
        <p:nvPicPr>
          <p:cNvPr id="160" name="Google Shape;160;p31"/>
          <p:cNvPicPr preferRelativeResize="0"/>
          <p:nvPr/>
        </p:nvPicPr>
        <p:blipFill rotWithShape="1">
          <a:blip r:embed="rId5">
            <a:alphaModFix/>
          </a:blip>
          <a:srcRect/>
          <a:stretch/>
        </p:blipFill>
        <p:spPr>
          <a:xfrm>
            <a:off x="219449" y="1483733"/>
            <a:ext cx="1080000" cy="1080000"/>
          </a:xfrm>
          <a:prstGeom prst="rect">
            <a:avLst/>
          </a:prstGeom>
          <a:noFill/>
          <a:ln>
            <a:noFill/>
          </a:ln>
        </p:spPr>
      </p:pic>
      <p:pic>
        <p:nvPicPr>
          <p:cNvPr id="161" name="Google Shape;161;p31"/>
          <p:cNvPicPr preferRelativeResize="0"/>
          <p:nvPr/>
        </p:nvPicPr>
        <p:blipFill rotWithShape="1">
          <a:blip r:embed="rId6">
            <a:alphaModFix/>
          </a:blip>
          <a:srcRect/>
          <a:stretch/>
        </p:blipFill>
        <p:spPr>
          <a:xfrm>
            <a:off x="426119" y="3575622"/>
            <a:ext cx="720000" cy="720000"/>
          </a:xfrm>
          <a:prstGeom prst="rect">
            <a:avLst/>
          </a:prstGeom>
          <a:noFill/>
          <a:ln>
            <a:noFill/>
          </a:ln>
        </p:spPr>
      </p:pic>
      <p:cxnSp>
        <p:nvCxnSpPr>
          <p:cNvPr id="162" name="Google Shape;162;p31"/>
          <p:cNvCxnSpPr>
            <a:cxnSpLocks/>
          </p:cNvCxnSpPr>
          <p:nvPr/>
        </p:nvCxnSpPr>
        <p:spPr>
          <a:xfrm>
            <a:off x="1200265" y="1984190"/>
            <a:ext cx="648000" cy="2400"/>
          </a:xfrm>
          <a:prstGeom prst="straightConnector1">
            <a:avLst/>
          </a:prstGeom>
          <a:noFill/>
          <a:ln w="22225" cap="flat" cmpd="sng">
            <a:solidFill>
              <a:schemeClr val="dk1"/>
            </a:solidFill>
            <a:prstDash val="solid"/>
            <a:round/>
            <a:headEnd type="triangle" w="lg" len="lg"/>
            <a:tailEnd type="triangle" w="lg" len="lg"/>
          </a:ln>
        </p:spPr>
      </p:cxnSp>
      <p:cxnSp>
        <p:nvCxnSpPr>
          <p:cNvPr id="163" name="Google Shape;163;p31"/>
          <p:cNvCxnSpPr>
            <a:cxnSpLocks/>
          </p:cNvCxnSpPr>
          <p:nvPr/>
        </p:nvCxnSpPr>
        <p:spPr>
          <a:xfrm>
            <a:off x="1044039" y="3960559"/>
            <a:ext cx="2971200" cy="0"/>
          </a:xfrm>
          <a:prstGeom prst="straightConnector1">
            <a:avLst/>
          </a:prstGeom>
          <a:noFill/>
          <a:ln w="22225" cap="flat" cmpd="sng">
            <a:solidFill>
              <a:schemeClr val="dk1"/>
            </a:solidFill>
            <a:prstDash val="solid"/>
            <a:round/>
            <a:headEnd type="triangle" w="lg" len="lg"/>
            <a:tailEnd type="triangle" w="lg" len="lg"/>
          </a:ln>
        </p:spPr>
      </p:cxnSp>
      <p:grpSp>
        <p:nvGrpSpPr>
          <p:cNvPr id="7" name="Group 6">
            <a:extLst>
              <a:ext uri="{FF2B5EF4-FFF2-40B4-BE49-F238E27FC236}">
                <a16:creationId xmlns:a16="http://schemas.microsoft.com/office/drawing/2014/main" id="{D7F6A53D-4AE2-15F0-2210-BEBD7810179C}"/>
              </a:ext>
            </a:extLst>
          </p:cNvPr>
          <p:cNvGrpSpPr/>
          <p:nvPr/>
        </p:nvGrpSpPr>
        <p:grpSpPr>
          <a:xfrm>
            <a:off x="10502769" y="5377142"/>
            <a:ext cx="1149446" cy="1102205"/>
            <a:chOff x="10484481" y="1444282"/>
            <a:chExt cx="1149446" cy="1102205"/>
          </a:xfrm>
        </p:grpSpPr>
        <p:pic>
          <p:nvPicPr>
            <p:cNvPr id="8" name="Google Shape;119;p31">
              <a:extLst>
                <a:ext uri="{FF2B5EF4-FFF2-40B4-BE49-F238E27FC236}">
                  <a16:creationId xmlns:a16="http://schemas.microsoft.com/office/drawing/2014/main" id="{E4575FCA-EECF-0160-225D-CBA01DD54089}"/>
                </a:ext>
              </a:extLst>
            </p:cNvPr>
            <p:cNvPicPr preferRelativeResize="0"/>
            <p:nvPr/>
          </p:nvPicPr>
          <p:blipFill rotWithShape="1">
            <a:blip r:embed="rId4">
              <a:alphaModFix/>
            </a:blip>
            <a:srcRect/>
            <a:stretch/>
          </p:blipFill>
          <p:spPr>
            <a:xfrm>
              <a:off x="10502769" y="1444282"/>
              <a:ext cx="1102205" cy="1102205"/>
            </a:xfrm>
            <a:prstGeom prst="rect">
              <a:avLst/>
            </a:prstGeom>
            <a:noFill/>
            <a:ln>
              <a:noFill/>
            </a:ln>
          </p:spPr>
        </p:pic>
        <p:sp>
          <p:nvSpPr>
            <p:cNvPr id="9" name="Google Shape;158;p31">
              <a:extLst>
                <a:ext uri="{FF2B5EF4-FFF2-40B4-BE49-F238E27FC236}">
                  <a16:creationId xmlns:a16="http://schemas.microsoft.com/office/drawing/2014/main" id="{847B0194-85B9-C483-92E1-204183CA83E8}"/>
                </a:ext>
              </a:extLst>
            </p:cNvPr>
            <p:cNvSpPr txBox="1"/>
            <p:nvPr/>
          </p:nvSpPr>
          <p:spPr>
            <a:xfrm>
              <a:off x="10484481" y="1942404"/>
              <a:ext cx="114944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dk1"/>
                  </a:solidFill>
                  <a:latin typeface="Space Grotesk"/>
                  <a:ea typeface="Space Grotesk"/>
                  <a:cs typeface="Space Grotesk"/>
                  <a:sym typeface="Space Grotesk"/>
                </a:rPr>
                <a:t>Storage</a:t>
              </a:r>
              <a:endParaRPr sz="1200" b="1" i="0" u="none" strike="noStrike" cap="none" dirty="0">
                <a:solidFill>
                  <a:schemeClr val="dk1"/>
                </a:solidFill>
                <a:latin typeface="Space Grotesk"/>
                <a:ea typeface="Space Grotesk"/>
                <a:cs typeface="Space Grotesk"/>
                <a:sym typeface="Space Grotesk"/>
              </a:endParaRPr>
            </a:p>
          </p:txBody>
        </p:sp>
      </p:grpSp>
      <p:grpSp>
        <p:nvGrpSpPr>
          <p:cNvPr id="19" name="Google Shape;125;p31">
            <a:extLst>
              <a:ext uri="{FF2B5EF4-FFF2-40B4-BE49-F238E27FC236}">
                <a16:creationId xmlns:a16="http://schemas.microsoft.com/office/drawing/2014/main" id="{43F4AAE3-4BBE-AA3C-548E-3DE7C12A1AFA}"/>
              </a:ext>
            </a:extLst>
          </p:cNvPr>
          <p:cNvGrpSpPr/>
          <p:nvPr/>
        </p:nvGrpSpPr>
        <p:grpSpPr>
          <a:xfrm>
            <a:off x="1856380" y="1264104"/>
            <a:ext cx="1440000" cy="1440000"/>
            <a:chOff x="4848065" y="3429000"/>
            <a:chExt cx="1440000" cy="1440000"/>
          </a:xfrm>
        </p:grpSpPr>
        <p:pic>
          <p:nvPicPr>
            <p:cNvPr id="20" name="Google Shape;126;p31">
              <a:extLst>
                <a:ext uri="{FF2B5EF4-FFF2-40B4-BE49-F238E27FC236}">
                  <a16:creationId xmlns:a16="http://schemas.microsoft.com/office/drawing/2014/main" id="{2CE7EF3E-968A-68DD-6948-7E139E74CA25}"/>
                </a:ext>
              </a:extLst>
            </p:cNvPr>
            <p:cNvPicPr preferRelativeResize="0"/>
            <p:nvPr/>
          </p:nvPicPr>
          <p:blipFill rotWithShape="1">
            <a:blip r:embed="rId3">
              <a:alphaModFix/>
            </a:blip>
            <a:srcRect/>
            <a:stretch/>
          </p:blipFill>
          <p:spPr>
            <a:xfrm>
              <a:off x="4848065" y="3429000"/>
              <a:ext cx="1440000" cy="1440000"/>
            </a:xfrm>
            <a:prstGeom prst="rect">
              <a:avLst/>
            </a:prstGeom>
            <a:noFill/>
            <a:ln>
              <a:noFill/>
            </a:ln>
          </p:spPr>
        </p:pic>
        <p:sp>
          <p:nvSpPr>
            <p:cNvPr id="21" name="Google Shape;127;p31">
              <a:extLst>
                <a:ext uri="{FF2B5EF4-FFF2-40B4-BE49-F238E27FC236}">
                  <a16:creationId xmlns:a16="http://schemas.microsoft.com/office/drawing/2014/main" id="{78EA943D-83D1-5B84-A9ED-C24DE5CCAE9E}"/>
                </a:ext>
              </a:extLst>
            </p:cNvPr>
            <p:cNvSpPr txBox="1"/>
            <p:nvPr/>
          </p:nvSpPr>
          <p:spPr>
            <a:xfrm>
              <a:off x="4974161" y="4013420"/>
              <a:ext cx="114944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dk1"/>
                  </a:solidFill>
                  <a:latin typeface="Space Grotesk"/>
                  <a:ea typeface="Space Grotesk"/>
                  <a:cs typeface="Space Grotesk"/>
                  <a:sym typeface="Space Grotesk"/>
                </a:rPr>
                <a:t>Front-end</a:t>
              </a:r>
              <a:endParaRPr sz="1200" b="1" i="0" u="none" strike="noStrike" cap="none" dirty="0">
                <a:solidFill>
                  <a:schemeClr val="dk1"/>
                </a:solidFill>
                <a:latin typeface="Space Grotesk"/>
                <a:ea typeface="Space Grotesk"/>
                <a:cs typeface="Space Grotesk"/>
                <a:sym typeface="Space Grotesk"/>
              </a:endParaRPr>
            </a:p>
          </p:txBody>
        </p:sp>
      </p:grpSp>
      <p:grpSp>
        <p:nvGrpSpPr>
          <p:cNvPr id="27" name="Group 26">
            <a:extLst>
              <a:ext uri="{FF2B5EF4-FFF2-40B4-BE49-F238E27FC236}">
                <a16:creationId xmlns:a16="http://schemas.microsoft.com/office/drawing/2014/main" id="{84EA3FBA-1DED-83E9-7244-5D1BDA1162CF}"/>
              </a:ext>
            </a:extLst>
          </p:cNvPr>
          <p:cNvGrpSpPr/>
          <p:nvPr/>
        </p:nvGrpSpPr>
        <p:grpSpPr>
          <a:xfrm>
            <a:off x="8333151" y="1303733"/>
            <a:ext cx="1440000" cy="1440000"/>
            <a:chOff x="7889401" y="223733"/>
            <a:chExt cx="1440000" cy="1440000"/>
          </a:xfrm>
        </p:grpSpPr>
        <p:pic>
          <p:nvPicPr>
            <p:cNvPr id="25" name="Google Shape;173;p32">
              <a:extLst>
                <a:ext uri="{FF2B5EF4-FFF2-40B4-BE49-F238E27FC236}">
                  <a16:creationId xmlns:a16="http://schemas.microsoft.com/office/drawing/2014/main" id="{425A1C24-5292-ED1B-5A23-1D01CC19D265}"/>
                </a:ext>
              </a:extLst>
            </p:cNvPr>
            <p:cNvPicPr preferRelativeResize="0"/>
            <p:nvPr/>
          </p:nvPicPr>
          <p:blipFill rotWithShape="1">
            <a:blip r:embed="rId7">
              <a:alphaModFix/>
            </a:blip>
            <a:srcRect/>
            <a:stretch/>
          </p:blipFill>
          <p:spPr>
            <a:xfrm>
              <a:off x="7889401" y="223733"/>
              <a:ext cx="1440000" cy="1440000"/>
            </a:xfrm>
            <a:prstGeom prst="rect">
              <a:avLst/>
            </a:prstGeom>
            <a:noFill/>
            <a:ln>
              <a:noFill/>
            </a:ln>
          </p:spPr>
        </p:pic>
        <p:sp>
          <p:nvSpPr>
            <p:cNvPr id="26" name="Google Shape;136;p31">
              <a:extLst>
                <a:ext uri="{FF2B5EF4-FFF2-40B4-BE49-F238E27FC236}">
                  <a16:creationId xmlns:a16="http://schemas.microsoft.com/office/drawing/2014/main" id="{E7BD4994-2744-C5E9-7A07-84851554D3BB}"/>
                </a:ext>
              </a:extLst>
            </p:cNvPr>
            <p:cNvSpPr txBox="1"/>
            <p:nvPr/>
          </p:nvSpPr>
          <p:spPr>
            <a:xfrm>
              <a:off x="8028582" y="814562"/>
              <a:ext cx="114944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bg1"/>
                  </a:solidFill>
                  <a:latin typeface="Space Grotesk"/>
                  <a:ea typeface="Space Grotesk"/>
                  <a:cs typeface="Space Grotesk"/>
                  <a:sym typeface="Space Grotesk"/>
                </a:rPr>
                <a:t>Inventory</a:t>
              </a:r>
              <a:endParaRPr sz="1200" b="1" i="0" u="none" strike="noStrike" cap="none" dirty="0">
                <a:solidFill>
                  <a:schemeClr val="bg1"/>
                </a:solidFill>
                <a:latin typeface="Space Grotesk"/>
                <a:ea typeface="Space Grotesk"/>
                <a:cs typeface="Space Grotesk"/>
                <a:sym typeface="Space Grotesk"/>
              </a:endParaRPr>
            </a:p>
          </p:txBody>
        </p:sp>
      </p:grpSp>
      <p:grpSp>
        <p:nvGrpSpPr>
          <p:cNvPr id="28" name="Group 27">
            <a:extLst>
              <a:ext uri="{FF2B5EF4-FFF2-40B4-BE49-F238E27FC236}">
                <a16:creationId xmlns:a16="http://schemas.microsoft.com/office/drawing/2014/main" id="{5CD0959F-79F1-07FD-FCDE-E29B450B9609}"/>
              </a:ext>
            </a:extLst>
          </p:cNvPr>
          <p:cNvGrpSpPr/>
          <p:nvPr/>
        </p:nvGrpSpPr>
        <p:grpSpPr>
          <a:xfrm>
            <a:off x="6166712" y="1249761"/>
            <a:ext cx="1440000" cy="1440000"/>
            <a:chOff x="7889401" y="223733"/>
            <a:chExt cx="1440000" cy="1440000"/>
          </a:xfrm>
        </p:grpSpPr>
        <p:pic>
          <p:nvPicPr>
            <p:cNvPr id="29" name="Google Shape;173;p32">
              <a:extLst>
                <a:ext uri="{FF2B5EF4-FFF2-40B4-BE49-F238E27FC236}">
                  <a16:creationId xmlns:a16="http://schemas.microsoft.com/office/drawing/2014/main" id="{04C9F1DD-A2F2-32F2-EDF6-298B31D629C4}"/>
                </a:ext>
              </a:extLst>
            </p:cNvPr>
            <p:cNvPicPr preferRelativeResize="0"/>
            <p:nvPr/>
          </p:nvPicPr>
          <p:blipFill rotWithShape="1">
            <a:blip r:embed="rId7">
              <a:alphaModFix/>
            </a:blip>
            <a:srcRect/>
            <a:stretch/>
          </p:blipFill>
          <p:spPr>
            <a:xfrm>
              <a:off x="7889401" y="223733"/>
              <a:ext cx="1440000" cy="1440000"/>
            </a:xfrm>
            <a:prstGeom prst="rect">
              <a:avLst/>
            </a:prstGeom>
            <a:noFill/>
            <a:ln>
              <a:noFill/>
            </a:ln>
          </p:spPr>
        </p:pic>
        <p:sp>
          <p:nvSpPr>
            <p:cNvPr id="30" name="Google Shape;136;p31">
              <a:extLst>
                <a:ext uri="{FF2B5EF4-FFF2-40B4-BE49-F238E27FC236}">
                  <a16:creationId xmlns:a16="http://schemas.microsoft.com/office/drawing/2014/main" id="{C79F51F8-719B-8FC8-FB1B-905C530A8714}"/>
                </a:ext>
              </a:extLst>
            </p:cNvPr>
            <p:cNvSpPr txBox="1"/>
            <p:nvPr/>
          </p:nvSpPr>
          <p:spPr>
            <a:xfrm>
              <a:off x="8028582" y="771890"/>
              <a:ext cx="1149446"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bg1"/>
                  </a:solidFill>
                  <a:latin typeface="Space Grotesk"/>
                  <a:ea typeface="Space Grotesk"/>
                  <a:cs typeface="Space Grotesk"/>
                  <a:sym typeface="Space Grotesk"/>
                </a:rPr>
                <a:t>Shopping cart</a:t>
              </a:r>
              <a:endParaRPr sz="1200" b="1" i="0" u="none" strike="noStrike" cap="none" dirty="0">
                <a:solidFill>
                  <a:schemeClr val="bg1"/>
                </a:solidFill>
                <a:latin typeface="Space Grotesk"/>
                <a:ea typeface="Space Grotesk"/>
                <a:cs typeface="Space Grotesk"/>
                <a:sym typeface="Space Grotesk"/>
              </a:endParaRPr>
            </a:p>
          </p:txBody>
        </p:sp>
      </p:grpSp>
      <p:grpSp>
        <p:nvGrpSpPr>
          <p:cNvPr id="31" name="Group 30">
            <a:extLst>
              <a:ext uri="{FF2B5EF4-FFF2-40B4-BE49-F238E27FC236}">
                <a16:creationId xmlns:a16="http://schemas.microsoft.com/office/drawing/2014/main" id="{C5CFBE80-17B4-3EAC-3125-94624A33ABB1}"/>
              </a:ext>
            </a:extLst>
          </p:cNvPr>
          <p:cNvGrpSpPr/>
          <p:nvPr/>
        </p:nvGrpSpPr>
        <p:grpSpPr>
          <a:xfrm>
            <a:off x="6166712" y="3240532"/>
            <a:ext cx="1440000" cy="1440000"/>
            <a:chOff x="7889401" y="223733"/>
            <a:chExt cx="1440000" cy="1440000"/>
          </a:xfrm>
        </p:grpSpPr>
        <p:pic>
          <p:nvPicPr>
            <p:cNvPr id="32" name="Google Shape;173;p32">
              <a:extLst>
                <a:ext uri="{FF2B5EF4-FFF2-40B4-BE49-F238E27FC236}">
                  <a16:creationId xmlns:a16="http://schemas.microsoft.com/office/drawing/2014/main" id="{80536507-D119-77E7-2BF3-76FFB6C314A3}"/>
                </a:ext>
              </a:extLst>
            </p:cNvPr>
            <p:cNvPicPr preferRelativeResize="0"/>
            <p:nvPr/>
          </p:nvPicPr>
          <p:blipFill rotWithShape="1">
            <a:blip r:embed="rId7">
              <a:alphaModFix/>
            </a:blip>
            <a:srcRect/>
            <a:stretch/>
          </p:blipFill>
          <p:spPr>
            <a:xfrm>
              <a:off x="7889401" y="223733"/>
              <a:ext cx="1440000" cy="1440000"/>
            </a:xfrm>
            <a:prstGeom prst="rect">
              <a:avLst/>
            </a:prstGeom>
            <a:noFill/>
            <a:ln>
              <a:noFill/>
            </a:ln>
          </p:spPr>
        </p:pic>
        <p:sp>
          <p:nvSpPr>
            <p:cNvPr id="33" name="Google Shape;136;p31">
              <a:extLst>
                <a:ext uri="{FF2B5EF4-FFF2-40B4-BE49-F238E27FC236}">
                  <a16:creationId xmlns:a16="http://schemas.microsoft.com/office/drawing/2014/main" id="{8D779696-4FCC-35D3-7645-68409263CDB6}"/>
                </a:ext>
              </a:extLst>
            </p:cNvPr>
            <p:cNvSpPr txBox="1"/>
            <p:nvPr/>
          </p:nvSpPr>
          <p:spPr>
            <a:xfrm>
              <a:off x="8028582" y="814562"/>
              <a:ext cx="114944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bg1"/>
                  </a:solidFill>
                  <a:latin typeface="Space Grotesk"/>
                  <a:ea typeface="Space Grotesk"/>
                  <a:cs typeface="Space Grotesk"/>
                  <a:sym typeface="Space Grotesk"/>
                </a:rPr>
                <a:t>Checkout</a:t>
              </a:r>
              <a:endParaRPr sz="1200" b="1" i="0" u="none" strike="noStrike" cap="none" dirty="0">
                <a:solidFill>
                  <a:schemeClr val="bg1"/>
                </a:solidFill>
                <a:latin typeface="Space Grotesk"/>
                <a:ea typeface="Space Grotesk"/>
                <a:cs typeface="Space Grotesk"/>
                <a:sym typeface="Space Grotesk"/>
              </a:endParaRPr>
            </a:p>
          </p:txBody>
        </p:sp>
      </p:grpSp>
      <p:grpSp>
        <p:nvGrpSpPr>
          <p:cNvPr id="34" name="Group 33">
            <a:extLst>
              <a:ext uri="{FF2B5EF4-FFF2-40B4-BE49-F238E27FC236}">
                <a16:creationId xmlns:a16="http://schemas.microsoft.com/office/drawing/2014/main" id="{327ECA75-8D72-F084-AFE6-B9D99ACCE3D0}"/>
              </a:ext>
            </a:extLst>
          </p:cNvPr>
          <p:cNvGrpSpPr/>
          <p:nvPr/>
        </p:nvGrpSpPr>
        <p:grpSpPr>
          <a:xfrm>
            <a:off x="6166712" y="5231303"/>
            <a:ext cx="1440000" cy="1440000"/>
            <a:chOff x="7889401" y="223733"/>
            <a:chExt cx="1440000" cy="1440000"/>
          </a:xfrm>
        </p:grpSpPr>
        <p:pic>
          <p:nvPicPr>
            <p:cNvPr id="35" name="Google Shape;173;p32">
              <a:extLst>
                <a:ext uri="{FF2B5EF4-FFF2-40B4-BE49-F238E27FC236}">
                  <a16:creationId xmlns:a16="http://schemas.microsoft.com/office/drawing/2014/main" id="{A7589F85-E60B-2277-5C28-CAFBCBACEB6A}"/>
                </a:ext>
              </a:extLst>
            </p:cNvPr>
            <p:cNvPicPr preferRelativeResize="0"/>
            <p:nvPr/>
          </p:nvPicPr>
          <p:blipFill rotWithShape="1">
            <a:blip r:embed="rId7">
              <a:alphaModFix/>
            </a:blip>
            <a:srcRect/>
            <a:stretch/>
          </p:blipFill>
          <p:spPr>
            <a:xfrm>
              <a:off x="7889401" y="223733"/>
              <a:ext cx="1440000" cy="1440000"/>
            </a:xfrm>
            <a:prstGeom prst="rect">
              <a:avLst/>
            </a:prstGeom>
            <a:noFill/>
            <a:ln>
              <a:noFill/>
            </a:ln>
          </p:spPr>
        </p:pic>
        <p:sp>
          <p:nvSpPr>
            <p:cNvPr id="36" name="Google Shape;136;p31">
              <a:extLst>
                <a:ext uri="{FF2B5EF4-FFF2-40B4-BE49-F238E27FC236}">
                  <a16:creationId xmlns:a16="http://schemas.microsoft.com/office/drawing/2014/main" id="{4AD7B147-05FB-928B-8B07-D357B53DBF8B}"/>
                </a:ext>
              </a:extLst>
            </p:cNvPr>
            <p:cNvSpPr txBox="1"/>
            <p:nvPr/>
          </p:nvSpPr>
          <p:spPr>
            <a:xfrm>
              <a:off x="8028582" y="814562"/>
              <a:ext cx="114944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bg1"/>
                  </a:solidFill>
                  <a:latin typeface="Space Grotesk"/>
                  <a:ea typeface="Space Grotesk"/>
                  <a:cs typeface="Space Grotesk"/>
                  <a:sym typeface="Space Grotesk"/>
                </a:rPr>
                <a:t>Payment</a:t>
              </a:r>
              <a:endParaRPr sz="1200" b="1" i="0" u="none" strike="noStrike" cap="none" dirty="0">
                <a:solidFill>
                  <a:schemeClr val="bg1"/>
                </a:solidFill>
                <a:latin typeface="Space Grotesk"/>
                <a:ea typeface="Space Grotesk"/>
                <a:cs typeface="Space Grotesk"/>
                <a:sym typeface="Space Grotesk"/>
              </a:endParaRPr>
            </a:p>
          </p:txBody>
        </p:sp>
      </p:grpSp>
      <p:grpSp>
        <p:nvGrpSpPr>
          <p:cNvPr id="37" name="Group 36">
            <a:extLst>
              <a:ext uri="{FF2B5EF4-FFF2-40B4-BE49-F238E27FC236}">
                <a16:creationId xmlns:a16="http://schemas.microsoft.com/office/drawing/2014/main" id="{419A03D0-70A9-C13D-B3EF-BA29CB20E2BF}"/>
              </a:ext>
            </a:extLst>
          </p:cNvPr>
          <p:cNvGrpSpPr/>
          <p:nvPr/>
        </p:nvGrpSpPr>
        <p:grpSpPr>
          <a:xfrm>
            <a:off x="10316448" y="3234274"/>
            <a:ext cx="1440000" cy="1440000"/>
            <a:chOff x="7889401" y="223733"/>
            <a:chExt cx="1440000" cy="1440000"/>
          </a:xfrm>
        </p:grpSpPr>
        <p:pic>
          <p:nvPicPr>
            <p:cNvPr id="38" name="Google Shape;173;p32">
              <a:extLst>
                <a:ext uri="{FF2B5EF4-FFF2-40B4-BE49-F238E27FC236}">
                  <a16:creationId xmlns:a16="http://schemas.microsoft.com/office/drawing/2014/main" id="{04CFEC88-4968-3F68-48F3-DCFD48A48BB1}"/>
                </a:ext>
              </a:extLst>
            </p:cNvPr>
            <p:cNvPicPr preferRelativeResize="0"/>
            <p:nvPr/>
          </p:nvPicPr>
          <p:blipFill rotWithShape="1">
            <a:blip r:embed="rId7">
              <a:alphaModFix/>
            </a:blip>
            <a:srcRect/>
            <a:stretch/>
          </p:blipFill>
          <p:spPr>
            <a:xfrm>
              <a:off x="7889401" y="223733"/>
              <a:ext cx="1440000" cy="1440000"/>
            </a:xfrm>
            <a:prstGeom prst="rect">
              <a:avLst/>
            </a:prstGeom>
            <a:noFill/>
            <a:ln>
              <a:noFill/>
            </a:ln>
          </p:spPr>
        </p:pic>
        <p:sp>
          <p:nvSpPr>
            <p:cNvPr id="39" name="Google Shape;136;p31">
              <a:extLst>
                <a:ext uri="{FF2B5EF4-FFF2-40B4-BE49-F238E27FC236}">
                  <a16:creationId xmlns:a16="http://schemas.microsoft.com/office/drawing/2014/main" id="{E80B8428-1AD9-40F4-4104-104EC69B74DD}"/>
                </a:ext>
              </a:extLst>
            </p:cNvPr>
            <p:cNvSpPr txBox="1"/>
            <p:nvPr/>
          </p:nvSpPr>
          <p:spPr>
            <a:xfrm>
              <a:off x="8028582" y="814562"/>
              <a:ext cx="114944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bg1"/>
                  </a:solidFill>
                  <a:latin typeface="Space Grotesk"/>
                  <a:ea typeface="Space Grotesk"/>
                  <a:cs typeface="Space Grotesk"/>
                  <a:sym typeface="Space Grotesk"/>
                </a:rPr>
                <a:t>Shipping</a:t>
              </a:r>
              <a:endParaRPr sz="1200" b="1" i="0" u="none" strike="noStrike" cap="none" dirty="0">
                <a:solidFill>
                  <a:schemeClr val="bg1"/>
                </a:solidFill>
                <a:latin typeface="Space Grotesk"/>
                <a:ea typeface="Space Grotesk"/>
                <a:cs typeface="Space Grotesk"/>
                <a:sym typeface="Space Grotesk"/>
              </a:endParaRPr>
            </a:p>
          </p:txBody>
        </p:sp>
      </p:grpSp>
      <p:grpSp>
        <p:nvGrpSpPr>
          <p:cNvPr id="40" name="Group 39">
            <a:extLst>
              <a:ext uri="{FF2B5EF4-FFF2-40B4-BE49-F238E27FC236}">
                <a16:creationId xmlns:a16="http://schemas.microsoft.com/office/drawing/2014/main" id="{8A69707A-AABF-2EB5-B501-B95B4FB890B0}"/>
              </a:ext>
            </a:extLst>
          </p:cNvPr>
          <p:cNvGrpSpPr/>
          <p:nvPr/>
        </p:nvGrpSpPr>
        <p:grpSpPr>
          <a:xfrm>
            <a:off x="4008156" y="3234274"/>
            <a:ext cx="1440000" cy="1440000"/>
            <a:chOff x="7889401" y="223733"/>
            <a:chExt cx="1440000" cy="1440000"/>
          </a:xfrm>
        </p:grpSpPr>
        <p:pic>
          <p:nvPicPr>
            <p:cNvPr id="41" name="Google Shape;173;p32">
              <a:extLst>
                <a:ext uri="{FF2B5EF4-FFF2-40B4-BE49-F238E27FC236}">
                  <a16:creationId xmlns:a16="http://schemas.microsoft.com/office/drawing/2014/main" id="{06AEB5AE-7554-F9CA-D13D-FC5049566C3C}"/>
                </a:ext>
              </a:extLst>
            </p:cNvPr>
            <p:cNvPicPr preferRelativeResize="0"/>
            <p:nvPr/>
          </p:nvPicPr>
          <p:blipFill rotWithShape="1">
            <a:blip r:embed="rId7">
              <a:alphaModFix/>
            </a:blip>
            <a:srcRect/>
            <a:stretch/>
          </p:blipFill>
          <p:spPr>
            <a:xfrm>
              <a:off x="7889401" y="223733"/>
              <a:ext cx="1440000" cy="1440000"/>
            </a:xfrm>
            <a:prstGeom prst="rect">
              <a:avLst/>
            </a:prstGeom>
            <a:noFill/>
            <a:ln>
              <a:noFill/>
            </a:ln>
          </p:spPr>
        </p:pic>
        <p:sp>
          <p:nvSpPr>
            <p:cNvPr id="42" name="Google Shape;136;p31">
              <a:extLst>
                <a:ext uri="{FF2B5EF4-FFF2-40B4-BE49-F238E27FC236}">
                  <a16:creationId xmlns:a16="http://schemas.microsoft.com/office/drawing/2014/main" id="{38D3F678-B085-800C-1CCC-FE72B0CA987D}"/>
                </a:ext>
              </a:extLst>
            </p:cNvPr>
            <p:cNvSpPr txBox="1"/>
            <p:nvPr/>
          </p:nvSpPr>
          <p:spPr>
            <a:xfrm>
              <a:off x="8022486" y="814562"/>
              <a:ext cx="1178154"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bg1"/>
                  </a:solidFill>
                  <a:latin typeface="Space Grotesk"/>
                  <a:ea typeface="Space Grotesk"/>
                  <a:cs typeface="Space Grotesk"/>
                  <a:sym typeface="Space Grotesk"/>
                </a:rPr>
                <a:t>Notifications</a:t>
              </a:r>
              <a:endParaRPr sz="1200" b="1" i="0" u="none" strike="noStrike" cap="none" dirty="0">
                <a:solidFill>
                  <a:schemeClr val="bg1"/>
                </a:solidFill>
                <a:latin typeface="Space Grotesk"/>
                <a:ea typeface="Space Grotesk"/>
                <a:cs typeface="Space Grotesk"/>
                <a:sym typeface="Space Grotesk"/>
              </a:endParaRPr>
            </a:p>
          </p:txBody>
        </p:sp>
      </p:grpSp>
      <p:grpSp>
        <p:nvGrpSpPr>
          <p:cNvPr id="2" name="Group 1">
            <a:extLst>
              <a:ext uri="{FF2B5EF4-FFF2-40B4-BE49-F238E27FC236}">
                <a16:creationId xmlns:a16="http://schemas.microsoft.com/office/drawing/2014/main" id="{FFBB72AD-F352-B49C-EC0E-F55B457920C6}"/>
              </a:ext>
            </a:extLst>
          </p:cNvPr>
          <p:cNvGrpSpPr>
            <a:grpSpLocks noChangeAspect="1"/>
          </p:cNvGrpSpPr>
          <p:nvPr/>
        </p:nvGrpSpPr>
        <p:grpSpPr>
          <a:xfrm>
            <a:off x="8349934" y="3642874"/>
            <a:ext cx="1443382" cy="622800"/>
            <a:chOff x="2698596" y="1626722"/>
            <a:chExt cx="1800000" cy="776676"/>
          </a:xfrm>
        </p:grpSpPr>
        <p:pic>
          <p:nvPicPr>
            <p:cNvPr id="3" name="Google Shape;1922;p8">
              <a:extLst>
                <a:ext uri="{FF2B5EF4-FFF2-40B4-BE49-F238E27FC236}">
                  <a16:creationId xmlns:a16="http://schemas.microsoft.com/office/drawing/2014/main" id="{11CA2BC8-0409-DAD2-7770-152FF33BC1C8}"/>
                </a:ext>
              </a:extLst>
            </p:cNvPr>
            <p:cNvPicPr preferRelativeResize="0"/>
            <p:nvPr/>
          </p:nvPicPr>
          <p:blipFill rotWithShape="1">
            <a:blip r:embed="rId8">
              <a:alphaModFix/>
            </a:blip>
            <a:srcRect/>
            <a:stretch/>
          </p:blipFill>
          <p:spPr>
            <a:xfrm>
              <a:off x="2698596" y="1626722"/>
              <a:ext cx="1800000" cy="776676"/>
            </a:xfrm>
            <a:prstGeom prst="rect">
              <a:avLst/>
            </a:prstGeom>
            <a:noFill/>
            <a:ln>
              <a:noFill/>
            </a:ln>
          </p:spPr>
        </p:pic>
        <p:sp>
          <p:nvSpPr>
            <p:cNvPr id="4" name="Google Shape;1931;p8">
              <a:extLst>
                <a:ext uri="{FF2B5EF4-FFF2-40B4-BE49-F238E27FC236}">
                  <a16:creationId xmlns:a16="http://schemas.microsoft.com/office/drawing/2014/main" id="{62442C95-4CCA-0912-C15A-107574053209}"/>
                </a:ext>
              </a:extLst>
            </p:cNvPr>
            <p:cNvSpPr txBox="1"/>
            <p:nvPr/>
          </p:nvSpPr>
          <p:spPr>
            <a:xfrm>
              <a:off x="2766412" y="1748904"/>
              <a:ext cx="1288822" cy="57567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200" b="1" i="0" u="none" strike="noStrike" cap="none" dirty="0">
                  <a:solidFill>
                    <a:srgbClr val="121C29"/>
                  </a:solidFill>
                  <a:latin typeface="Space Grotesk"/>
                  <a:ea typeface="Space Grotesk"/>
                  <a:cs typeface="Space Grotesk"/>
                  <a:sym typeface="Space Grotesk"/>
                </a:rPr>
                <a:t>Message broker</a:t>
              </a:r>
              <a:endParaRPr sz="1200" b="1" i="0" u="none" strike="noStrike" cap="none" dirty="0">
                <a:solidFill>
                  <a:srgbClr val="121C29"/>
                </a:solidFill>
                <a:latin typeface="Space Grotesk"/>
                <a:ea typeface="Space Grotesk"/>
                <a:cs typeface="Space Grotesk"/>
                <a:sym typeface="Space Grotesk"/>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pic>
        <p:nvPicPr>
          <p:cNvPr id="873" name="Google Shape;873;p63"/>
          <p:cNvPicPr preferRelativeResize="0"/>
          <p:nvPr/>
        </p:nvPicPr>
        <p:blipFill rotWithShape="1">
          <a:blip r:embed="rId3">
            <a:alphaModFix/>
          </a:blip>
          <a:srcRect/>
          <a:stretch/>
        </p:blipFill>
        <p:spPr>
          <a:xfrm>
            <a:off x="5195998" y="1440000"/>
            <a:ext cx="1800000" cy="1800000"/>
          </a:xfrm>
          <a:prstGeom prst="rect">
            <a:avLst/>
          </a:prstGeom>
          <a:noFill/>
          <a:ln>
            <a:noFill/>
          </a:ln>
        </p:spPr>
      </p:pic>
      <p:sp>
        <p:nvSpPr>
          <p:cNvPr id="874" name="Google Shape;874;p63"/>
          <p:cNvSpPr txBox="1">
            <a:spLocks noGrp="1"/>
          </p:cNvSpPr>
          <p:nvPr>
            <p:ph type="title"/>
          </p:nvPr>
        </p:nvSpPr>
        <p:spPr>
          <a:xfrm>
            <a:off x="185950" y="3600000"/>
            <a:ext cx="11820099" cy="92458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Dapr Workflow</a:t>
            </a:r>
            <a:endParaRPr dirty="0"/>
          </a:p>
        </p:txBody>
      </p:sp>
      <p:sp>
        <p:nvSpPr>
          <p:cNvPr id="875" name="Google Shape;875;p63">
            <a:hlinkClick r:id="rId4"/>
          </p:cNvPr>
          <p:cNvSpPr txBox="1"/>
          <p:nvPr/>
        </p:nvSpPr>
        <p:spPr>
          <a:xfrm>
            <a:off x="1878329" y="5995452"/>
            <a:ext cx="8435340"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Space Grotesk"/>
                <a:ea typeface="Space Grotesk"/>
                <a:cs typeface="Space Grotesk"/>
                <a:sym typeface="Space Grotesk"/>
              </a:rPr>
              <a:t>https://docs.dapr.io/developing-applications/building-blocks/workflow/</a:t>
            </a:r>
            <a:endParaRPr sz="1800" b="0" i="0" u="none" strike="noStrike" cap="none">
              <a:solidFill>
                <a:schemeClr val="lt1"/>
              </a:solidFill>
              <a:latin typeface="Space Grotesk"/>
              <a:ea typeface="Space Grotesk"/>
              <a:cs typeface="Space Grotesk"/>
              <a:sym typeface="Space Grotesk"/>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88BE1-88ED-E7B9-F9B7-900D806EAC3C}"/>
            </a:ext>
          </a:extLst>
        </p:cNvPr>
        <p:cNvGrpSpPr/>
        <p:nvPr/>
      </p:nvGrpSpPr>
      <p:grpSpPr>
        <a:xfrm>
          <a:off x="0" y="0"/>
          <a:ext cx="0" cy="0"/>
          <a:chOff x="0" y="0"/>
          <a:chExt cx="0" cy="0"/>
        </a:xfrm>
      </p:grpSpPr>
      <p:pic>
        <p:nvPicPr>
          <p:cNvPr id="3" name="Google Shape;881;p64">
            <a:extLst>
              <a:ext uri="{FF2B5EF4-FFF2-40B4-BE49-F238E27FC236}">
                <a16:creationId xmlns:a16="http://schemas.microsoft.com/office/drawing/2014/main" id="{5A1B2429-13DD-A089-0C08-B15577CE1B59}"/>
              </a:ext>
            </a:extLst>
          </p:cNvPr>
          <p:cNvPicPr preferRelativeResize="0"/>
          <p:nvPr/>
        </p:nvPicPr>
        <p:blipFill rotWithShape="1">
          <a:blip r:embed="rId2">
            <a:alphaModFix/>
          </a:blip>
          <a:srcRect/>
          <a:stretch/>
        </p:blipFill>
        <p:spPr>
          <a:xfrm>
            <a:off x="2214490" y="2062373"/>
            <a:ext cx="1080000" cy="1080000"/>
          </a:xfrm>
          <a:prstGeom prst="rect">
            <a:avLst/>
          </a:prstGeom>
          <a:noFill/>
          <a:ln>
            <a:noFill/>
          </a:ln>
        </p:spPr>
      </p:pic>
      <p:sp>
        <p:nvSpPr>
          <p:cNvPr id="8" name="Title 7">
            <a:extLst>
              <a:ext uri="{FF2B5EF4-FFF2-40B4-BE49-F238E27FC236}">
                <a16:creationId xmlns:a16="http://schemas.microsoft.com/office/drawing/2014/main" id="{C6515746-93F3-7B2B-1B59-2ED1C7D3F543}"/>
              </a:ext>
            </a:extLst>
          </p:cNvPr>
          <p:cNvSpPr>
            <a:spLocks noGrp="1"/>
          </p:cNvSpPr>
          <p:nvPr>
            <p:ph type="title"/>
          </p:nvPr>
        </p:nvSpPr>
        <p:spPr>
          <a:xfrm>
            <a:off x="196754" y="214127"/>
            <a:ext cx="11820099" cy="924588"/>
          </a:xfrm>
        </p:spPr>
        <p:txBody>
          <a:bodyPr/>
          <a:lstStyle/>
          <a:p>
            <a:r>
              <a:rPr lang="en-US" dirty="0"/>
              <a:t>Dapr Workflow</a:t>
            </a:r>
            <a:endParaRPr lang="en-NL" dirty="0"/>
          </a:p>
        </p:txBody>
      </p:sp>
      <p:sp>
        <p:nvSpPr>
          <p:cNvPr id="9" name="TextBox 8">
            <a:extLst>
              <a:ext uri="{FF2B5EF4-FFF2-40B4-BE49-F238E27FC236}">
                <a16:creationId xmlns:a16="http://schemas.microsoft.com/office/drawing/2014/main" id="{501F56D3-EBA0-359A-4AAF-03D5698127B3}"/>
              </a:ext>
            </a:extLst>
          </p:cNvPr>
          <p:cNvSpPr txBox="1"/>
          <p:nvPr/>
        </p:nvSpPr>
        <p:spPr>
          <a:xfrm>
            <a:off x="5617281" y="2321695"/>
            <a:ext cx="6313462" cy="2544864"/>
          </a:xfrm>
          <a:prstGeom prst="rect">
            <a:avLst/>
          </a:prstGeom>
          <a:noFill/>
        </p:spPr>
        <p:txBody>
          <a:bodyPr wrap="square" rtlCol="0">
            <a:spAutoFit/>
          </a:bodyPr>
          <a:lstStyle/>
          <a:p>
            <a:pPr>
              <a:lnSpc>
                <a:spcPct val="150000"/>
              </a:lnSpc>
            </a:pPr>
            <a:r>
              <a:rPr lang="en-US" sz="1800" dirty="0">
                <a:latin typeface="Space Grotesk" pitchFamily="2" charset="0"/>
                <a:cs typeface="Space Grotesk" pitchFamily="2" charset="0"/>
              </a:rPr>
              <a:t>- Durable execution due to persisting workflow state</a:t>
            </a:r>
          </a:p>
          <a:p>
            <a:pPr>
              <a:lnSpc>
                <a:spcPct val="150000"/>
              </a:lnSpc>
            </a:pPr>
            <a:r>
              <a:rPr lang="en-US" sz="1800" dirty="0">
                <a:latin typeface="Space Grotesk" pitchFamily="2" charset="0"/>
                <a:cs typeface="Space Grotesk" pitchFamily="2" charset="0"/>
              </a:rPr>
              <a:t>- Works seamlessly with other Dapr APIs</a:t>
            </a:r>
          </a:p>
          <a:p>
            <a:pPr>
              <a:lnSpc>
                <a:spcPct val="150000"/>
              </a:lnSpc>
            </a:pPr>
            <a:r>
              <a:rPr lang="en-US" sz="1800" dirty="0">
                <a:latin typeface="Space Grotesk" pitchFamily="2" charset="0"/>
                <a:cs typeface="Space Grotesk" pitchFamily="2" charset="0"/>
              </a:rPr>
              <a:t>- Author workflows in C#, Java, Python or JavaScript</a:t>
            </a:r>
          </a:p>
          <a:p>
            <a:pPr>
              <a:lnSpc>
                <a:spcPct val="150000"/>
              </a:lnSpc>
            </a:pPr>
            <a:r>
              <a:rPr lang="en-US" sz="1800" dirty="0">
                <a:latin typeface="Space Grotesk" pitchFamily="2" charset="0"/>
                <a:cs typeface="Space Grotesk" pitchFamily="2" charset="0"/>
              </a:rPr>
              <a:t>- Apply patterns such as:  chaining, fan-out/fan-in, wait for external events, durable timers, child workflows.</a:t>
            </a:r>
          </a:p>
        </p:txBody>
      </p:sp>
      <p:sp>
        <p:nvSpPr>
          <p:cNvPr id="10" name="TextBox 9">
            <a:extLst>
              <a:ext uri="{FF2B5EF4-FFF2-40B4-BE49-F238E27FC236}">
                <a16:creationId xmlns:a16="http://schemas.microsoft.com/office/drawing/2014/main" id="{EBA6A60E-4BF3-EE19-435C-D42919476FAD}"/>
              </a:ext>
            </a:extLst>
          </p:cNvPr>
          <p:cNvSpPr txBox="1"/>
          <p:nvPr/>
        </p:nvSpPr>
        <p:spPr>
          <a:xfrm>
            <a:off x="422770" y="3434244"/>
            <a:ext cx="4663440" cy="1432315"/>
          </a:xfrm>
          <a:prstGeom prst="rect">
            <a:avLst/>
          </a:prstGeom>
          <a:noFill/>
        </p:spPr>
        <p:txBody>
          <a:bodyPr wrap="square" rtlCol="0">
            <a:spAutoFit/>
          </a:bodyPr>
          <a:lstStyle/>
          <a:p>
            <a:pPr algn="ctr">
              <a:lnSpc>
                <a:spcPct val="150000"/>
              </a:lnSpc>
            </a:pPr>
            <a:r>
              <a:rPr lang="en-US" sz="2000" b="1" dirty="0">
                <a:solidFill>
                  <a:schemeClr val="accent2"/>
                </a:solidFill>
                <a:latin typeface="Space Grotesk" pitchFamily="2" charset="0"/>
                <a:cs typeface="Space Grotesk" pitchFamily="2" charset="0"/>
              </a:rPr>
              <a:t>The workflow API enables the durable execution of potentially long running business processes.</a:t>
            </a:r>
            <a:endParaRPr lang="en-NL" sz="2000" b="1" dirty="0">
              <a:solidFill>
                <a:schemeClr val="accent2"/>
              </a:solidFill>
              <a:latin typeface="Space Grotesk" pitchFamily="2" charset="0"/>
              <a:cs typeface="Space Grotesk" pitchFamily="2" charset="0"/>
            </a:endParaRPr>
          </a:p>
        </p:txBody>
      </p:sp>
      <p:sp>
        <p:nvSpPr>
          <p:cNvPr id="4" name="Google Shape;911;p64">
            <a:extLst>
              <a:ext uri="{FF2B5EF4-FFF2-40B4-BE49-F238E27FC236}">
                <a16:creationId xmlns:a16="http://schemas.microsoft.com/office/drawing/2014/main" id="{26F6FA1B-54FA-18BB-540B-F179742494C1}"/>
              </a:ext>
            </a:extLst>
          </p:cNvPr>
          <p:cNvSpPr txBox="1"/>
          <p:nvPr/>
        </p:nvSpPr>
        <p:spPr>
          <a:xfrm>
            <a:off x="2115191" y="3158694"/>
            <a:ext cx="1278598"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accent6"/>
                </a:solidFill>
                <a:latin typeface="Space Grotesk"/>
                <a:ea typeface="Space Grotesk"/>
                <a:cs typeface="Space Grotesk"/>
                <a:sym typeface="Space Grotesk"/>
              </a:rPr>
              <a:t>BETA</a:t>
            </a:r>
            <a:endParaRPr sz="1200" b="1" i="0" u="none" strike="noStrike" cap="none" dirty="0">
              <a:solidFill>
                <a:schemeClr val="accent6"/>
              </a:solidFill>
              <a:latin typeface="Space Grotesk"/>
              <a:ea typeface="Space Grotesk"/>
              <a:cs typeface="Space Grotesk"/>
              <a:sym typeface="Space Grotesk"/>
            </a:endParaRPr>
          </a:p>
        </p:txBody>
      </p:sp>
    </p:spTree>
    <p:extLst>
      <p:ext uri="{BB962C8B-B14F-4D97-AF65-F5344CB8AC3E}">
        <p14:creationId xmlns:p14="http://schemas.microsoft.com/office/powerpoint/2010/main" val="17082041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64"/>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a:t>Workflow example</a:t>
            </a:r>
            <a:endParaRPr/>
          </a:p>
        </p:txBody>
      </p:sp>
      <p:pic>
        <p:nvPicPr>
          <p:cNvPr id="881" name="Google Shape;881;p64"/>
          <p:cNvPicPr preferRelativeResize="0"/>
          <p:nvPr/>
        </p:nvPicPr>
        <p:blipFill rotWithShape="1">
          <a:blip r:embed="rId3">
            <a:alphaModFix/>
          </a:blip>
          <a:srcRect/>
          <a:stretch/>
        </p:blipFill>
        <p:spPr>
          <a:xfrm>
            <a:off x="10868615" y="137295"/>
            <a:ext cx="1080000" cy="1080000"/>
          </a:xfrm>
          <a:prstGeom prst="rect">
            <a:avLst/>
          </a:prstGeom>
          <a:noFill/>
          <a:ln>
            <a:noFill/>
          </a:ln>
        </p:spPr>
      </p:pic>
      <p:grpSp>
        <p:nvGrpSpPr>
          <p:cNvPr id="882" name="Google Shape;882;p64"/>
          <p:cNvGrpSpPr/>
          <p:nvPr/>
        </p:nvGrpSpPr>
        <p:grpSpPr>
          <a:xfrm>
            <a:off x="5745139" y="5358325"/>
            <a:ext cx="804506" cy="1077949"/>
            <a:chOff x="5196499" y="5366136"/>
            <a:chExt cx="804506" cy="1077949"/>
          </a:xfrm>
        </p:grpSpPr>
        <p:sp>
          <p:nvSpPr>
            <p:cNvPr id="883" name="Google Shape;883;p64"/>
            <p:cNvSpPr/>
            <p:nvPr/>
          </p:nvSpPr>
          <p:spPr>
            <a:xfrm>
              <a:off x="5196499" y="5639579"/>
              <a:ext cx="804506" cy="804506"/>
            </a:xfrm>
            <a:prstGeom prst="ellipse">
              <a:avLst/>
            </a:prstGeom>
            <a:solidFill>
              <a:schemeClr val="accent6"/>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Space Grotesk"/>
                  <a:ea typeface="Space Grotesk"/>
                  <a:cs typeface="Space Grotesk"/>
                  <a:sym typeface="Space Grotesk"/>
                </a:rPr>
                <a:t>End</a:t>
              </a:r>
              <a:endParaRPr sz="1200" b="0" i="0" u="none" strike="noStrike" cap="none">
                <a:solidFill>
                  <a:schemeClr val="dk1"/>
                </a:solidFill>
                <a:latin typeface="Space Grotesk"/>
                <a:ea typeface="Space Grotesk"/>
                <a:cs typeface="Space Grotesk"/>
                <a:sym typeface="Space Grotesk"/>
              </a:endParaRPr>
            </a:p>
          </p:txBody>
        </p:sp>
        <p:cxnSp>
          <p:nvCxnSpPr>
            <p:cNvPr id="884" name="Google Shape;884;p64"/>
            <p:cNvCxnSpPr>
              <a:stCxn id="885" idx="2"/>
              <a:endCxn id="883" idx="0"/>
            </p:cNvCxnSpPr>
            <p:nvPr/>
          </p:nvCxnSpPr>
          <p:spPr>
            <a:xfrm>
              <a:off x="5598752" y="5366136"/>
              <a:ext cx="0" cy="273300"/>
            </a:xfrm>
            <a:prstGeom prst="straightConnector1">
              <a:avLst/>
            </a:prstGeom>
            <a:noFill/>
            <a:ln w="25400" cap="flat" cmpd="sng">
              <a:solidFill>
                <a:schemeClr val="dk1"/>
              </a:solidFill>
              <a:prstDash val="solid"/>
              <a:miter lim="800000"/>
              <a:headEnd type="none" w="sm" len="sm"/>
              <a:tailEnd type="triangle" w="lg" len="lg"/>
            </a:ln>
          </p:spPr>
        </p:cxnSp>
      </p:grpSp>
      <p:grpSp>
        <p:nvGrpSpPr>
          <p:cNvPr id="886" name="Google Shape;886;p64"/>
          <p:cNvGrpSpPr/>
          <p:nvPr/>
        </p:nvGrpSpPr>
        <p:grpSpPr>
          <a:xfrm>
            <a:off x="5375122" y="2055385"/>
            <a:ext cx="3511725" cy="822871"/>
            <a:chOff x="4826482" y="2063196"/>
            <a:chExt cx="3511725" cy="822871"/>
          </a:xfrm>
        </p:grpSpPr>
        <p:sp>
          <p:nvSpPr>
            <p:cNvPr id="887" name="Google Shape;887;p64"/>
            <p:cNvSpPr/>
            <p:nvPr/>
          </p:nvSpPr>
          <p:spPr>
            <a:xfrm>
              <a:off x="4826482" y="2429147"/>
              <a:ext cx="1544540" cy="414471"/>
            </a:xfrm>
            <a:prstGeom prst="roundRect">
              <a:avLst>
                <a:gd name="adj" fmla="val 16667"/>
              </a:avLst>
            </a:prstGeom>
            <a:solidFill>
              <a:schemeClr val="accent3"/>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Space Grotesk"/>
                  <a:ea typeface="Space Grotesk"/>
                  <a:cs typeface="Space Grotesk"/>
                  <a:sym typeface="Space Grotesk"/>
                </a:rPr>
                <a:t>Activity A</a:t>
              </a:r>
              <a:endParaRPr sz="1200" b="0" i="0" u="none" strike="noStrike" cap="none">
                <a:solidFill>
                  <a:schemeClr val="lt1"/>
                </a:solidFill>
                <a:latin typeface="Space Grotesk"/>
                <a:ea typeface="Space Grotesk"/>
                <a:cs typeface="Space Grotesk"/>
                <a:sym typeface="Space Grotesk"/>
              </a:endParaRPr>
            </a:p>
          </p:txBody>
        </p:sp>
        <p:cxnSp>
          <p:nvCxnSpPr>
            <p:cNvPr id="888" name="Google Shape;888;p64"/>
            <p:cNvCxnSpPr>
              <a:stCxn id="889" idx="4"/>
              <a:endCxn id="887" idx="0"/>
            </p:cNvCxnSpPr>
            <p:nvPr/>
          </p:nvCxnSpPr>
          <p:spPr>
            <a:xfrm>
              <a:off x="5598752" y="2063196"/>
              <a:ext cx="0" cy="366000"/>
            </a:xfrm>
            <a:prstGeom prst="straightConnector1">
              <a:avLst/>
            </a:prstGeom>
            <a:noFill/>
            <a:ln w="25400" cap="flat" cmpd="sng">
              <a:solidFill>
                <a:schemeClr val="dk1"/>
              </a:solidFill>
              <a:prstDash val="solid"/>
              <a:miter lim="800000"/>
              <a:headEnd type="none" w="sm" len="sm"/>
              <a:tailEnd type="triangle" w="lg" len="lg"/>
            </a:ln>
          </p:spPr>
        </p:cxnSp>
        <p:pic>
          <p:nvPicPr>
            <p:cNvPr id="890" name="Google Shape;890;p64"/>
            <p:cNvPicPr preferRelativeResize="0"/>
            <p:nvPr/>
          </p:nvPicPr>
          <p:blipFill rotWithShape="1">
            <a:blip r:embed="rId4">
              <a:alphaModFix/>
            </a:blip>
            <a:srcRect/>
            <a:stretch/>
          </p:blipFill>
          <p:spPr>
            <a:xfrm>
              <a:off x="7798207" y="2346067"/>
              <a:ext cx="540000" cy="540000"/>
            </a:xfrm>
            <a:prstGeom prst="rect">
              <a:avLst/>
            </a:prstGeom>
            <a:noFill/>
            <a:ln>
              <a:noFill/>
            </a:ln>
          </p:spPr>
        </p:pic>
        <p:cxnSp>
          <p:nvCxnSpPr>
            <p:cNvPr id="891" name="Google Shape;891;p64"/>
            <p:cNvCxnSpPr/>
            <p:nvPr/>
          </p:nvCxnSpPr>
          <p:spPr>
            <a:xfrm>
              <a:off x="6400932" y="2636383"/>
              <a:ext cx="1379482" cy="0"/>
            </a:xfrm>
            <a:prstGeom prst="straightConnector1">
              <a:avLst/>
            </a:prstGeom>
            <a:noFill/>
            <a:ln w="25400" cap="flat" cmpd="sng">
              <a:solidFill>
                <a:schemeClr val="dk1"/>
              </a:solidFill>
              <a:prstDash val="solid"/>
              <a:miter lim="800000"/>
              <a:headEnd type="none" w="sm" len="sm"/>
              <a:tailEnd type="triangle" w="lg" len="lg"/>
            </a:ln>
          </p:spPr>
        </p:cxnSp>
        <p:sp>
          <p:nvSpPr>
            <p:cNvPr id="892" name="Google Shape;892;p64"/>
            <p:cNvSpPr txBox="1"/>
            <p:nvPr/>
          </p:nvSpPr>
          <p:spPr>
            <a:xfrm>
              <a:off x="6497964" y="2290667"/>
              <a:ext cx="1173299"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121C29"/>
                  </a:solidFill>
                  <a:latin typeface="Space Grotesk"/>
                  <a:ea typeface="Space Grotesk"/>
                  <a:cs typeface="Space Grotesk"/>
                  <a:sym typeface="Space Grotesk"/>
                </a:rPr>
                <a:t>Get secret</a:t>
              </a:r>
              <a:endParaRPr sz="1200" b="0" i="0" u="none" strike="noStrike" cap="none">
                <a:solidFill>
                  <a:srgbClr val="121C29"/>
                </a:solidFill>
                <a:latin typeface="Space Grotesk"/>
                <a:ea typeface="Space Grotesk"/>
                <a:cs typeface="Space Grotesk"/>
                <a:sym typeface="Space Grotesk"/>
              </a:endParaRPr>
            </a:p>
          </p:txBody>
        </p:sp>
      </p:grpSp>
      <p:grpSp>
        <p:nvGrpSpPr>
          <p:cNvPr id="893" name="Google Shape;893;p64"/>
          <p:cNvGrpSpPr/>
          <p:nvPr/>
        </p:nvGrpSpPr>
        <p:grpSpPr>
          <a:xfrm>
            <a:off x="3470988" y="2848300"/>
            <a:ext cx="3448674" cy="829080"/>
            <a:chOff x="2922348" y="2859921"/>
            <a:chExt cx="3448674" cy="829080"/>
          </a:xfrm>
        </p:grpSpPr>
        <p:sp>
          <p:nvSpPr>
            <p:cNvPr id="894" name="Google Shape;894;p64"/>
            <p:cNvSpPr/>
            <p:nvPr/>
          </p:nvSpPr>
          <p:spPr>
            <a:xfrm>
              <a:off x="4826482" y="3195808"/>
              <a:ext cx="1544540" cy="414471"/>
            </a:xfrm>
            <a:prstGeom prst="roundRect">
              <a:avLst>
                <a:gd name="adj" fmla="val 16667"/>
              </a:avLst>
            </a:prstGeom>
            <a:solidFill>
              <a:schemeClr val="accent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Space Grotesk"/>
                  <a:ea typeface="Space Grotesk"/>
                  <a:cs typeface="Space Grotesk"/>
                  <a:sym typeface="Space Grotesk"/>
                </a:rPr>
                <a:t>Wait for event</a:t>
              </a:r>
              <a:endParaRPr sz="1200" b="0" i="0" u="none" strike="noStrike" cap="none">
                <a:solidFill>
                  <a:schemeClr val="dk1"/>
                </a:solidFill>
                <a:latin typeface="Space Grotesk"/>
                <a:ea typeface="Space Grotesk"/>
                <a:cs typeface="Space Grotesk"/>
                <a:sym typeface="Space Grotesk"/>
              </a:endParaRPr>
            </a:p>
          </p:txBody>
        </p:sp>
        <p:pic>
          <p:nvPicPr>
            <p:cNvPr id="895" name="Google Shape;895;p64"/>
            <p:cNvPicPr preferRelativeResize="0"/>
            <p:nvPr/>
          </p:nvPicPr>
          <p:blipFill rotWithShape="1">
            <a:blip r:embed="rId5">
              <a:alphaModFix/>
            </a:blip>
            <a:srcRect/>
            <a:stretch/>
          </p:blipFill>
          <p:spPr>
            <a:xfrm>
              <a:off x="2922348" y="3149001"/>
              <a:ext cx="540000" cy="540000"/>
            </a:xfrm>
            <a:prstGeom prst="rect">
              <a:avLst/>
            </a:prstGeom>
            <a:noFill/>
            <a:ln>
              <a:noFill/>
            </a:ln>
          </p:spPr>
        </p:pic>
        <p:cxnSp>
          <p:nvCxnSpPr>
            <p:cNvPr id="896" name="Google Shape;896;p64"/>
            <p:cNvCxnSpPr/>
            <p:nvPr/>
          </p:nvCxnSpPr>
          <p:spPr>
            <a:xfrm>
              <a:off x="3462348" y="3419001"/>
              <a:ext cx="1364134" cy="0"/>
            </a:xfrm>
            <a:prstGeom prst="straightConnector1">
              <a:avLst/>
            </a:prstGeom>
            <a:noFill/>
            <a:ln w="25400" cap="flat" cmpd="sng">
              <a:solidFill>
                <a:schemeClr val="dk1"/>
              </a:solidFill>
              <a:prstDash val="solid"/>
              <a:miter lim="800000"/>
              <a:headEnd type="none" w="sm" len="sm"/>
              <a:tailEnd type="triangle" w="lg" len="lg"/>
            </a:ln>
          </p:spPr>
        </p:cxnSp>
        <p:cxnSp>
          <p:nvCxnSpPr>
            <p:cNvPr id="897" name="Google Shape;897;p64"/>
            <p:cNvCxnSpPr/>
            <p:nvPr/>
          </p:nvCxnSpPr>
          <p:spPr>
            <a:xfrm>
              <a:off x="5598752" y="2859921"/>
              <a:ext cx="0" cy="338451"/>
            </a:xfrm>
            <a:prstGeom prst="straightConnector1">
              <a:avLst/>
            </a:prstGeom>
            <a:noFill/>
            <a:ln w="25400" cap="flat" cmpd="sng">
              <a:solidFill>
                <a:schemeClr val="dk1"/>
              </a:solidFill>
              <a:prstDash val="solid"/>
              <a:miter lim="800000"/>
              <a:headEnd type="none" w="sm" len="sm"/>
              <a:tailEnd type="triangle" w="lg" len="lg"/>
            </a:ln>
          </p:spPr>
        </p:cxnSp>
        <p:sp>
          <p:nvSpPr>
            <p:cNvPr id="898" name="Google Shape;898;p64"/>
            <p:cNvSpPr txBox="1"/>
            <p:nvPr/>
          </p:nvSpPr>
          <p:spPr>
            <a:xfrm>
              <a:off x="3462348" y="3099202"/>
              <a:ext cx="1278598"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121C29"/>
                  </a:solidFill>
                  <a:latin typeface="Space Grotesk"/>
                  <a:ea typeface="Space Grotesk"/>
                  <a:cs typeface="Space Grotesk"/>
                  <a:sym typeface="Space Grotesk"/>
                </a:rPr>
                <a:t>External Event</a:t>
              </a:r>
              <a:endParaRPr sz="1200" b="0" i="0" u="none" strike="noStrike" cap="none">
                <a:solidFill>
                  <a:srgbClr val="121C29"/>
                </a:solidFill>
                <a:latin typeface="Space Grotesk"/>
                <a:ea typeface="Space Grotesk"/>
                <a:cs typeface="Space Grotesk"/>
                <a:sym typeface="Space Grotesk"/>
              </a:endParaRPr>
            </a:p>
          </p:txBody>
        </p:sp>
      </p:grpSp>
      <p:grpSp>
        <p:nvGrpSpPr>
          <p:cNvPr id="899" name="Google Shape;899;p64"/>
          <p:cNvGrpSpPr/>
          <p:nvPr/>
        </p:nvGrpSpPr>
        <p:grpSpPr>
          <a:xfrm>
            <a:off x="5194285" y="4486744"/>
            <a:ext cx="3692562" cy="1201444"/>
            <a:chOff x="4645645" y="4494555"/>
            <a:chExt cx="3692562" cy="1201444"/>
          </a:xfrm>
        </p:grpSpPr>
        <p:cxnSp>
          <p:nvCxnSpPr>
            <p:cNvPr id="900" name="Google Shape;900;p64"/>
            <p:cNvCxnSpPr>
              <a:stCxn id="901" idx="2"/>
              <a:endCxn id="885" idx="0"/>
            </p:cNvCxnSpPr>
            <p:nvPr/>
          </p:nvCxnSpPr>
          <p:spPr>
            <a:xfrm rot="-5400000" flipH="1">
              <a:off x="4893595" y="4246606"/>
              <a:ext cx="457200" cy="953100"/>
            </a:xfrm>
            <a:prstGeom prst="bentConnector3">
              <a:avLst>
                <a:gd name="adj1" fmla="val 53417"/>
              </a:avLst>
            </a:prstGeom>
            <a:noFill/>
            <a:ln w="25400" cap="flat" cmpd="sng">
              <a:solidFill>
                <a:schemeClr val="dk1"/>
              </a:solidFill>
              <a:prstDash val="solid"/>
              <a:miter lim="800000"/>
              <a:headEnd type="none" w="sm" len="sm"/>
              <a:tailEnd type="triangle" w="lg" len="lg"/>
            </a:ln>
          </p:spPr>
        </p:cxnSp>
        <p:cxnSp>
          <p:nvCxnSpPr>
            <p:cNvPr id="902" name="Google Shape;902;p64"/>
            <p:cNvCxnSpPr>
              <a:stCxn id="903" idx="2"/>
              <a:endCxn id="885" idx="0"/>
            </p:cNvCxnSpPr>
            <p:nvPr/>
          </p:nvCxnSpPr>
          <p:spPr>
            <a:xfrm rot="5400000">
              <a:off x="5853364" y="4239855"/>
              <a:ext cx="457200" cy="966600"/>
            </a:xfrm>
            <a:prstGeom prst="bentConnector3">
              <a:avLst>
                <a:gd name="adj1" fmla="val 53417"/>
              </a:avLst>
            </a:prstGeom>
            <a:noFill/>
            <a:ln w="25400" cap="flat" cmpd="sng">
              <a:solidFill>
                <a:schemeClr val="dk1"/>
              </a:solidFill>
              <a:prstDash val="solid"/>
              <a:miter lim="800000"/>
              <a:headEnd type="none" w="sm" len="sm"/>
              <a:tailEnd type="triangle" w="lg" len="lg"/>
            </a:ln>
          </p:spPr>
        </p:cxnSp>
        <p:grpSp>
          <p:nvGrpSpPr>
            <p:cNvPr id="904" name="Google Shape;904;p64"/>
            <p:cNvGrpSpPr/>
            <p:nvPr/>
          </p:nvGrpSpPr>
          <p:grpSpPr>
            <a:xfrm>
              <a:off x="4826482" y="4884091"/>
              <a:ext cx="3511725" cy="811908"/>
              <a:chOff x="4826482" y="4884091"/>
              <a:chExt cx="3511725" cy="811908"/>
            </a:xfrm>
          </p:grpSpPr>
          <p:cxnSp>
            <p:nvCxnSpPr>
              <p:cNvPr id="905" name="Google Shape;905;p64"/>
              <p:cNvCxnSpPr>
                <a:endCxn id="906" idx="1"/>
              </p:cNvCxnSpPr>
              <p:nvPr/>
            </p:nvCxnSpPr>
            <p:spPr>
              <a:xfrm rot="10800000" flipH="1">
                <a:off x="6371107" y="5154091"/>
                <a:ext cx="1427100" cy="4800"/>
              </a:xfrm>
              <a:prstGeom prst="straightConnector1">
                <a:avLst/>
              </a:prstGeom>
              <a:noFill/>
              <a:ln w="25400" cap="flat" cmpd="sng">
                <a:solidFill>
                  <a:schemeClr val="dk1"/>
                </a:solidFill>
                <a:prstDash val="solid"/>
                <a:miter lim="800000"/>
                <a:headEnd type="none" w="sm" len="sm"/>
                <a:tailEnd type="triangle" w="lg" len="lg"/>
              </a:ln>
            </p:spPr>
          </p:cxnSp>
          <p:sp>
            <p:nvSpPr>
              <p:cNvPr id="885" name="Google Shape;885;p64"/>
              <p:cNvSpPr/>
              <p:nvPr/>
            </p:nvSpPr>
            <p:spPr>
              <a:xfrm>
                <a:off x="4826482" y="4951665"/>
                <a:ext cx="1544540" cy="414471"/>
              </a:xfrm>
              <a:prstGeom prst="roundRect">
                <a:avLst>
                  <a:gd name="adj" fmla="val 16667"/>
                </a:avLst>
              </a:prstGeom>
              <a:solidFill>
                <a:schemeClr val="accent3"/>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Space Grotesk"/>
                    <a:ea typeface="Space Grotesk"/>
                    <a:cs typeface="Space Grotesk"/>
                    <a:sym typeface="Space Grotesk"/>
                  </a:rPr>
                  <a:t>Activity D</a:t>
                </a:r>
                <a:endParaRPr sz="1200" b="0" i="0" u="none" strike="noStrike" cap="none">
                  <a:solidFill>
                    <a:schemeClr val="lt1"/>
                  </a:solidFill>
                  <a:latin typeface="Space Grotesk"/>
                  <a:ea typeface="Space Grotesk"/>
                  <a:cs typeface="Space Grotesk"/>
                  <a:sym typeface="Space Grotesk"/>
                </a:endParaRPr>
              </a:p>
            </p:txBody>
          </p:sp>
          <p:pic>
            <p:nvPicPr>
              <p:cNvPr id="906" name="Google Shape;906;p64"/>
              <p:cNvPicPr preferRelativeResize="0"/>
              <p:nvPr/>
            </p:nvPicPr>
            <p:blipFill rotWithShape="1">
              <a:blip r:embed="rId6">
                <a:alphaModFix/>
              </a:blip>
              <a:srcRect/>
              <a:stretch/>
            </p:blipFill>
            <p:spPr>
              <a:xfrm>
                <a:off x="7798207" y="4884091"/>
                <a:ext cx="540000" cy="540000"/>
              </a:xfrm>
              <a:prstGeom prst="rect">
                <a:avLst/>
              </a:prstGeom>
              <a:noFill/>
              <a:ln>
                <a:noFill/>
              </a:ln>
            </p:spPr>
          </p:pic>
          <p:sp>
            <p:nvSpPr>
              <p:cNvPr id="907" name="Google Shape;907;p64"/>
              <p:cNvSpPr txBox="1"/>
              <p:nvPr/>
            </p:nvSpPr>
            <p:spPr>
              <a:xfrm>
                <a:off x="6445314" y="5234375"/>
                <a:ext cx="1278598"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121C29"/>
                    </a:solidFill>
                    <a:latin typeface="Space Grotesk"/>
                    <a:ea typeface="Space Grotesk"/>
                    <a:cs typeface="Space Grotesk"/>
                    <a:sym typeface="Space Grotesk"/>
                  </a:rPr>
                  <a:t>Publish message</a:t>
                </a:r>
                <a:endParaRPr sz="1200" b="0" i="0" u="none" strike="noStrike" cap="none">
                  <a:solidFill>
                    <a:srgbClr val="121C29"/>
                  </a:solidFill>
                  <a:latin typeface="Space Grotesk"/>
                  <a:ea typeface="Space Grotesk"/>
                  <a:cs typeface="Space Grotesk"/>
                  <a:sym typeface="Space Grotesk"/>
                </a:endParaRPr>
              </a:p>
            </p:txBody>
          </p:sp>
        </p:grpSp>
      </p:grpSp>
      <p:grpSp>
        <p:nvGrpSpPr>
          <p:cNvPr id="908" name="Google Shape;908;p64"/>
          <p:cNvGrpSpPr/>
          <p:nvPr/>
        </p:nvGrpSpPr>
        <p:grpSpPr>
          <a:xfrm>
            <a:off x="3470988" y="1139589"/>
            <a:ext cx="3078657" cy="915796"/>
            <a:chOff x="2922348" y="1147400"/>
            <a:chExt cx="3078657" cy="915796"/>
          </a:xfrm>
        </p:grpSpPr>
        <p:sp>
          <p:nvSpPr>
            <p:cNvPr id="889" name="Google Shape;889;p64"/>
            <p:cNvSpPr/>
            <p:nvPr/>
          </p:nvSpPr>
          <p:spPr>
            <a:xfrm>
              <a:off x="5196499" y="1258690"/>
              <a:ext cx="804506" cy="804506"/>
            </a:xfrm>
            <a:prstGeom prst="ellipse">
              <a:avLst/>
            </a:prstGeom>
            <a:solidFill>
              <a:schemeClr val="accent4"/>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Space Grotesk"/>
                  <a:ea typeface="Space Grotesk"/>
                  <a:cs typeface="Space Grotesk"/>
                  <a:sym typeface="Space Grotesk"/>
                </a:rPr>
                <a:t>Start</a:t>
              </a:r>
              <a:endParaRPr sz="1200" b="0" i="0" u="none" strike="noStrike" cap="none">
                <a:solidFill>
                  <a:schemeClr val="dk1"/>
                </a:solidFill>
                <a:latin typeface="Space Grotesk"/>
                <a:ea typeface="Space Grotesk"/>
                <a:cs typeface="Space Grotesk"/>
                <a:sym typeface="Space Grotesk"/>
              </a:endParaRPr>
            </a:p>
          </p:txBody>
        </p:sp>
        <p:cxnSp>
          <p:nvCxnSpPr>
            <p:cNvPr id="909" name="Google Shape;909;p64"/>
            <p:cNvCxnSpPr/>
            <p:nvPr/>
          </p:nvCxnSpPr>
          <p:spPr>
            <a:xfrm>
              <a:off x="3525141" y="1651655"/>
              <a:ext cx="1676868" cy="0"/>
            </a:xfrm>
            <a:prstGeom prst="straightConnector1">
              <a:avLst/>
            </a:prstGeom>
            <a:noFill/>
            <a:ln w="25400" cap="flat" cmpd="sng">
              <a:solidFill>
                <a:schemeClr val="dk1"/>
              </a:solidFill>
              <a:prstDash val="solid"/>
              <a:miter lim="800000"/>
              <a:headEnd type="none" w="sm" len="sm"/>
              <a:tailEnd type="triangle" w="lg" len="lg"/>
            </a:ln>
          </p:spPr>
        </p:cxnSp>
        <p:pic>
          <p:nvPicPr>
            <p:cNvPr id="910" name="Google Shape;910;p64"/>
            <p:cNvPicPr preferRelativeResize="0"/>
            <p:nvPr/>
          </p:nvPicPr>
          <p:blipFill rotWithShape="1">
            <a:blip r:embed="rId6">
              <a:alphaModFix/>
            </a:blip>
            <a:srcRect/>
            <a:stretch/>
          </p:blipFill>
          <p:spPr>
            <a:xfrm>
              <a:off x="2922348" y="1381655"/>
              <a:ext cx="540000" cy="540000"/>
            </a:xfrm>
            <a:prstGeom prst="rect">
              <a:avLst/>
            </a:prstGeom>
            <a:noFill/>
            <a:ln>
              <a:noFill/>
            </a:ln>
          </p:spPr>
        </p:pic>
        <p:sp>
          <p:nvSpPr>
            <p:cNvPr id="911" name="Google Shape;911;p64"/>
            <p:cNvSpPr txBox="1"/>
            <p:nvPr/>
          </p:nvSpPr>
          <p:spPr>
            <a:xfrm>
              <a:off x="3695667" y="1147400"/>
              <a:ext cx="1278598"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rgbClr val="121C29"/>
                  </a:solidFill>
                  <a:latin typeface="Space Grotesk"/>
                  <a:ea typeface="Space Grotesk"/>
                  <a:cs typeface="Space Grotesk"/>
                  <a:sym typeface="Space Grotesk"/>
                </a:rPr>
                <a:t>Receive message</a:t>
              </a:r>
              <a:endParaRPr sz="1200" b="0" i="0" u="none" strike="noStrike" cap="none" dirty="0">
                <a:solidFill>
                  <a:srgbClr val="121C29"/>
                </a:solidFill>
                <a:latin typeface="Space Grotesk"/>
                <a:ea typeface="Space Grotesk"/>
                <a:cs typeface="Space Grotesk"/>
                <a:sym typeface="Space Grotesk"/>
              </a:endParaRPr>
            </a:p>
          </p:txBody>
        </p:sp>
      </p:grpSp>
      <p:grpSp>
        <p:nvGrpSpPr>
          <p:cNvPr id="912" name="Google Shape;912;p64"/>
          <p:cNvGrpSpPr/>
          <p:nvPr/>
        </p:nvGrpSpPr>
        <p:grpSpPr>
          <a:xfrm>
            <a:off x="3382932" y="3598658"/>
            <a:ext cx="5603214" cy="1388483"/>
            <a:chOff x="2834292" y="3598659"/>
            <a:chExt cx="5603214" cy="1388483"/>
          </a:xfrm>
        </p:grpSpPr>
        <p:sp>
          <p:nvSpPr>
            <p:cNvPr id="913" name="Google Shape;913;p64"/>
            <p:cNvSpPr txBox="1"/>
            <p:nvPr/>
          </p:nvSpPr>
          <p:spPr>
            <a:xfrm>
              <a:off x="2834292" y="4525518"/>
              <a:ext cx="1278598"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121C29"/>
                  </a:solidFill>
                  <a:latin typeface="Space Grotesk"/>
                  <a:ea typeface="Space Grotesk"/>
                  <a:cs typeface="Space Grotesk"/>
                  <a:sym typeface="Space Grotesk"/>
                </a:rPr>
                <a:t>Store event result</a:t>
              </a:r>
              <a:endParaRPr sz="1200" b="0" i="0" u="none" strike="noStrike" cap="none">
                <a:solidFill>
                  <a:srgbClr val="121C29"/>
                </a:solidFill>
                <a:latin typeface="Space Grotesk"/>
                <a:ea typeface="Space Grotesk"/>
                <a:cs typeface="Space Grotesk"/>
                <a:sym typeface="Space Grotesk"/>
              </a:endParaRPr>
            </a:p>
          </p:txBody>
        </p:sp>
        <p:grpSp>
          <p:nvGrpSpPr>
            <p:cNvPr id="914" name="Google Shape;914;p64"/>
            <p:cNvGrpSpPr/>
            <p:nvPr/>
          </p:nvGrpSpPr>
          <p:grpSpPr>
            <a:xfrm>
              <a:off x="2922348" y="3598659"/>
              <a:ext cx="5515158" cy="950850"/>
              <a:chOff x="2922348" y="3598659"/>
              <a:chExt cx="5515158" cy="950850"/>
            </a:xfrm>
          </p:grpSpPr>
          <p:sp>
            <p:nvSpPr>
              <p:cNvPr id="903" name="Google Shape;903;p64"/>
              <p:cNvSpPr/>
              <p:nvPr/>
            </p:nvSpPr>
            <p:spPr>
              <a:xfrm>
                <a:off x="5792994" y="4072274"/>
                <a:ext cx="1544540" cy="414471"/>
              </a:xfrm>
              <a:prstGeom prst="roundRect">
                <a:avLst>
                  <a:gd name="adj" fmla="val 16667"/>
                </a:avLst>
              </a:prstGeom>
              <a:solidFill>
                <a:schemeClr val="accent3"/>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Space Grotesk"/>
                    <a:ea typeface="Space Grotesk"/>
                    <a:cs typeface="Space Grotesk"/>
                    <a:sym typeface="Space Grotesk"/>
                  </a:rPr>
                  <a:t>Activity C</a:t>
                </a:r>
                <a:endParaRPr sz="1200" b="0" i="0" u="none" strike="noStrike" cap="none">
                  <a:solidFill>
                    <a:schemeClr val="lt1"/>
                  </a:solidFill>
                  <a:latin typeface="Space Grotesk"/>
                  <a:ea typeface="Space Grotesk"/>
                  <a:cs typeface="Space Grotesk"/>
                  <a:sym typeface="Space Grotesk"/>
                </a:endParaRPr>
              </a:p>
            </p:txBody>
          </p:sp>
          <p:sp>
            <p:nvSpPr>
              <p:cNvPr id="901" name="Google Shape;901;p64"/>
              <p:cNvSpPr/>
              <p:nvPr/>
            </p:nvSpPr>
            <p:spPr>
              <a:xfrm>
                <a:off x="3873375" y="4072275"/>
                <a:ext cx="1544540" cy="414471"/>
              </a:xfrm>
              <a:prstGeom prst="roundRect">
                <a:avLst>
                  <a:gd name="adj" fmla="val 16667"/>
                </a:avLst>
              </a:prstGeom>
              <a:solidFill>
                <a:schemeClr val="accent3"/>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Space Grotesk"/>
                    <a:ea typeface="Space Grotesk"/>
                    <a:cs typeface="Space Grotesk"/>
                    <a:sym typeface="Space Grotesk"/>
                  </a:rPr>
                  <a:t>Activity B</a:t>
                </a:r>
                <a:endParaRPr sz="1200" b="0" i="0" u="none" strike="noStrike" cap="none">
                  <a:solidFill>
                    <a:schemeClr val="lt1"/>
                  </a:solidFill>
                  <a:latin typeface="Space Grotesk"/>
                  <a:ea typeface="Space Grotesk"/>
                  <a:cs typeface="Space Grotesk"/>
                  <a:sym typeface="Space Grotesk"/>
                </a:endParaRPr>
              </a:p>
            </p:txBody>
          </p:sp>
          <p:cxnSp>
            <p:nvCxnSpPr>
              <p:cNvPr id="915" name="Google Shape;915;p64"/>
              <p:cNvCxnSpPr>
                <a:stCxn id="894" idx="2"/>
                <a:endCxn id="901" idx="0"/>
              </p:cNvCxnSpPr>
              <p:nvPr/>
            </p:nvCxnSpPr>
            <p:spPr>
              <a:xfrm rot="5400000">
                <a:off x="4885352" y="3358959"/>
                <a:ext cx="473700" cy="953100"/>
              </a:xfrm>
              <a:prstGeom prst="bentConnector3">
                <a:avLst>
                  <a:gd name="adj1" fmla="val 50000"/>
                </a:avLst>
              </a:prstGeom>
              <a:noFill/>
              <a:ln w="25400" cap="flat" cmpd="sng">
                <a:solidFill>
                  <a:schemeClr val="dk1"/>
                </a:solidFill>
                <a:prstDash val="solid"/>
                <a:miter lim="800000"/>
                <a:headEnd type="none" w="sm" len="sm"/>
                <a:tailEnd type="triangle" w="lg" len="lg"/>
              </a:ln>
            </p:spPr>
          </p:cxnSp>
          <p:cxnSp>
            <p:nvCxnSpPr>
              <p:cNvPr id="916" name="Google Shape;916;p64"/>
              <p:cNvCxnSpPr>
                <a:stCxn id="894" idx="2"/>
                <a:endCxn id="903" idx="0"/>
              </p:cNvCxnSpPr>
              <p:nvPr/>
            </p:nvCxnSpPr>
            <p:spPr>
              <a:xfrm rot="-5400000" flipH="1">
                <a:off x="5845202" y="3352209"/>
                <a:ext cx="473700" cy="966600"/>
              </a:xfrm>
              <a:prstGeom prst="bentConnector3">
                <a:avLst>
                  <a:gd name="adj1" fmla="val 50000"/>
                </a:avLst>
              </a:prstGeom>
              <a:noFill/>
              <a:ln w="25400" cap="flat" cmpd="sng">
                <a:solidFill>
                  <a:schemeClr val="dk1"/>
                </a:solidFill>
                <a:prstDash val="solid"/>
                <a:miter lim="800000"/>
                <a:headEnd type="none" w="sm" len="sm"/>
                <a:tailEnd type="triangle" w="lg" len="lg"/>
              </a:ln>
            </p:spPr>
          </p:cxnSp>
          <p:pic>
            <p:nvPicPr>
              <p:cNvPr id="917" name="Google Shape;917;p64"/>
              <p:cNvPicPr preferRelativeResize="0"/>
              <p:nvPr/>
            </p:nvPicPr>
            <p:blipFill rotWithShape="1">
              <a:blip r:embed="rId7">
                <a:alphaModFix/>
              </a:blip>
              <a:srcRect/>
              <a:stretch/>
            </p:blipFill>
            <p:spPr>
              <a:xfrm>
                <a:off x="7798207" y="4009509"/>
                <a:ext cx="540000" cy="540000"/>
              </a:xfrm>
              <a:prstGeom prst="rect">
                <a:avLst/>
              </a:prstGeom>
              <a:noFill/>
              <a:ln>
                <a:noFill/>
              </a:ln>
            </p:spPr>
          </p:pic>
          <p:pic>
            <p:nvPicPr>
              <p:cNvPr id="918" name="Google Shape;918;p64"/>
              <p:cNvPicPr preferRelativeResize="0"/>
              <p:nvPr/>
            </p:nvPicPr>
            <p:blipFill rotWithShape="1">
              <a:blip r:embed="rId8">
                <a:alphaModFix/>
              </a:blip>
              <a:srcRect/>
              <a:stretch/>
            </p:blipFill>
            <p:spPr>
              <a:xfrm>
                <a:off x="2922348" y="4009509"/>
                <a:ext cx="540000" cy="540000"/>
              </a:xfrm>
              <a:prstGeom prst="rect">
                <a:avLst/>
              </a:prstGeom>
              <a:noFill/>
              <a:ln>
                <a:noFill/>
              </a:ln>
            </p:spPr>
          </p:pic>
          <p:cxnSp>
            <p:nvCxnSpPr>
              <p:cNvPr id="919" name="Google Shape;919;p64"/>
              <p:cNvCxnSpPr/>
              <p:nvPr/>
            </p:nvCxnSpPr>
            <p:spPr>
              <a:xfrm flipH="1">
                <a:off x="3423507" y="4279509"/>
                <a:ext cx="442880" cy="2565"/>
              </a:xfrm>
              <a:prstGeom prst="straightConnector1">
                <a:avLst/>
              </a:prstGeom>
              <a:noFill/>
              <a:ln w="25400" cap="flat" cmpd="sng">
                <a:solidFill>
                  <a:schemeClr val="dk1"/>
                </a:solidFill>
                <a:prstDash val="solid"/>
                <a:miter lim="800000"/>
                <a:headEnd type="none" w="sm" len="sm"/>
                <a:tailEnd type="triangle" w="lg" len="lg"/>
              </a:ln>
            </p:spPr>
          </p:cxnSp>
          <p:cxnSp>
            <p:nvCxnSpPr>
              <p:cNvPr id="920" name="Google Shape;920;p64"/>
              <p:cNvCxnSpPr/>
              <p:nvPr/>
            </p:nvCxnSpPr>
            <p:spPr>
              <a:xfrm>
                <a:off x="7337534" y="4279509"/>
                <a:ext cx="442880" cy="2565"/>
              </a:xfrm>
              <a:prstGeom prst="straightConnector1">
                <a:avLst/>
              </a:prstGeom>
              <a:noFill/>
              <a:ln w="25400" cap="flat" cmpd="sng">
                <a:solidFill>
                  <a:schemeClr val="dk1"/>
                </a:solidFill>
                <a:prstDash val="solid"/>
                <a:miter lim="800000"/>
                <a:headEnd type="none" w="sm" len="sm"/>
                <a:tailEnd type="triangle" w="lg" len="lg"/>
              </a:ln>
            </p:spPr>
          </p:cxnSp>
          <p:sp>
            <p:nvSpPr>
              <p:cNvPr id="921" name="Google Shape;921;p64"/>
              <p:cNvSpPr txBox="1"/>
              <p:nvPr/>
            </p:nvSpPr>
            <p:spPr>
              <a:xfrm>
                <a:off x="7158908" y="3737359"/>
                <a:ext cx="1278598"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121C29"/>
                    </a:solidFill>
                    <a:latin typeface="Space Grotesk"/>
                    <a:ea typeface="Space Grotesk"/>
                    <a:cs typeface="Space Grotesk"/>
                    <a:sym typeface="Space Grotesk"/>
                  </a:rPr>
                  <a:t>Invoke an API</a:t>
                </a:r>
                <a:endParaRPr sz="1200" b="0" i="0" u="none" strike="noStrike" cap="none">
                  <a:solidFill>
                    <a:srgbClr val="121C29"/>
                  </a:solidFill>
                  <a:latin typeface="Space Grotesk"/>
                  <a:ea typeface="Space Grotesk"/>
                  <a:cs typeface="Space Grotesk"/>
                  <a:sym typeface="Space Grotesk"/>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9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65"/>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dirty="0"/>
              <a:t>Task Chaining </a:t>
            </a:r>
            <a:endParaRPr dirty="0"/>
          </a:p>
        </p:txBody>
      </p:sp>
      <p:pic>
        <p:nvPicPr>
          <p:cNvPr id="927" name="Google Shape;927;p65"/>
          <p:cNvPicPr preferRelativeResize="0"/>
          <p:nvPr/>
        </p:nvPicPr>
        <p:blipFill rotWithShape="1">
          <a:blip r:embed="rId3">
            <a:alphaModFix/>
          </a:blip>
          <a:srcRect/>
          <a:stretch/>
        </p:blipFill>
        <p:spPr>
          <a:xfrm>
            <a:off x="10868615" y="137295"/>
            <a:ext cx="1080000" cy="1080000"/>
          </a:xfrm>
          <a:prstGeom prst="rect">
            <a:avLst/>
          </a:prstGeom>
          <a:noFill/>
          <a:ln>
            <a:noFill/>
          </a:ln>
        </p:spPr>
      </p:pic>
      <p:grpSp>
        <p:nvGrpSpPr>
          <p:cNvPr id="928" name="Google Shape;928;p65"/>
          <p:cNvGrpSpPr/>
          <p:nvPr/>
        </p:nvGrpSpPr>
        <p:grpSpPr>
          <a:xfrm>
            <a:off x="8041763" y="1646233"/>
            <a:ext cx="1544540" cy="4176086"/>
            <a:chOff x="5375122" y="1250879"/>
            <a:chExt cx="1544540" cy="4176086"/>
          </a:xfrm>
        </p:grpSpPr>
        <p:sp>
          <p:nvSpPr>
            <p:cNvPr id="929" name="Google Shape;929;p65"/>
            <p:cNvSpPr/>
            <p:nvPr/>
          </p:nvSpPr>
          <p:spPr>
            <a:xfrm>
              <a:off x="5745139" y="4622459"/>
              <a:ext cx="804506" cy="804506"/>
            </a:xfrm>
            <a:prstGeom prst="ellipse">
              <a:avLst/>
            </a:prstGeom>
            <a:solidFill>
              <a:schemeClr val="accent6"/>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Space Grotesk"/>
                  <a:ea typeface="Space Grotesk"/>
                  <a:cs typeface="Space Grotesk"/>
                  <a:sym typeface="Space Grotesk"/>
                </a:rPr>
                <a:t>End</a:t>
              </a:r>
              <a:endParaRPr sz="1200" b="0" i="0" u="none" strike="noStrike" cap="none">
                <a:solidFill>
                  <a:schemeClr val="dk1"/>
                </a:solidFill>
                <a:latin typeface="Space Grotesk"/>
                <a:ea typeface="Space Grotesk"/>
                <a:cs typeface="Space Grotesk"/>
                <a:sym typeface="Space Grotesk"/>
              </a:endParaRPr>
            </a:p>
          </p:txBody>
        </p:sp>
        <p:cxnSp>
          <p:nvCxnSpPr>
            <p:cNvPr id="930" name="Google Shape;930;p65"/>
            <p:cNvCxnSpPr>
              <a:stCxn id="931" idx="2"/>
              <a:endCxn id="929" idx="0"/>
            </p:cNvCxnSpPr>
            <p:nvPr/>
          </p:nvCxnSpPr>
          <p:spPr>
            <a:xfrm>
              <a:off x="6147392" y="4349016"/>
              <a:ext cx="0" cy="273300"/>
            </a:xfrm>
            <a:prstGeom prst="straightConnector1">
              <a:avLst/>
            </a:prstGeom>
            <a:noFill/>
            <a:ln w="25400" cap="flat" cmpd="sng">
              <a:solidFill>
                <a:schemeClr val="dk1"/>
              </a:solidFill>
              <a:prstDash val="solid"/>
              <a:miter lim="800000"/>
              <a:headEnd type="none" w="sm" len="sm"/>
              <a:tailEnd type="triangle" w="lg" len="lg"/>
            </a:ln>
          </p:spPr>
        </p:cxnSp>
        <p:sp>
          <p:nvSpPr>
            <p:cNvPr id="932" name="Google Shape;932;p65"/>
            <p:cNvSpPr/>
            <p:nvPr/>
          </p:nvSpPr>
          <p:spPr>
            <a:xfrm>
              <a:off x="5375122" y="2421336"/>
              <a:ext cx="1544540" cy="414471"/>
            </a:xfrm>
            <a:prstGeom prst="roundRect">
              <a:avLst>
                <a:gd name="adj" fmla="val 16667"/>
              </a:avLst>
            </a:prstGeom>
            <a:solidFill>
              <a:schemeClr val="accent3"/>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chemeClr val="lt1"/>
                  </a:solidFill>
                  <a:latin typeface="Space Grotesk"/>
                  <a:ea typeface="Space Grotesk"/>
                  <a:cs typeface="Space Grotesk"/>
                  <a:sym typeface="Space Grotesk"/>
                </a:rPr>
                <a:t>Activity A</a:t>
              </a:r>
              <a:endParaRPr sz="1200" b="0" i="0" u="none" strike="noStrike" cap="none" dirty="0">
                <a:solidFill>
                  <a:schemeClr val="lt1"/>
                </a:solidFill>
                <a:latin typeface="Space Grotesk"/>
                <a:ea typeface="Space Grotesk"/>
                <a:cs typeface="Space Grotesk"/>
                <a:sym typeface="Space Grotesk"/>
              </a:endParaRPr>
            </a:p>
          </p:txBody>
        </p:sp>
        <p:cxnSp>
          <p:nvCxnSpPr>
            <p:cNvPr id="933" name="Google Shape;933;p65"/>
            <p:cNvCxnSpPr>
              <a:stCxn id="934" idx="4"/>
              <a:endCxn id="932" idx="0"/>
            </p:cNvCxnSpPr>
            <p:nvPr/>
          </p:nvCxnSpPr>
          <p:spPr>
            <a:xfrm>
              <a:off x="6147392" y="2055385"/>
              <a:ext cx="0" cy="366000"/>
            </a:xfrm>
            <a:prstGeom prst="straightConnector1">
              <a:avLst/>
            </a:prstGeom>
            <a:noFill/>
            <a:ln w="25400" cap="flat" cmpd="sng">
              <a:solidFill>
                <a:schemeClr val="dk1"/>
              </a:solidFill>
              <a:prstDash val="solid"/>
              <a:miter lim="800000"/>
              <a:headEnd type="none" w="sm" len="sm"/>
              <a:tailEnd type="triangle" w="lg" len="lg"/>
            </a:ln>
          </p:spPr>
        </p:cxnSp>
        <p:sp>
          <p:nvSpPr>
            <p:cNvPr id="935" name="Google Shape;935;p65"/>
            <p:cNvSpPr/>
            <p:nvPr/>
          </p:nvSpPr>
          <p:spPr>
            <a:xfrm>
              <a:off x="5375122" y="3184187"/>
              <a:ext cx="1544540" cy="414471"/>
            </a:xfrm>
            <a:prstGeom prst="roundRect">
              <a:avLst>
                <a:gd name="adj" fmla="val 16667"/>
              </a:avLst>
            </a:prstGeom>
            <a:solidFill>
              <a:schemeClr val="accent3"/>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Space Grotesk"/>
                  <a:ea typeface="Space Grotesk"/>
                  <a:cs typeface="Space Grotesk"/>
                  <a:sym typeface="Space Grotesk"/>
                </a:rPr>
                <a:t>Activity B</a:t>
              </a:r>
              <a:endParaRPr sz="1200" b="0" i="0" u="none" strike="noStrike" cap="none">
                <a:solidFill>
                  <a:schemeClr val="lt1"/>
                </a:solidFill>
                <a:latin typeface="Space Grotesk"/>
                <a:ea typeface="Space Grotesk"/>
                <a:cs typeface="Space Grotesk"/>
                <a:sym typeface="Space Grotesk"/>
              </a:endParaRPr>
            </a:p>
          </p:txBody>
        </p:sp>
        <p:cxnSp>
          <p:nvCxnSpPr>
            <p:cNvPr id="936" name="Google Shape;936;p65"/>
            <p:cNvCxnSpPr/>
            <p:nvPr/>
          </p:nvCxnSpPr>
          <p:spPr>
            <a:xfrm>
              <a:off x="6147392" y="2848300"/>
              <a:ext cx="0" cy="338451"/>
            </a:xfrm>
            <a:prstGeom prst="straightConnector1">
              <a:avLst/>
            </a:prstGeom>
            <a:noFill/>
            <a:ln w="25400" cap="flat" cmpd="sng">
              <a:solidFill>
                <a:schemeClr val="dk1"/>
              </a:solidFill>
              <a:prstDash val="solid"/>
              <a:miter lim="800000"/>
              <a:headEnd type="none" w="sm" len="sm"/>
              <a:tailEnd type="triangle" w="lg" len="lg"/>
            </a:ln>
          </p:spPr>
        </p:cxnSp>
        <p:sp>
          <p:nvSpPr>
            <p:cNvPr id="931" name="Google Shape;931;p65"/>
            <p:cNvSpPr/>
            <p:nvPr/>
          </p:nvSpPr>
          <p:spPr>
            <a:xfrm>
              <a:off x="5375122" y="3934545"/>
              <a:ext cx="1544540" cy="414471"/>
            </a:xfrm>
            <a:prstGeom prst="roundRect">
              <a:avLst>
                <a:gd name="adj" fmla="val 16667"/>
              </a:avLst>
            </a:prstGeom>
            <a:solidFill>
              <a:schemeClr val="accent3"/>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Space Grotesk"/>
                  <a:ea typeface="Space Grotesk"/>
                  <a:cs typeface="Space Grotesk"/>
                  <a:sym typeface="Space Grotesk"/>
                </a:rPr>
                <a:t>Activity C</a:t>
              </a:r>
              <a:endParaRPr sz="1200" b="0" i="0" u="none" strike="noStrike" cap="none">
                <a:solidFill>
                  <a:schemeClr val="lt1"/>
                </a:solidFill>
                <a:latin typeface="Space Grotesk"/>
                <a:ea typeface="Space Grotesk"/>
                <a:cs typeface="Space Grotesk"/>
                <a:sym typeface="Space Grotesk"/>
              </a:endParaRPr>
            </a:p>
          </p:txBody>
        </p:sp>
        <p:sp>
          <p:nvSpPr>
            <p:cNvPr id="934" name="Google Shape;934;p65"/>
            <p:cNvSpPr/>
            <p:nvPr/>
          </p:nvSpPr>
          <p:spPr>
            <a:xfrm>
              <a:off x="5745139" y="1250879"/>
              <a:ext cx="804506" cy="804506"/>
            </a:xfrm>
            <a:prstGeom prst="ellipse">
              <a:avLst/>
            </a:prstGeom>
            <a:solidFill>
              <a:schemeClr val="accent4"/>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Space Grotesk"/>
                  <a:ea typeface="Space Grotesk"/>
                  <a:cs typeface="Space Grotesk"/>
                  <a:sym typeface="Space Grotesk"/>
                </a:rPr>
                <a:t>Start</a:t>
              </a:r>
              <a:endParaRPr sz="1200" b="0" i="0" u="none" strike="noStrike" cap="none">
                <a:solidFill>
                  <a:schemeClr val="dk1"/>
                </a:solidFill>
                <a:latin typeface="Space Grotesk"/>
                <a:ea typeface="Space Grotesk"/>
                <a:cs typeface="Space Grotesk"/>
                <a:sym typeface="Space Grotesk"/>
              </a:endParaRPr>
            </a:p>
          </p:txBody>
        </p:sp>
        <p:cxnSp>
          <p:nvCxnSpPr>
            <p:cNvPr id="937" name="Google Shape;937;p65"/>
            <p:cNvCxnSpPr>
              <a:stCxn id="935" idx="2"/>
              <a:endCxn id="931" idx="0"/>
            </p:cNvCxnSpPr>
            <p:nvPr/>
          </p:nvCxnSpPr>
          <p:spPr>
            <a:xfrm>
              <a:off x="6147392" y="3598658"/>
              <a:ext cx="0" cy="336000"/>
            </a:xfrm>
            <a:prstGeom prst="straightConnector1">
              <a:avLst/>
            </a:prstGeom>
            <a:noFill/>
            <a:ln w="25400" cap="flat" cmpd="sng">
              <a:solidFill>
                <a:schemeClr val="dk1"/>
              </a:solidFill>
              <a:prstDash val="solid"/>
              <a:miter lim="800000"/>
              <a:headEnd type="none" w="sm" len="sm"/>
              <a:tailEnd type="triangle" w="lg" len="lg"/>
            </a:ln>
          </p:spPr>
        </p:cxnSp>
      </p:grpSp>
      <p:sp>
        <p:nvSpPr>
          <p:cNvPr id="2" name="TextBox 1">
            <a:extLst>
              <a:ext uri="{FF2B5EF4-FFF2-40B4-BE49-F238E27FC236}">
                <a16:creationId xmlns:a16="http://schemas.microsoft.com/office/drawing/2014/main" id="{0CEDE0C0-D5A6-8C39-D777-BAFC25335756}"/>
              </a:ext>
            </a:extLst>
          </p:cNvPr>
          <p:cNvSpPr txBox="1"/>
          <p:nvPr/>
        </p:nvSpPr>
        <p:spPr>
          <a:xfrm>
            <a:off x="676166" y="2633739"/>
            <a:ext cx="6131499" cy="1713867"/>
          </a:xfrm>
          <a:prstGeom prst="rect">
            <a:avLst/>
          </a:prstGeom>
          <a:noFill/>
        </p:spPr>
        <p:txBody>
          <a:bodyPr wrap="square" rtlCol="0">
            <a:spAutoFit/>
          </a:bodyPr>
          <a:lstStyle/>
          <a:p>
            <a:pPr>
              <a:lnSpc>
                <a:spcPct val="150000"/>
              </a:lnSpc>
            </a:pPr>
            <a:r>
              <a:rPr lang="en-US" sz="1800" dirty="0">
                <a:latin typeface="Space Grotesk" pitchFamily="2" charset="0"/>
                <a:cs typeface="Space Grotesk" pitchFamily="2" charset="0"/>
              </a:rPr>
              <a:t>With task changing, multiple activities are executed in succession. Use this pattern when the order of execution is important. The output from one activity can be used as the input for the next activity.</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25">
          <a:extLst>
            <a:ext uri="{FF2B5EF4-FFF2-40B4-BE49-F238E27FC236}">
              <a16:creationId xmlns:a16="http://schemas.microsoft.com/office/drawing/2014/main" id="{969E08AE-CDBF-2E81-F1E7-F1F9E68C3AC3}"/>
            </a:ext>
          </a:extLst>
        </p:cNvPr>
        <p:cNvGrpSpPr/>
        <p:nvPr/>
      </p:nvGrpSpPr>
      <p:grpSpPr>
        <a:xfrm>
          <a:off x="0" y="0"/>
          <a:ext cx="0" cy="0"/>
          <a:chOff x="0" y="0"/>
          <a:chExt cx="0" cy="0"/>
        </a:xfrm>
      </p:grpSpPr>
      <p:sp>
        <p:nvSpPr>
          <p:cNvPr id="926" name="Google Shape;926;p65">
            <a:extLst>
              <a:ext uri="{FF2B5EF4-FFF2-40B4-BE49-F238E27FC236}">
                <a16:creationId xmlns:a16="http://schemas.microsoft.com/office/drawing/2014/main" id="{C3B539D2-4B27-1CC3-9EC0-97C18998F4F1}"/>
              </a:ext>
            </a:extLst>
          </p:cNvPr>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dirty="0"/>
              <a:t>Task Chaining with </a:t>
            </a:r>
            <a:r>
              <a:rPr lang="en-US" dirty="0" err="1"/>
              <a:t>with</a:t>
            </a:r>
            <a:r>
              <a:rPr lang="en-US" dirty="0"/>
              <a:t> .NET SDK </a:t>
            </a:r>
            <a:endParaRPr dirty="0"/>
          </a:p>
        </p:txBody>
      </p:sp>
      <p:pic>
        <p:nvPicPr>
          <p:cNvPr id="927" name="Google Shape;927;p65">
            <a:extLst>
              <a:ext uri="{FF2B5EF4-FFF2-40B4-BE49-F238E27FC236}">
                <a16:creationId xmlns:a16="http://schemas.microsoft.com/office/drawing/2014/main" id="{9F00E293-0059-00FC-3EBF-31EEE0F9FF22}"/>
              </a:ext>
            </a:extLst>
          </p:cNvPr>
          <p:cNvPicPr preferRelativeResize="0"/>
          <p:nvPr/>
        </p:nvPicPr>
        <p:blipFill rotWithShape="1">
          <a:blip r:embed="rId3">
            <a:alphaModFix/>
          </a:blip>
          <a:srcRect/>
          <a:stretch/>
        </p:blipFill>
        <p:spPr>
          <a:xfrm>
            <a:off x="10868615" y="137295"/>
            <a:ext cx="1080000" cy="1080000"/>
          </a:xfrm>
          <a:prstGeom prst="rect">
            <a:avLst/>
          </a:prstGeom>
          <a:noFill/>
          <a:ln>
            <a:noFill/>
          </a:ln>
        </p:spPr>
      </p:pic>
      <p:sp>
        <p:nvSpPr>
          <p:cNvPr id="4" name="TextBox 3">
            <a:extLst>
              <a:ext uri="{FF2B5EF4-FFF2-40B4-BE49-F238E27FC236}">
                <a16:creationId xmlns:a16="http://schemas.microsoft.com/office/drawing/2014/main" id="{6A4582D5-2C8D-4C90-1E82-15ED1AF77EB9}"/>
              </a:ext>
            </a:extLst>
          </p:cNvPr>
          <p:cNvSpPr txBox="1"/>
          <p:nvPr/>
        </p:nvSpPr>
        <p:spPr>
          <a:xfrm>
            <a:off x="986162" y="2960842"/>
            <a:ext cx="10241281" cy="1538883"/>
          </a:xfrm>
          <a:prstGeom prst="rect">
            <a:avLst/>
          </a:prstGeom>
          <a:noFill/>
        </p:spPr>
        <p:txBody>
          <a:bodyPr wrap="square">
            <a:spAutoFit/>
          </a:bodyPr>
          <a:lstStyle/>
          <a:p>
            <a:pPr>
              <a:lnSpc>
                <a:spcPct val="150000"/>
              </a:lnSpc>
            </a:pPr>
            <a:r>
              <a:rPr lang="en-US" sz="1600" b="1" dirty="0">
                <a:solidFill>
                  <a:srgbClr val="CF222E"/>
                </a:solidFill>
                <a:effectLst/>
                <a:latin typeface="Courier New" panose="02070309020205020404" pitchFamily="49" charset="0"/>
                <a:cs typeface="Courier New" panose="02070309020205020404" pitchFamily="49" charset="0"/>
              </a:rPr>
              <a:t>var</a:t>
            </a:r>
            <a:r>
              <a:rPr lang="en-US" sz="1600" b="1" dirty="0">
                <a:solidFill>
                  <a:srgbClr val="1F2328"/>
                </a:solidFill>
                <a:effectLst/>
                <a:latin typeface="Courier New" panose="02070309020205020404" pitchFamily="49" charset="0"/>
                <a:cs typeface="Courier New" panose="02070309020205020404" pitchFamily="49" charset="0"/>
              </a:rPr>
              <a:t> result1 </a:t>
            </a:r>
            <a:r>
              <a:rPr lang="en-US" sz="1600" b="1" dirty="0">
                <a:solidFill>
                  <a:srgbClr val="CF222E"/>
                </a:solidFill>
                <a:effectLst/>
                <a:latin typeface="Courier New" panose="02070309020205020404" pitchFamily="49" charset="0"/>
                <a:cs typeface="Courier New" panose="02070309020205020404" pitchFamily="49" charset="0"/>
              </a:rPr>
              <a:t>=</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a:solidFill>
                  <a:srgbClr val="CF222E"/>
                </a:solidFill>
                <a:effectLst/>
                <a:latin typeface="Courier New" panose="02070309020205020404" pitchFamily="49" charset="0"/>
                <a:cs typeface="Courier New" panose="02070309020205020404" pitchFamily="49" charset="0"/>
              </a:rPr>
              <a:t>await</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err="1">
                <a:solidFill>
                  <a:srgbClr val="953800"/>
                </a:solidFill>
                <a:effectLst/>
                <a:latin typeface="Courier New" panose="02070309020205020404" pitchFamily="49" charset="0"/>
                <a:cs typeface="Courier New" panose="02070309020205020404" pitchFamily="49" charset="0"/>
              </a:rPr>
              <a:t>context</a:t>
            </a:r>
            <a:r>
              <a:rPr lang="en-US" sz="1600" b="1" dirty="0" err="1">
                <a:solidFill>
                  <a:srgbClr val="CF222E"/>
                </a:solidFill>
                <a:effectLst/>
                <a:latin typeface="Courier New" panose="02070309020205020404" pitchFamily="49" charset="0"/>
                <a:cs typeface="Courier New" panose="02070309020205020404" pitchFamily="49" charset="0"/>
              </a:rPr>
              <a:t>.</a:t>
            </a:r>
            <a:r>
              <a:rPr lang="en-US" sz="1600" b="1" dirty="0" err="1">
                <a:solidFill>
                  <a:srgbClr val="1F2328"/>
                </a:solidFill>
                <a:effectLst/>
                <a:latin typeface="Courier New" panose="02070309020205020404" pitchFamily="49" charset="0"/>
                <a:cs typeface="Courier New" panose="02070309020205020404" pitchFamily="49" charset="0"/>
              </a:rPr>
              <a:t>CallActivityAsync</a:t>
            </a:r>
            <a:r>
              <a:rPr lang="en-US" sz="1600" b="1" dirty="0">
                <a:solidFill>
                  <a:srgbClr val="1F2328"/>
                </a:solidFill>
                <a:effectLst/>
                <a:latin typeface="Courier New" panose="02070309020205020404" pitchFamily="49" charset="0"/>
                <a:cs typeface="Courier New" panose="02070309020205020404" pitchFamily="49" charset="0"/>
              </a:rPr>
              <a:t>&lt;</a:t>
            </a:r>
            <a:r>
              <a:rPr lang="en-US" sz="1600" b="1" dirty="0">
                <a:solidFill>
                  <a:srgbClr val="CF222E"/>
                </a:solidFill>
                <a:effectLst/>
                <a:latin typeface="Courier New" panose="02070309020205020404" pitchFamily="49" charset="0"/>
                <a:cs typeface="Courier New" panose="02070309020205020404" pitchFamily="49" charset="0"/>
              </a:rPr>
              <a:t>string</a:t>
            </a:r>
            <a:r>
              <a:rPr lang="en-US" sz="1600" b="1" dirty="0">
                <a:solidFill>
                  <a:srgbClr val="1F2328"/>
                </a:solidFill>
                <a:effectLst/>
                <a:latin typeface="Courier New" panose="02070309020205020404" pitchFamily="49" charset="0"/>
                <a:cs typeface="Courier New" panose="02070309020205020404" pitchFamily="49" charset="0"/>
              </a:rPr>
              <a:t>[]&gt;(</a:t>
            </a:r>
            <a:r>
              <a:rPr lang="en-US" sz="1600" b="1" dirty="0">
                <a:solidFill>
                  <a:srgbClr val="0A3069"/>
                </a:solidFill>
                <a:effectLst/>
                <a:latin typeface="Courier New" panose="02070309020205020404" pitchFamily="49" charset="0"/>
                <a:cs typeface="Courier New" panose="02070309020205020404" pitchFamily="49" charset="0"/>
              </a:rPr>
              <a:t>"Step1"</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err="1">
                <a:solidFill>
                  <a:srgbClr val="1F2328"/>
                </a:solidFill>
                <a:effectLst/>
                <a:latin typeface="Courier New" panose="02070309020205020404" pitchFamily="49" charset="0"/>
                <a:cs typeface="Courier New" panose="02070309020205020404" pitchFamily="49" charset="0"/>
              </a:rPr>
              <a:t>workflowInput</a:t>
            </a:r>
            <a:r>
              <a:rPr lang="en-US" sz="1600" b="1" dirty="0">
                <a:solidFill>
                  <a:srgbClr val="1F2328"/>
                </a:solidFill>
                <a:effectLst/>
                <a:latin typeface="Courier New" panose="02070309020205020404" pitchFamily="49" charset="0"/>
                <a:cs typeface="Courier New" panose="02070309020205020404" pitchFamily="49" charset="0"/>
              </a:rPr>
              <a:t>);</a:t>
            </a:r>
          </a:p>
          <a:p>
            <a:pPr>
              <a:lnSpc>
                <a:spcPct val="150000"/>
              </a:lnSpc>
            </a:pPr>
            <a:r>
              <a:rPr lang="en-US" sz="1600" b="1" dirty="0">
                <a:solidFill>
                  <a:srgbClr val="CF222E"/>
                </a:solidFill>
                <a:effectLst/>
                <a:latin typeface="Courier New" panose="02070309020205020404" pitchFamily="49" charset="0"/>
                <a:cs typeface="Courier New" panose="02070309020205020404" pitchFamily="49" charset="0"/>
              </a:rPr>
              <a:t>var</a:t>
            </a:r>
            <a:r>
              <a:rPr lang="en-US" sz="1600" b="1" dirty="0">
                <a:solidFill>
                  <a:srgbClr val="1F2328"/>
                </a:solidFill>
                <a:effectLst/>
                <a:latin typeface="Courier New" panose="02070309020205020404" pitchFamily="49" charset="0"/>
                <a:cs typeface="Courier New" panose="02070309020205020404" pitchFamily="49" charset="0"/>
              </a:rPr>
              <a:t> result2 </a:t>
            </a:r>
            <a:r>
              <a:rPr lang="en-US" sz="1600" b="1" dirty="0">
                <a:solidFill>
                  <a:srgbClr val="CF222E"/>
                </a:solidFill>
                <a:effectLst/>
                <a:latin typeface="Courier New" panose="02070309020205020404" pitchFamily="49" charset="0"/>
                <a:cs typeface="Courier New" panose="02070309020205020404" pitchFamily="49" charset="0"/>
              </a:rPr>
              <a:t>=</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a:solidFill>
                  <a:srgbClr val="CF222E"/>
                </a:solidFill>
                <a:effectLst/>
                <a:latin typeface="Courier New" panose="02070309020205020404" pitchFamily="49" charset="0"/>
                <a:cs typeface="Courier New" panose="02070309020205020404" pitchFamily="49" charset="0"/>
              </a:rPr>
              <a:t>await</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err="1">
                <a:solidFill>
                  <a:srgbClr val="953800"/>
                </a:solidFill>
                <a:effectLst/>
                <a:latin typeface="Courier New" panose="02070309020205020404" pitchFamily="49" charset="0"/>
                <a:cs typeface="Courier New" panose="02070309020205020404" pitchFamily="49" charset="0"/>
              </a:rPr>
              <a:t>context</a:t>
            </a:r>
            <a:r>
              <a:rPr lang="en-US" sz="1600" b="1" dirty="0" err="1">
                <a:solidFill>
                  <a:srgbClr val="CF222E"/>
                </a:solidFill>
                <a:effectLst/>
                <a:latin typeface="Courier New" panose="02070309020205020404" pitchFamily="49" charset="0"/>
                <a:cs typeface="Courier New" panose="02070309020205020404" pitchFamily="49" charset="0"/>
              </a:rPr>
              <a:t>.</a:t>
            </a:r>
            <a:r>
              <a:rPr lang="en-US" sz="1600" b="1" dirty="0" err="1">
                <a:solidFill>
                  <a:srgbClr val="1F2328"/>
                </a:solidFill>
                <a:effectLst/>
                <a:latin typeface="Courier New" panose="02070309020205020404" pitchFamily="49" charset="0"/>
                <a:cs typeface="Courier New" panose="02070309020205020404" pitchFamily="49" charset="0"/>
              </a:rPr>
              <a:t>CallActivityAsync</a:t>
            </a:r>
            <a:r>
              <a:rPr lang="en-US" sz="1600" b="1" dirty="0">
                <a:solidFill>
                  <a:srgbClr val="1F2328"/>
                </a:solidFill>
                <a:effectLst/>
                <a:latin typeface="Courier New" panose="02070309020205020404" pitchFamily="49" charset="0"/>
                <a:cs typeface="Courier New" panose="02070309020205020404" pitchFamily="49" charset="0"/>
              </a:rPr>
              <a:t>&lt;</a:t>
            </a:r>
            <a:r>
              <a:rPr lang="en-US" sz="1600" b="1" dirty="0">
                <a:solidFill>
                  <a:srgbClr val="CF222E"/>
                </a:solidFill>
                <a:effectLst/>
                <a:latin typeface="Courier New" panose="02070309020205020404" pitchFamily="49" charset="0"/>
                <a:cs typeface="Courier New" panose="02070309020205020404" pitchFamily="49" charset="0"/>
              </a:rPr>
              <a:t>int</a:t>
            </a:r>
            <a:r>
              <a:rPr lang="en-US" sz="1600" b="1" dirty="0">
                <a:solidFill>
                  <a:srgbClr val="1F2328"/>
                </a:solidFill>
                <a:effectLst/>
                <a:latin typeface="Courier New" panose="02070309020205020404" pitchFamily="49" charset="0"/>
                <a:cs typeface="Courier New" panose="02070309020205020404" pitchFamily="49" charset="0"/>
              </a:rPr>
              <a:t>[]&gt;(</a:t>
            </a:r>
            <a:r>
              <a:rPr lang="en-US" sz="1600" b="1" dirty="0">
                <a:solidFill>
                  <a:srgbClr val="0A3069"/>
                </a:solidFill>
                <a:effectLst/>
                <a:latin typeface="Courier New" panose="02070309020205020404" pitchFamily="49" charset="0"/>
                <a:cs typeface="Courier New" panose="02070309020205020404" pitchFamily="49" charset="0"/>
              </a:rPr>
              <a:t>"Step2"</a:t>
            </a:r>
            <a:r>
              <a:rPr lang="en-US" sz="1600" b="1" dirty="0">
                <a:solidFill>
                  <a:srgbClr val="1F2328"/>
                </a:solidFill>
                <a:effectLst/>
                <a:latin typeface="Courier New" panose="02070309020205020404" pitchFamily="49" charset="0"/>
                <a:cs typeface="Courier New" panose="02070309020205020404" pitchFamily="49" charset="0"/>
              </a:rPr>
              <a:t>, result1);</a:t>
            </a:r>
          </a:p>
          <a:p>
            <a:pPr>
              <a:lnSpc>
                <a:spcPct val="150000"/>
              </a:lnSpc>
            </a:pPr>
            <a:r>
              <a:rPr lang="en-US" sz="1600" b="1" dirty="0">
                <a:solidFill>
                  <a:srgbClr val="CF222E"/>
                </a:solidFill>
                <a:effectLst/>
                <a:latin typeface="Courier New" panose="02070309020205020404" pitchFamily="49" charset="0"/>
                <a:cs typeface="Courier New" panose="02070309020205020404" pitchFamily="49" charset="0"/>
              </a:rPr>
              <a:t>var</a:t>
            </a:r>
            <a:r>
              <a:rPr lang="en-US" sz="1600" b="1" dirty="0">
                <a:solidFill>
                  <a:srgbClr val="1F2328"/>
                </a:solidFill>
                <a:effectLst/>
                <a:latin typeface="Courier New" panose="02070309020205020404" pitchFamily="49" charset="0"/>
                <a:cs typeface="Courier New" panose="02070309020205020404" pitchFamily="49" charset="0"/>
              </a:rPr>
              <a:t> result3 </a:t>
            </a:r>
            <a:r>
              <a:rPr lang="en-US" sz="1600" b="1" dirty="0">
                <a:solidFill>
                  <a:srgbClr val="CF222E"/>
                </a:solidFill>
                <a:effectLst/>
                <a:latin typeface="Courier New" panose="02070309020205020404" pitchFamily="49" charset="0"/>
                <a:cs typeface="Courier New" panose="02070309020205020404" pitchFamily="49" charset="0"/>
              </a:rPr>
              <a:t>=</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a:solidFill>
                  <a:srgbClr val="CF222E"/>
                </a:solidFill>
                <a:effectLst/>
                <a:latin typeface="Courier New" panose="02070309020205020404" pitchFamily="49" charset="0"/>
                <a:cs typeface="Courier New" panose="02070309020205020404" pitchFamily="49" charset="0"/>
              </a:rPr>
              <a:t>await</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err="1">
                <a:solidFill>
                  <a:srgbClr val="953800"/>
                </a:solidFill>
                <a:effectLst/>
                <a:latin typeface="Courier New" panose="02070309020205020404" pitchFamily="49" charset="0"/>
                <a:cs typeface="Courier New" panose="02070309020205020404" pitchFamily="49" charset="0"/>
              </a:rPr>
              <a:t>context</a:t>
            </a:r>
            <a:r>
              <a:rPr lang="en-US" sz="1600" b="1" dirty="0" err="1">
                <a:solidFill>
                  <a:srgbClr val="CF222E"/>
                </a:solidFill>
                <a:effectLst/>
                <a:latin typeface="Courier New" panose="02070309020205020404" pitchFamily="49" charset="0"/>
                <a:cs typeface="Courier New" panose="02070309020205020404" pitchFamily="49" charset="0"/>
              </a:rPr>
              <a:t>.</a:t>
            </a:r>
            <a:r>
              <a:rPr lang="en-US" sz="1600" b="1" dirty="0" err="1">
                <a:solidFill>
                  <a:srgbClr val="1F2328"/>
                </a:solidFill>
                <a:effectLst/>
                <a:latin typeface="Courier New" panose="02070309020205020404" pitchFamily="49" charset="0"/>
                <a:cs typeface="Courier New" panose="02070309020205020404" pitchFamily="49" charset="0"/>
              </a:rPr>
              <a:t>CallActivityAsync</a:t>
            </a:r>
            <a:r>
              <a:rPr lang="en-US" sz="1600" b="1" dirty="0">
                <a:solidFill>
                  <a:srgbClr val="1F2328"/>
                </a:solidFill>
                <a:effectLst/>
                <a:latin typeface="Courier New" panose="02070309020205020404" pitchFamily="49" charset="0"/>
                <a:cs typeface="Courier New" panose="02070309020205020404" pitchFamily="49" charset="0"/>
              </a:rPr>
              <a:t>&lt;</a:t>
            </a:r>
            <a:r>
              <a:rPr lang="en-US" sz="1600" b="1" dirty="0">
                <a:solidFill>
                  <a:srgbClr val="CF222E"/>
                </a:solidFill>
                <a:effectLst/>
                <a:latin typeface="Courier New" panose="02070309020205020404" pitchFamily="49" charset="0"/>
                <a:cs typeface="Courier New" panose="02070309020205020404" pitchFamily="49" charset="0"/>
              </a:rPr>
              <a:t>string</a:t>
            </a:r>
            <a:r>
              <a:rPr lang="en-US" sz="1600" b="1" dirty="0">
                <a:solidFill>
                  <a:srgbClr val="1F2328"/>
                </a:solidFill>
                <a:effectLst/>
                <a:latin typeface="Courier New" panose="02070309020205020404" pitchFamily="49" charset="0"/>
                <a:cs typeface="Courier New" panose="02070309020205020404" pitchFamily="49" charset="0"/>
              </a:rPr>
              <a:t>&gt;(</a:t>
            </a:r>
            <a:r>
              <a:rPr lang="en-US" sz="1600" b="1" dirty="0">
                <a:solidFill>
                  <a:srgbClr val="0A3069"/>
                </a:solidFill>
                <a:effectLst/>
                <a:latin typeface="Courier New" panose="02070309020205020404" pitchFamily="49" charset="0"/>
                <a:cs typeface="Courier New" panose="02070309020205020404" pitchFamily="49" charset="0"/>
              </a:rPr>
              <a:t>"Step3"</a:t>
            </a:r>
            <a:r>
              <a:rPr lang="en-US" sz="1600" b="1" dirty="0">
                <a:solidFill>
                  <a:srgbClr val="1F2328"/>
                </a:solidFill>
                <a:effectLst/>
                <a:latin typeface="Courier New" panose="02070309020205020404" pitchFamily="49" charset="0"/>
                <a:cs typeface="Courier New" panose="02070309020205020404" pitchFamily="49" charset="0"/>
              </a:rPr>
              <a:t>, result2);</a:t>
            </a:r>
          </a:p>
          <a:p>
            <a:pPr>
              <a:lnSpc>
                <a:spcPct val="150000"/>
              </a:lnSpc>
            </a:pPr>
            <a:r>
              <a:rPr lang="en-US" sz="1600" b="1" dirty="0">
                <a:solidFill>
                  <a:srgbClr val="CF222E"/>
                </a:solidFill>
                <a:effectLst/>
                <a:latin typeface="Courier New" panose="02070309020205020404" pitchFamily="49" charset="0"/>
                <a:cs typeface="Courier New" panose="02070309020205020404" pitchFamily="49" charset="0"/>
              </a:rPr>
              <a:t>return</a:t>
            </a:r>
            <a:r>
              <a:rPr lang="en-US" sz="1600" b="1" dirty="0">
                <a:solidFill>
                  <a:srgbClr val="1F2328"/>
                </a:solidFill>
                <a:effectLst/>
                <a:latin typeface="Courier New" panose="02070309020205020404" pitchFamily="49" charset="0"/>
                <a:cs typeface="Courier New" panose="02070309020205020404" pitchFamily="49" charset="0"/>
              </a:rPr>
              <a:t> result3;</a:t>
            </a:r>
          </a:p>
        </p:txBody>
      </p:sp>
    </p:spTree>
    <p:extLst>
      <p:ext uri="{BB962C8B-B14F-4D97-AF65-F5344CB8AC3E}">
        <p14:creationId xmlns:p14="http://schemas.microsoft.com/office/powerpoint/2010/main" val="33941984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p66"/>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a:t>Fan-out/Fan-in</a:t>
            </a:r>
            <a:endParaRPr/>
          </a:p>
        </p:txBody>
      </p:sp>
      <p:pic>
        <p:nvPicPr>
          <p:cNvPr id="943" name="Google Shape;943;p66"/>
          <p:cNvPicPr preferRelativeResize="0"/>
          <p:nvPr/>
        </p:nvPicPr>
        <p:blipFill rotWithShape="1">
          <a:blip r:embed="rId3">
            <a:alphaModFix/>
          </a:blip>
          <a:srcRect/>
          <a:stretch/>
        </p:blipFill>
        <p:spPr>
          <a:xfrm>
            <a:off x="10868615" y="137295"/>
            <a:ext cx="1080000" cy="1080000"/>
          </a:xfrm>
          <a:prstGeom prst="rect">
            <a:avLst/>
          </a:prstGeom>
          <a:noFill/>
          <a:ln>
            <a:noFill/>
          </a:ln>
        </p:spPr>
      </p:pic>
      <p:grpSp>
        <p:nvGrpSpPr>
          <p:cNvPr id="944" name="Google Shape;944;p66"/>
          <p:cNvGrpSpPr/>
          <p:nvPr/>
        </p:nvGrpSpPr>
        <p:grpSpPr>
          <a:xfrm>
            <a:off x="6036547" y="1941531"/>
            <a:ext cx="5303304" cy="3612501"/>
            <a:chOff x="3611770" y="1575999"/>
            <a:chExt cx="5303304" cy="3612501"/>
          </a:xfrm>
        </p:grpSpPr>
        <p:sp>
          <p:nvSpPr>
            <p:cNvPr id="945" name="Google Shape;945;p66"/>
            <p:cNvSpPr/>
            <p:nvPr/>
          </p:nvSpPr>
          <p:spPr>
            <a:xfrm>
              <a:off x="5861169" y="4383994"/>
              <a:ext cx="804506" cy="804506"/>
            </a:xfrm>
            <a:prstGeom prst="ellipse">
              <a:avLst/>
            </a:prstGeom>
            <a:solidFill>
              <a:schemeClr val="accent6"/>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Space Grotesk"/>
                  <a:ea typeface="Space Grotesk"/>
                  <a:cs typeface="Space Grotesk"/>
                  <a:sym typeface="Space Grotesk"/>
                </a:rPr>
                <a:t>End</a:t>
              </a:r>
              <a:endParaRPr sz="1200" b="0" i="0" u="none" strike="noStrike" cap="none">
                <a:solidFill>
                  <a:schemeClr val="dk1"/>
                </a:solidFill>
                <a:latin typeface="Space Grotesk"/>
                <a:ea typeface="Space Grotesk"/>
                <a:cs typeface="Space Grotesk"/>
                <a:sym typeface="Space Grotesk"/>
              </a:endParaRPr>
            </a:p>
          </p:txBody>
        </p:sp>
        <p:cxnSp>
          <p:nvCxnSpPr>
            <p:cNvPr id="946" name="Google Shape;946;p66"/>
            <p:cNvCxnSpPr>
              <a:stCxn id="947" idx="2"/>
              <a:endCxn id="945" idx="0"/>
            </p:cNvCxnSpPr>
            <p:nvPr/>
          </p:nvCxnSpPr>
          <p:spPr>
            <a:xfrm rot="5400000">
              <a:off x="6798954" y="3040021"/>
              <a:ext cx="808200" cy="1879500"/>
            </a:xfrm>
            <a:prstGeom prst="bentConnector3">
              <a:avLst>
                <a:gd name="adj1" fmla="val 28829"/>
              </a:avLst>
            </a:prstGeom>
            <a:noFill/>
            <a:ln w="25400" cap="flat" cmpd="sng">
              <a:solidFill>
                <a:schemeClr val="dk1"/>
              </a:solidFill>
              <a:prstDash val="solid"/>
              <a:miter lim="800000"/>
              <a:headEnd type="none" w="sm" len="sm"/>
              <a:tailEnd type="triangle" w="lg" len="lg"/>
            </a:ln>
          </p:spPr>
        </p:cxnSp>
        <p:sp>
          <p:nvSpPr>
            <p:cNvPr id="948" name="Google Shape;948;p66"/>
            <p:cNvSpPr/>
            <p:nvPr/>
          </p:nvSpPr>
          <p:spPr>
            <a:xfrm>
              <a:off x="3611770" y="3173420"/>
              <a:ext cx="1544540" cy="414471"/>
            </a:xfrm>
            <a:prstGeom prst="roundRect">
              <a:avLst>
                <a:gd name="adj" fmla="val 16667"/>
              </a:avLst>
            </a:prstGeom>
            <a:solidFill>
              <a:schemeClr val="accent3"/>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Space Grotesk"/>
                  <a:ea typeface="Space Grotesk"/>
                  <a:cs typeface="Space Grotesk"/>
                  <a:sym typeface="Space Grotesk"/>
                </a:rPr>
                <a:t>Activity A</a:t>
              </a:r>
              <a:endParaRPr sz="1200" b="0" i="0" u="none" strike="noStrike" cap="none">
                <a:solidFill>
                  <a:schemeClr val="lt1"/>
                </a:solidFill>
                <a:latin typeface="Space Grotesk"/>
                <a:ea typeface="Space Grotesk"/>
                <a:cs typeface="Space Grotesk"/>
                <a:sym typeface="Space Grotesk"/>
              </a:endParaRPr>
            </a:p>
          </p:txBody>
        </p:sp>
        <p:cxnSp>
          <p:nvCxnSpPr>
            <p:cNvPr id="949" name="Google Shape;949;p66"/>
            <p:cNvCxnSpPr>
              <a:stCxn id="950" idx="4"/>
              <a:endCxn id="948" idx="0"/>
            </p:cNvCxnSpPr>
            <p:nvPr/>
          </p:nvCxnSpPr>
          <p:spPr>
            <a:xfrm rot="5400000">
              <a:off x="4927222" y="1837205"/>
              <a:ext cx="792900" cy="1879500"/>
            </a:xfrm>
            <a:prstGeom prst="bentConnector3">
              <a:avLst>
                <a:gd name="adj1" fmla="val 31782"/>
              </a:avLst>
            </a:prstGeom>
            <a:noFill/>
            <a:ln w="25400" cap="flat" cmpd="sng">
              <a:solidFill>
                <a:schemeClr val="dk1"/>
              </a:solidFill>
              <a:prstDash val="solid"/>
              <a:miter lim="800000"/>
              <a:headEnd type="none" w="sm" len="sm"/>
              <a:tailEnd type="triangle" w="lg" len="lg"/>
            </a:ln>
          </p:spPr>
        </p:cxnSp>
        <p:sp>
          <p:nvSpPr>
            <p:cNvPr id="951" name="Google Shape;951;p66"/>
            <p:cNvSpPr/>
            <p:nvPr/>
          </p:nvSpPr>
          <p:spPr>
            <a:xfrm>
              <a:off x="5491152" y="3161201"/>
              <a:ext cx="1544540" cy="414471"/>
            </a:xfrm>
            <a:prstGeom prst="roundRect">
              <a:avLst>
                <a:gd name="adj" fmla="val 16667"/>
              </a:avLst>
            </a:prstGeom>
            <a:solidFill>
              <a:schemeClr val="accent3"/>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chemeClr val="lt1"/>
                  </a:solidFill>
                  <a:latin typeface="Space Grotesk"/>
                  <a:ea typeface="Space Grotesk"/>
                  <a:cs typeface="Space Grotesk"/>
                  <a:sym typeface="Space Grotesk"/>
                </a:rPr>
                <a:t>Activity B</a:t>
              </a:r>
              <a:endParaRPr sz="1200" b="0" i="0" u="none" strike="noStrike" cap="none" dirty="0">
                <a:solidFill>
                  <a:schemeClr val="lt1"/>
                </a:solidFill>
                <a:latin typeface="Space Grotesk"/>
                <a:ea typeface="Space Grotesk"/>
                <a:cs typeface="Space Grotesk"/>
                <a:sym typeface="Space Grotesk"/>
              </a:endParaRPr>
            </a:p>
          </p:txBody>
        </p:sp>
        <p:cxnSp>
          <p:nvCxnSpPr>
            <p:cNvPr id="952" name="Google Shape;952;p66"/>
            <p:cNvCxnSpPr>
              <a:stCxn id="948" idx="2"/>
              <a:endCxn id="945" idx="0"/>
            </p:cNvCxnSpPr>
            <p:nvPr/>
          </p:nvCxnSpPr>
          <p:spPr>
            <a:xfrm rot="-5400000" flipH="1">
              <a:off x="4925690" y="3046241"/>
              <a:ext cx="796200" cy="1879500"/>
            </a:xfrm>
            <a:prstGeom prst="bentConnector3">
              <a:avLst>
                <a:gd name="adj1" fmla="val 27549"/>
              </a:avLst>
            </a:prstGeom>
            <a:noFill/>
            <a:ln w="25400" cap="flat" cmpd="sng">
              <a:solidFill>
                <a:schemeClr val="dk1"/>
              </a:solidFill>
              <a:prstDash val="solid"/>
              <a:miter lim="800000"/>
              <a:headEnd type="none" w="sm" len="sm"/>
              <a:tailEnd type="triangle" w="lg" len="lg"/>
            </a:ln>
          </p:spPr>
        </p:cxnSp>
        <p:sp>
          <p:nvSpPr>
            <p:cNvPr id="947" name="Google Shape;947;p66"/>
            <p:cNvSpPr/>
            <p:nvPr/>
          </p:nvSpPr>
          <p:spPr>
            <a:xfrm>
              <a:off x="7370534" y="3161200"/>
              <a:ext cx="1544540" cy="414471"/>
            </a:xfrm>
            <a:prstGeom prst="roundRect">
              <a:avLst>
                <a:gd name="adj" fmla="val 16667"/>
              </a:avLst>
            </a:prstGeom>
            <a:solidFill>
              <a:schemeClr val="accent3"/>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Space Grotesk"/>
                  <a:ea typeface="Space Grotesk"/>
                  <a:cs typeface="Space Grotesk"/>
                  <a:sym typeface="Space Grotesk"/>
                </a:rPr>
                <a:t>Activity C</a:t>
              </a:r>
              <a:endParaRPr sz="1200" b="0" i="0" u="none" strike="noStrike" cap="none">
                <a:solidFill>
                  <a:schemeClr val="lt1"/>
                </a:solidFill>
                <a:latin typeface="Space Grotesk"/>
                <a:ea typeface="Space Grotesk"/>
                <a:cs typeface="Space Grotesk"/>
                <a:sym typeface="Space Grotesk"/>
              </a:endParaRPr>
            </a:p>
          </p:txBody>
        </p:sp>
        <p:sp>
          <p:nvSpPr>
            <p:cNvPr id="950" name="Google Shape;950;p66"/>
            <p:cNvSpPr/>
            <p:nvPr/>
          </p:nvSpPr>
          <p:spPr>
            <a:xfrm>
              <a:off x="5861169" y="1575999"/>
              <a:ext cx="804506" cy="804506"/>
            </a:xfrm>
            <a:prstGeom prst="ellipse">
              <a:avLst/>
            </a:prstGeom>
            <a:solidFill>
              <a:schemeClr val="accent4"/>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Space Grotesk"/>
                  <a:ea typeface="Space Grotesk"/>
                  <a:cs typeface="Space Grotesk"/>
                  <a:sym typeface="Space Grotesk"/>
                </a:rPr>
                <a:t>Start</a:t>
              </a:r>
              <a:endParaRPr sz="1200" b="0" i="0" u="none" strike="noStrike" cap="none">
                <a:solidFill>
                  <a:schemeClr val="dk1"/>
                </a:solidFill>
                <a:latin typeface="Space Grotesk"/>
                <a:ea typeface="Space Grotesk"/>
                <a:cs typeface="Space Grotesk"/>
                <a:sym typeface="Space Grotesk"/>
              </a:endParaRPr>
            </a:p>
          </p:txBody>
        </p:sp>
        <p:cxnSp>
          <p:nvCxnSpPr>
            <p:cNvPr id="953" name="Google Shape;953;p66"/>
            <p:cNvCxnSpPr>
              <a:stCxn id="951" idx="2"/>
              <a:endCxn id="945" idx="0"/>
            </p:cNvCxnSpPr>
            <p:nvPr/>
          </p:nvCxnSpPr>
          <p:spPr>
            <a:xfrm>
              <a:off x="6263422" y="3575672"/>
              <a:ext cx="0" cy="808200"/>
            </a:xfrm>
            <a:prstGeom prst="straightConnector1">
              <a:avLst/>
            </a:prstGeom>
            <a:noFill/>
            <a:ln w="25400" cap="flat" cmpd="sng">
              <a:solidFill>
                <a:schemeClr val="dk1"/>
              </a:solidFill>
              <a:prstDash val="solid"/>
              <a:miter lim="800000"/>
              <a:headEnd type="none" w="sm" len="sm"/>
              <a:tailEnd type="triangle" w="lg" len="lg"/>
            </a:ln>
          </p:spPr>
        </p:cxnSp>
        <p:cxnSp>
          <p:nvCxnSpPr>
            <p:cNvPr id="954" name="Google Shape;954;p66"/>
            <p:cNvCxnSpPr>
              <a:stCxn id="950" idx="4"/>
              <a:endCxn id="947" idx="0"/>
            </p:cNvCxnSpPr>
            <p:nvPr/>
          </p:nvCxnSpPr>
          <p:spPr>
            <a:xfrm rot="-5400000" flipH="1">
              <a:off x="6812872" y="1831055"/>
              <a:ext cx="780600" cy="1879500"/>
            </a:xfrm>
            <a:prstGeom prst="bentConnector3">
              <a:avLst>
                <a:gd name="adj1" fmla="val 32471"/>
              </a:avLst>
            </a:prstGeom>
            <a:noFill/>
            <a:ln w="25400" cap="flat" cmpd="sng">
              <a:solidFill>
                <a:schemeClr val="dk1"/>
              </a:solidFill>
              <a:prstDash val="solid"/>
              <a:miter lim="800000"/>
              <a:headEnd type="none" w="sm" len="sm"/>
              <a:tailEnd type="triangle" w="lg" len="lg"/>
            </a:ln>
          </p:spPr>
        </p:cxnSp>
        <p:cxnSp>
          <p:nvCxnSpPr>
            <p:cNvPr id="955" name="Google Shape;955;p66"/>
            <p:cNvCxnSpPr>
              <a:stCxn id="950" idx="4"/>
              <a:endCxn id="951" idx="0"/>
            </p:cNvCxnSpPr>
            <p:nvPr/>
          </p:nvCxnSpPr>
          <p:spPr>
            <a:xfrm>
              <a:off x="6263422" y="2380505"/>
              <a:ext cx="0" cy="780600"/>
            </a:xfrm>
            <a:prstGeom prst="straightConnector1">
              <a:avLst/>
            </a:prstGeom>
            <a:noFill/>
            <a:ln w="25400" cap="flat" cmpd="sng">
              <a:solidFill>
                <a:schemeClr val="dk1"/>
              </a:solidFill>
              <a:prstDash val="solid"/>
              <a:miter lim="800000"/>
              <a:headEnd type="none" w="sm" len="sm"/>
              <a:tailEnd type="triangle" w="lg" len="lg"/>
            </a:ln>
          </p:spPr>
        </p:cxnSp>
      </p:grpSp>
      <p:sp>
        <p:nvSpPr>
          <p:cNvPr id="2" name="TextBox 1">
            <a:extLst>
              <a:ext uri="{FF2B5EF4-FFF2-40B4-BE49-F238E27FC236}">
                <a16:creationId xmlns:a16="http://schemas.microsoft.com/office/drawing/2014/main" id="{690129FC-A3BE-EF04-F2E1-777C2ECD4B83}"/>
              </a:ext>
            </a:extLst>
          </p:cNvPr>
          <p:cNvSpPr txBox="1"/>
          <p:nvPr/>
        </p:nvSpPr>
        <p:spPr>
          <a:xfrm>
            <a:off x="676166" y="2633739"/>
            <a:ext cx="4715407" cy="2544864"/>
          </a:xfrm>
          <a:prstGeom prst="rect">
            <a:avLst/>
          </a:prstGeom>
          <a:noFill/>
        </p:spPr>
        <p:txBody>
          <a:bodyPr wrap="square" rtlCol="0">
            <a:spAutoFit/>
          </a:bodyPr>
          <a:lstStyle/>
          <a:p>
            <a:pPr>
              <a:lnSpc>
                <a:spcPct val="150000"/>
              </a:lnSpc>
            </a:pPr>
            <a:r>
              <a:rPr lang="en-US" sz="1800" dirty="0">
                <a:latin typeface="Space Grotesk" pitchFamily="2" charset="0"/>
                <a:cs typeface="Space Grotesk" pitchFamily="2" charset="0"/>
              </a:rPr>
              <a:t>With fan-out/fan-in, multiple activities can be executed simultaneously. Use this pattern when the activities are independent of each other. The result of the activities can be aggregated in the workflow.</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41">
          <a:extLst>
            <a:ext uri="{FF2B5EF4-FFF2-40B4-BE49-F238E27FC236}">
              <a16:creationId xmlns:a16="http://schemas.microsoft.com/office/drawing/2014/main" id="{75BF3B52-1AEE-A632-A8DC-D1B99895FF0F}"/>
            </a:ext>
          </a:extLst>
        </p:cNvPr>
        <p:cNvGrpSpPr/>
        <p:nvPr/>
      </p:nvGrpSpPr>
      <p:grpSpPr>
        <a:xfrm>
          <a:off x="0" y="0"/>
          <a:ext cx="0" cy="0"/>
          <a:chOff x="0" y="0"/>
          <a:chExt cx="0" cy="0"/>
        </a:xfrm>
      </p:grpSpPr>
      <p:sp>
        <p:nvSpPr>
          <p:cNvPr id="942" name="Google Shape;942;p66">
            <a:extLst>
              <a:ext uri="{FF2B5EF4-FFF2-40B4-BE49-F238E27FC236}">
                <a16:creationId xmlns:a16="http://schemas.microsoft.com/office/drawing/2014/main" id="{0D20516D-63E3-BE4B-7308-1F5669D5143D}"/>
              </a:ext>
            </a:extLst>
          </p:cNvPr>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dirty="0"/>
              <a:t>Fan-out/Fan-in with .NET SDK</a:t>
            </a:r>
            <a:endParaRPr dirty="0"/>
          </a:p>
        </p:txBody>
      </p:sp>
      <p:pic>
        <p:nvPicPr>
          <p:cNvPr id="943" name="Google Shape;943;p66">
            <a:extLst>
              <a:ext uri="{FF2B5EF4-FFF2-40B4-BE49-F238E27FC236}">
                <a16:creationId xmlns:a16="http://schemas.microsoft.com/office/drawing/2014/main" id="{95724AAA-1435-FE27-E8F5-C4C46D42A9C1}"/>
              </a:ext>
            </a:extLst>
          </p:cNvPr>
          <p:cNvPicPr preferRelativeResize="0"/>
          <p:nvPr/>
        </p:nvPicPr>
        <p:blipFill rotWithShape="1">
          <a:blip r:embed="rId3">
            <a:alphaModFix/>
          </a:blip>
          <a:srcRect/>
          <a:stretch/>
        </p:blipFill>
        <p:spPr>
          <a:xfrm>
            <a:off x="10868615" y="137295"/>
            <a:ext cx="1080000" cy="1080000"/>
          </a:xfrm>
          <a:prstGeom prst="rect">
            <a:avLst/>
          </a:prstGeom>
          <a:noFill/>
          <a:ln>
            <a:noFill/>
          </a:ln>
        </p:spPr>
      </p:pic>
      <p:sp>
        <p:nvSpPr>
          <p:cNvPr id="4" name="TextBox 3">
            <a:extLst>
              <a:ext uri="{FF2B5EF4-FFF2-40B4-BE49-F238E27FC236}">
                <a16:creationId xmlns:a16="http://schemas.microsoft.com/office/drawing/2014/main" id="{B3482036-9BD6-BCCF-49C1-E9858D2162C5}"/>
              </a:ext>
            </a:extLst>
          </p:cNvPr>
          <p:cNvSpPr txBox="1"/>
          <p:nvPr/>
        </p:nvSpPr>
        <p:spPr>
          <a:xfrm>
            <a:off x="591053" y="1903172"/>
            <a:ext cx="11009894" cy="4278094"/>
          </a:xfrm>
          <a:prstGeom prst="rect">
            <a:avLst/>
          </a:prstGeom>
          <a:noFill/>
        </p:spPr>
        <p:txBody>
          <a:bodyPr wrap="square">
            <a:spAutoFit/>
          </a:bodyPr>
          <a:lstStyle/>
          <a:p>
            <a:r>
              <a:rPr lang="en-US" sz="1600" b="1" dirty="0">
                <a:solidFill>
                  <a:srgbClr val="6E7781"/>
                </a:solidFill>
                <a:effectLst/>
                <a:latin typeface="Courier New" panose="02070309020205020404" pitchFamily="49" charset="0"/>
                <a:cs typeface="Courier New" panose="02070309020205020404" pitchFamily="49" charset="0"/>
              </a:rPr>
              <a:t>// Get a list of N work items to process in parallel.</a:t>
            </a:r>
            <a:endParaRPr lang="en-US" sz="1600" b="1" dirty="0">
              <a:solidFill>
                <a:srgbClr val="1F2328"/>
              </a:solidFill>
              <a:effectLst/>
              <a:latin typeface="Courier New" panose="02070309020205020404" pitchFamily="49" charset="0"/>
              <a:cs typeface="Courier New" panose="02070309020205020404" pitchFamily="49" charset="0"/>
            </a:endParaRPr>
          </a:p>
          <a:p>
            <a:r>
              <a:rPr lang="en-US" sz="1600" b="1" dirty="0">
                <a:solidFill>
                  <a:srgbClr val="CF222E"/>
                </a:solidFill>
                <a:effectLst/>
                <a:latin typeface="Courier New" panose="02070309020205020404" pitchFamily="49" charset="0"/>
                <a:cs typeface="Courier New" panose="02070309020205020404" pitchFamily="49" charset="0"/>
              </a:rPr>
              <a:t>object</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err="1">
                <a:solidFill>
                  <a:srgbClr val="1F2328"/>
                </a:solidFill>
                <a:effectLst/>
                <a:latin typeface="Courier New" panose="02070309020205020404" pitchFamily="49" charset="0"/>
                <a:cs typeface="Courier New" panose="02070309020205020404" pitchFamily="49" charset="0"/>
              </a:rPr>
              <a:t>workBatch</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a:solidFill>
                  <a:srgbClr val="CF222E"/>
                </a:solidFill>
                <a:effectLst/>
                <a:latin typeface="Courier New" panose="02070309020205020404" pitchFamily="49" charset="0"/>
                <a:cs typeface="Courier New" panose="02070309020205020404" pitchFamily="49" charset="0"/>
              </a:rPr>
              <a:t>=</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a:solidFill>
                  <a:srgbClr val="CF222E"/>
                </a:solidFill>
                <a:effectLst/>
                <a:latin typeface="Courier New" panose="02070309020205020404" pitchFamily="49" charset="0"/>
                <a:cs typeface="Courier New" panose="02070309020205020404" pitchFamily="49" charset="0"/>
              </a:rPr>
              <a:t>await</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err="1">
                <a:solidFill>
                  <a:srgbClr val="953800"/>
                </a:solidFill>
                <a:effectLst/>
                <a:latin typeface="Courier New" panose="02070309020205020404" pitchFamily="49" charset="0"/>
                <a:cs typeface="Courier New" panose="02070309020205020404" pitchFamily="49" charset="0"/>
              </a:rPr>
              <a:t>context</a:t>
            </a:r>
            <a:r>
              <a:rPr lang="en-US" sz="1600" b="1" dirty="0" err="1">
                <a:solidFill>
                  <a:srgbClr val="CF222E"/>
                </a:solidFill>
                <a:effectLst/>
                <a:latin typeface="Courier New" panose="02070309020205020404" pitchFamily="49" charset="0"/>
                <a:cs typeface="Courier New" panose="02070309020205020404" pitchFamily="49" charset="0"/>
              </a:rPr>
              <a:t>.</a:t>
            </a:r>
            <a:r>
              <a:rPr lang="en-US" sz="1600" b="1" dirty="0" err="1">
                <a:solidFill>
                  <a:srgbClr val="1F2328"/>
                </a:solidFill>
                <a:effectLst/>
                <a:latin typeface="Courier New" panose="02070309020205020404" pitchFamily="49" charset="0"/>
                <a:cs typeface="Courier New" panose="02070309020205020404" pitchFamily="49" charset="0"/>
              </a:rPr>
              <a:t>CallActivityAsync</a:t>
            </a:r>
            <a:r>
              <a:rPr lang="en-US" sz="1600" b="1" dirty="0">
                <a:solidFill>
                  <a:srgbClr val="1F2328"/>
                </a:solidFill>
                <a:effectLst/>
                <a:latin typeface="Courier New" panose="02070309020205020404" pitchFamily="49" charset="0"/>
                <a:cs typeface="Courier New" panose="02070309020205020404" pitchFamily="49" charset="0"/>
              </a:rPr>
              <a:t>&lt;</a:t>
            </a:r>
            <a:r>
              <a:rPr lang="en-US" sz="1600" b="1" dirty="0">
                <a:solidFill>
                  <a:srgbClr val="CF222E"/>
                </a:solidFill>
                <a:effectLst/>
                <a:latin typeface="Courier New" panose="02070309020205020404" pitchFamily="49" charset="0"/>
                <a:cs typeface="Courier New" panose="02070309020205020404" pitchFamily="49" charset="0"/>
              </a:rPr>
              <a:t>object</a:t>
            </a:r>
            <a:r>
              <a:rPr lang="en-US" sz="1600" b="1" dirty="0">
                <a:solidFill>
                  <a:srgbClr val="1F2328"/>
                </a:solidFill>
                <a:effectLst/>
                <a:latin typeface="Courier New" panose="02070309020205020404" pitchFamily="49" charset="0"/>
                <a:cs typeface="Courier New" panose="02070309020205020404" pitchFamily="49" charset="0"/>
              </a:rPr>
              <a:t>[]&gt;(</a:t>
            </a:r>
            <a:r>
              <a:rPr lang="en-US" sz="1600" b="1" dirty="0">
                <a:solidFill>
                  <a:srgbClr val="0A3069"/>
                </a:solidFill>
                <a:effectLst/>
                <a:latin typeface="Courier New" panose="02070309020205020404" pitchFamily="49" charset="0"/>
                <a:cs typeface="Courier New" panose="02070309020205020404" pitchFamily="49" charset="0"/>
              </a:rPr>
              <a:t>"</a:t>
            </a:r>
            <a:r>
              <a:rPr lang="en-US" sz="1600" b="1" dirty="0" err="1">
                <a:solidFill>
                  <a:srgbClr val="0A3069"/>
                </a:solidFill>
                <a:effectLst/>
                <a:latin typeface="Courier New" panose="02070309020205020404" pitchFamily="49" charset="0"/>
                <a:cs typeface="Courier New" panose="02070309020205020404" pitchFamily="49" charset="0"/>
              </a:rPr>
              <a:t>GetWorkBatch</a:t>
            </a:r>
            <a:r>
              <a:rPr lang="en-US" sz="1600" b="1" dirty="0">
                <a:solidFill>
                  <a:srgbClr val="0A3069"/>
                </a:solidFill>
                <a:effectLst/>
                <a:latin typeface="Courier New" panose="02070309020205020404" pitchFamily="49" charset="0"/>
                <a:cs typeface="Courier New" panose="02070309020205020404" pitchFamily="49" charset="0"/>
              </a:rPr>
              <a:t>"</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a:solidFill>
                  <a:srgbClr val="CF222E"/>
                </a:solidFill>
                <a:effectLst/>
                <a:latin typeface="Courier New" panose="02070309020205020404" pitchFamily="49" charset="0"/>
                <a:cs typeface="Courier New" panose="02070309020205020404" pitchFamily="49" charset="0"/>
              </a:rPr>
              <a:t>null</a:t>
            </a:r>
            <a:r>
              <a:rPr lang="en-US" sz="1600" b="1" dirty="0">
                <a:solidFill>
                  <a:srgbClr val="1F2328"/>
                </a:solidFill>
                <a:effectLst/>
                <a:latin typeface="Courier New" panose="02070309020205020404" pitchFamily="49" charset="0"/>
                <a:cs typeface="Courier New" panose="02070309020205020404" pitchFamily="49" charset="0"/>
              </a:rPr>
              <a:t>);</a:t>
            </a:r>
          </a:p>
          <a:p>
            <a:br>
              <a:rPr lang="en-US" sz="1600" b="1" dirty="0">
                <a:solidFill>
                  <a:srgbClr val="1F2328"/>
                </a:solidFill>
                <a:effectLst/>
                <a:latin typeface="Courier New" panose="02070309020205020404" pitchFamily="49" charset="0"/>
                <a:cs typeface="Courier New" panose="02070309020205020404" pitchFamily="49" charset="0"/>
              </a:rPr>
            </a:br>
            <a:r>
              <a:rPr lang="en-US" sz="1600" b="1" dirty="0">
                <a:solidFill>
                  <a:srgbClr val="6E7781"/>
                </a:solidFill>
                <a:effectLst/>
                <a:latin typeface="Courier New" panose="02070309020205020404" pitchFamily="49" charset="0"/>
                <a:cs typeface="Courier New" panose="02070309020205020404" pitchFamily="49" charset="0"/>
              </a:rPr>
              <a:t>// Schedule the parallel tasks, but don't wait for them to complete yet.</a:t>
            </a:r>
            <a:endParaRPr lang="en-US" sz="1600" b="1" dirty="0">
              <a:solidFill>
                <a:srgbClr val="1F2328"/>
              </a:solidFill>
              <a:effectLst/>
              <a:latin typeface="Courier New" panose="02070309020205020404" pitchFamily="49" charset="0"/>
              <a:cs typeface="Courier New" panose="02070309020205020404" pitchFamily="49" charset="0"/>
            </a:endParaRPr>
          </a:p>
          <a:p>
            <a:r>
              <a:rPr lang="en-US" sz="1600" b="1" dirty="0">
                <a:solidFill>
                  <a:srgbClr val="CF222E"/>
                </a:solidFill>
                <a:effectLst/>
                <a:latin typeface="Courier New" panose="02070309020205020404" pitchFamily="49" charset="0"/>
                <a:cs typeface="Courier New" panose="02070309020205020404" pitchFamily="49" charset="0"/>
              </a:rPr>
              <a:t>var</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err="1">
                <a:solidFill>
                  <a:srgbClr val="1F2328"/>
                </a:solidFill>
                <a:effectLst/>
                <a:latin typeface="Courier New" panose="02070309020205020404" pitchFamily="49" charset="0"/>
                <a:cs typeface="Courier New" panose="02070309020205020404" pitchFamily="49" charset="0"/>
              </a:rPr>
              <a:t>parallelTasks</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a:solidFill>
                  <a:srgbClr val="CF222E"/>
                </a:solidFill>
                <a:effectLst/>
                <a:latin typeface="Courier New" panose="02070309020205020404" pitchFamily="49" charset="0"/>
                <a:cs typeface="Courier New" panose="02070309020205020404" pitchFamily="49" charset="0"/>
              </a:rPr>
              <a:t>=</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a:solidFill>
                  <a:srgbClr val="CF222E"/>
                </a:solidFill>
                <a:effectLst/>
                <a:latin typeface="Courier New" panose="02070309020205020404" pitchFamily="49" charset="0"/>
                <a:cs typeface="Courier New" panose="02070309020205020404" pitchFamily="49" charset="0"/>
              </a:rPr>
              <a:t>new</a:t>
            </a:r>
            <a:r>
              <a:rPr lang="en-US" sz="1600" b="1" dirty="0">
                <a:solidFill>
                  <a:srgbClr val="1F2328"/>
                </a:solidFill>
                <a:effectLst/>
                <a:latin typeface="Courier New" panose="02070309020205020404" pitchFamily="49" charset="0"/>
                <a:cs typeface="Courier New" panose="02070309020205020404" pitchFamily="49" charset="0"/>
              </a:rPr>
              <a:t> List&lt;Task&lt;</a:t>
            </a:r>
            <a:r>
              <a:rPr lang="en-US" sz="1600" b="1" dirty="0">
                <a:solidFill>
                  <a:srgbClr val="CF222E"/>
                </a:solidFill>
                <a:effectLst/>
                <a:latin typeface="Courier New" panose="02070309020205020404" pitchFamily="49" charset="0"/>
                <a:cs typeface="Courier New" panose="02070309020205020404" pitchFamily="49" charset="0"/>
              </a:rPr>
              <a:t>int</a:t>
            </a:r>
            <a:r>
              <a:rPr lang="en-US" sz="1600" b="1" dirty="0">
                <a:solidFill>
                  <a:srgbClr val="1F2328"/>
                </a:solidFill>
                <a:effectLst/>
                <a:latin typeface="Courier New" panose="02070309020205020404" pitchFamily="49" charset="0"/>
                <a:cs typeface="Courier New" panose="02070309020205020404" pitchFamily="49" charset="0"/>
              </a:rPr>
              <a:t>&gt;&gt;(</a:t>
            </a:r>
            <a:r>
              <a:rPr lang="en-US" sz="1600" b="1" dirty="0" err="1">
                <a:solidFill>
                  <a:srgbClr val="1F2328"/>
                </a:solidFill>
                <a:effectLst/>
                <a:latin typeface="Courier New" panose="02070309020205020404" pitchFamily="49" charset="0"/>
                <a:cs typeface="Courier New" panose="02070309020205020404" pitchFamily="49" charset="0"/>
              </a:rPr>
              <a:t>workBatch</a:t>
            </a:r>
            <a:r>
              <a:rPr lang="en-US" sz="1600" b="1" dirty="0" err="1">
                <a:solidFill>
                  <a:srgbClr val="CF222E"/>
                </a:solidFill>
                <a:effectLst/>
                <a:latin typeface="Courier New" panose="02070309020205020404" pitchFamily="49" charset="0"/>
                <a:cs typeface="Courier New" panose="02070309020205020404" pitchFamily="49" charset="0"/>
              </a:rPr>
              <a:t>.</a:t>
            </a:r>
            <a:r>
              <a:rPr lang="en-US" sz="1600" b="1" dirty="0" err="1">
                <a:solidFill>
                  <a:srgbClr val="1F2328"/>
                </a:solidFill>
                <a:effectLst/>
                <a:latin typeface="Courier New" panose="02070309020205020404" pitchFamily="49" charset="0"/>
                <a:cs typeface="Courier New" panose="02070309020205020404" pitchFamily="49" charset="0"/>
              </a:rPr>
              <a:t>Length</a:t>
            </a:r>
            <a:r>
              <a:rPr lang="en-US" sz="1600" b="1" dirty="0">
                <a:solidFill>
                  <a:srgbClr val="1F2328"/>
                </a:solidFill>
                <a:effectLst/>
                <a:latin typeface="Courier New" panose="02070309020205020404" pitchFamily="49" charset="0"/>
                <a:cs typeface="Courier New" panose="02070309020205020404" pitchFamily="49" charset="0"/>
              </a:rPr>
              <a:t>);</a:t>
            </a:r>
          </a:p>
          <a:p>
            <a:r>
              <a:rPr lang="en-US" sz="1600" b="1" dirty="0">
                <a:solidFill>
                  <a:srgbClr val="CF222E"/>
                </a:solidFill>
                <a:effectLst/>
                <a:latin typeface="Courier New" panose="02070309020205020404" pitchFamily="49" charset="0"/>
                <a:cs typeface="Courier New" panose="02070309020205020404" pitchFamily="49" charset="0"/>
              </a:rPr>
              <a:t>for</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a:solidFill>
                  <a:srgbClr val="CF222E"/>
                </a:solidFill>
                <a:effectLst/>
                <a:latin typeface="Courier New" panose="02070309020205020404" pitchFamily="49" charset="0"/>
                <a:cs typeface="Courier New" panose="02070309020205020404" pitchFamily="49" charset="0"/>
              </a:rPr>
              <a:t>int</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err="1">
                <a:solidFill>
                  <a:srgbClr val="1F2328"/>
                </a:solidFill>
                <a:effectLst/>
                <a:latin typeface="Courier New" panose="02070309020205020404" pitchFamily="49" charset="0"/>
                <a:cs typeface="Courier New" panose="02070309020205020404" pitchFamily="49" charset="0"/>
              </a:rPr>
              <a:t>i</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a:solidFill>
                  <a:srgbClr val="CF222E"/>
                </a:solidFill>
                <a:effectLst/>
                <a:latin typeface="Courier New" panose="02070309020205020404" pitchFamily="49" charset="0"/>
                <a:cs typeface="Courier New" panose="02070309020205020404" pitchFamily="49" charset="0"/>
              </a:rPr>
              <a:t>=</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a:solidFill>
                  <a:srgbClr val="0550AE"/>
                </a:solidFill>
                <a:effectLst/>
                <a:latin typeface="Courier New" panose="02070309020205020404" pitchFamily="49" charset="0"/>
                <a:cs typeface="Courier New" panose="02070309020205020404" pitchFamily="49" charset="0"/>
              </a:rPr>
              <a:t>0</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err="1">
                <a:solidFill>
                  <a:srgbClr val="1F2328"/>
                </a:solidFill>
                <a:effectLst/>
                <a:latin typeface="Courier New" panose="02070309020205020404" pitchFamily="49" charset="0"/>
                <a:cs typeface="Courier New" panose="02070309020205020404" pitchFamily="49" charset="0"/>
              </a:rPr>
              <a:t>i</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a:solidFill>
                  <a:srgbClr val="CF222E"/>
                </a:solidFill>
                <a:effectLst/>
                <a:latin typeface="Courier New" panose="02070309020205020404" pitchFamily="49" charset="0"/>
                <a:cs typeface="Courier New" panose="02070309020205020404" pitchFamily="49" charset="0"/>
              </a:rPr>
              <a:t>&lt;</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err="1">
                <a:solidFill>
                  <a:srgbClr val="1F2328"/>
                </a:solidFill>
                <a:effectLst/>
                <a:latin typeface="Courier New" panose="02070309020205020404" pitchFamily="49" charset="0"/>
                <a:cs typeface="Courier New" panose="02070309020205020404" pitchFamily="49" charset="0"/>
              </a:rPr>
              <a:t>workBatch</a:t>
            </a:r>
            <a:r>
              <a:rPr lang="en-US" sz="1600" b="1" dirty="0" err="1">
                <a:solidFill>
                  <a:srgbClr val="CF222E"/>
                </a:solidFill>
                <a:effectLst/>
                <a:latin typeface="Courier New" panose="02070309020205020404" pitchFamily="49" charset="0"/>
                <a:cs typeface="Courier New" panose="02070309020205020404" pitchFamily="49" charset="0"/>
              </a:rPr>
              <a:t>.</a:t>
            </a:r>
            <a:r>
              <a:rPr lang="en-US" sz="1600" b="1" dirty="0" err="1">
                <a:solidFill>
                  <a:srgbClr val="1F2328"/>
                </a:solidFill>
                <a:effectLst/>
                <a:latin typeface="Courier New" panose="02070309020205020404" pitchFamily="49" charset="0"/>
                <a:cs typeface="Courier New" panose="02070309020205020404" pitchFamily="49" charset="0"/>
              </a:rPr>
              <a:t>Length</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err="1">
                <a:solidFill>
                  <a:srgbClr val="1F2328"/>
                </a:solidFill>
                <a:effectLst/>
                <a:latin typeface="Courier New" panose="02070309020205020404" pitchFamily="49" charset="0"/>
                <a:cs typeface="Courier New" panose="02070309020205020404" pitchFamily="49" charset="0"/>
              </a:rPr>
              <a:t>i</a:t>
            </a:r>
            <a:r>
              <a:rPr lang="en-US" sz="1600" b="1" dirty="0">
                <a:solidFill>
                  <a:srgbClr val="CF222E"/>
                </a:solidFill>
                <a:effectLst/>
                <a:latin typeface="Courier New" panose="02070309020205020404" pitchFamily="49" charset="0"/>
                <a:cs typeface="Courier New" panose="02070309020205020404" pitchFamily="49" charset="0"/>
              </a:rPr>
              <a:t>++</a:t>
            </a:r>
            <a:r>
              <a:rPr lang="en-US" sz="1600" b="1" dirty="0">
                <a:solidFill>
                  <a:srgbClr val="1F2328"/>
                </a:solidFill>
                <a:effectLst/>
                <a:latin typeface="Courier New" panose="02070309020205020404" pitchFamily="49" charset="0"/>
                <a:cs typeface="Courier New" panose="02070309020205020404" pitchFamily="49" charset="0"/>
              </a:rPr>
              <a:t>)</a:t>
            </a:r>
          </a:p>
          <a:p>
            <a:r>
              <a:rPr lang="en-US" sz="1600" b="1" dirty="0">
                <a:solidFill>
                  <a:srgbClr val="1F2328"/>
                </a:solidFill>
                <a:effectLst/>
                <a:latin typeface="Courier New" panose="02070309020205020404" pitchFamily="49" charset="0"/>
                <a:cs typeface="Courier New" panose="02070309020205020404" pitchFamily="49" charset="0"/>
              </a:rPr>
              <a:t>{</a:t>
            </a:r>
          </a:p>
          <a:p>
            <a:r>
              <a:rPr lang="en-US" sz="1600" b="1" dirty="0">
                <a:solidFill>
                  <a:srgbClr val="1F2328"/>
                </a:solidFill>
                <a:effectLst/>
                <a:latin typeface="Courier New" panose="02070309020205020404" pitchFamily="49" charset="0"/>
                <a:cs typeface="Courier New" panose="02070309020205020404" pitchFamily="49" charset="0"/>
              </a:rPr>
              <a:t>    Task&lt;</a:t>
            </a:r>
            <a:r>
              <a:rPr lang="en-US" sz="1600" b="1" dirty="0">
                <a:solidFill>
                  <a:srgbClr val="CF222E"/>
                </a:solidFill>
                <a:effectLst/>
                <a:latin typeface="Courier New" panose="02070309020205020404" pitchFamily="49" charset="0"/>
                <a:cs typeface="Courier New" panose="02070309020205020404" pitchFamily="49" charset="0"/>
              </a:rPr>
              <a:t>int</a:t>
            </a:r>
            <a:r>
              <a:rPr lang="en-US" sz="1600" b="1" dirty="0">
                <a:solidFill>
                  <a:srgbClr val="1F2328"/>
                </a:solidFill>
                <a:effectLst/>
                <a:latin typeface="Courier New" panose="02070309020205020404" pitchFamily="49" charset="0"/>
                <a:cs typeface="Courier New" panose="02070309020205020404" pitchFamily="49" charset="0"/>
              </a:rPr>
              <a:t>&gt; task </a:t>
            </a:r>
            <a:r>
              <a:rPr lang="en-US" sz="1600" b="1" dirty="0">
                <a:solidFill>
                  <a:srgbClr val="CF222E"/>
                </a:solidFill>
                <a:effectLst/>
                <a:latin typeface="Courier New" panose="02070309020205020404" pitchFamily="49" charset="0"/>
                <a:cs typeface="Courier New" panose="02070309020205020404" pitchFamily="49" charset="0"/>
              </a:rPr>
              <a:t>=</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err="1">
                <a:solidFill>
                  <a:srgbClr val="953800"/>
                </a:solidFill>
                <a:effectLst/>
                <a:latin typeface="Courier New" panose="02070309020205020404" pitchFamily="49" charset="0"/>
                <a:cs typeface="Courier New" panose="02070309020205020404" pitchFamily="49" charset="0"/>
              </a:rPr>
              <a:t>context</a:t>
            </a:r>
            <a:r>
              <a:rPr lang="en-US" sz="1600" b="1" dirty="0" err="1">
                <a:solidFill>
                  <a:srgbClr val="CF222E"/>
                </a:solidFill>
                <a:effectLst/>
                <a:latin typeface="Courier New" panose="02070309020205020404" pitchFamily="49" charset="0"/>
                <a:cs typeface="Courier New" panose="02070309020205020404" pitchFamily="49" charset="0"/>
              </a:rPr>
              <a:t>.</a:t>
            </a:r>
            <a:r>
              <a:rPr lang="en-US" sz="1600" b="1" dirty="0" err="1">
                <a:solidFill>
                  <a:srgbClr val="1F2328"/>
                </a:solidFill>
                <a:effectLst/>
                <a:latin typeface="Courier New" panose="02070309020205020404" pitchFamily="49" charset="0"/>
                <a:cs typeface="Courier New" panose="02070309020205020404" pitchFamily="49" charset="0"/>
              </a:rPr>
              <a:t>CallActivityAsync</a:t>
            </a:r>
            <a:r>
              <a:rPr lang="en-US" sz="1600" b="1" dirty="0">
                <a:solidFill>
                  <a:srgbClr val="1F2328"/>
                </a:solidFill>
                <a:effectLst/>
                <a:latin typeface="Courier New" panose="02070309020205020404" pitchFamily="49" charset="0"/>
                <a:cs typeface="Courier New" panose="02070309020205020404" pitchFamily="49" charset="0"/>
              </a:rPr>
              <a:t>&lt;</a:t>
            </a:r>
            <a:r>
              <a:rPr lang="en-US" sz="1600" b="1" dirty="0">
                <a:solidFill>
                  <a:srgbClr val="CF222E"/>
                </a:solidFill>
                <a:effectLst/>
                <a:latin typeface="Courier New" panose="02070309020205020404" pitchFamily="49" charset="0"/>
                <a:cs typeface="Courier New" panose="02070309020205020404" pitchFamily="49" charset="0"/>
              </a:rPr>
              <a:t>int</a:t>
            </a:r>
            <a:r>
              <a:rPr lang="en-US" sz="1600" b="1" dirty="0">
                <a:solidFill>
                  <a:srgbClr val="1F2328"/>
                </a:solidFill>
                <a:effectLst/>
                <a:latin typeface="Courier New" panose="02070309020205020404" pitchFamily="49" charset="0"/>
                <a:cs typeface="Courier New" panose="02070309020205020404" pitchFamily="49" charset="0"/>
              </a:rPr>
              <a:t>&gt;(</a:t>
            </a:r>
            <a:r>
              <a:rPr lang="en-US" sz="1600" b="1" dirty="0">
                <a:solidFill>
                  <a:srgbClr val="0A3069"/>
                </a:solidFill>
                <a:effectLst/>
                <a:latin typeface="Courier New" panose="02070309020205020404" pitchFamily="49" charset="0"/>
                <a:cs typeface="Courier New" panose="02070309020205020404" pitchFamily="49" charset="0"/>
              </a:rPr>
              <a:t>"</a:t>
            </a:r>
            <a:r>
              <a:rPr lang="en-US" sz="1600" b="1" dirty="0" err="1">
                <a:solidFill>
                  <a:srgbClr val="0A3069"/>
                </a:solidFill>
                <a:effectLst/>
                <a:latin typeface="Courier New" panose="02070309020205020404" pitchFamily="49" charset="0"/>
                <a:cs typeface="Courier New" panose="02070309020205020404" pitchFamily="49" charset="0"/>
              </a:rPr>
              <a:t>ProcessWorkItem</a:t>
            </a:r>
            <a:r>
              <a:rPr lang="en-US" sz="1600" b="1" dirty="0">
                <a:solidFill>
                  <a:srgbClr val="0A3069"/>
                </a:solidFill>
                <a:effectLst/>
                <a:latin typeface="Courier New" panose="02070309020205020404" pitchFamily="49" charset="0"/>
                <a:cs typeface="Courier New" panose="02070309020205020404" pitchFamily="49" charset="0"/>
              </a:rPr>
              <a:t>"</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err="1">
                <a:solidFill>
                  <a:srgbClr val="1F2328"/>
                </a:solidFill>
                <a:effectLst/>
                <a:latin typeface="Courier New" panose="02070309020205020404" pitchFamily="49" charset="0"/>
                <a:cs typeface="Courier New" panose="02070309020205020404" pitchFamily="49" charset="0"/>
              </a:rPr>
              <a:t>workBatch</a:t>
            </a:r>
            <a:r>
              <a:rPr lang="en-US" sz="1600" b="1" dirty="0">
                <a:solidFill>
                  <a:srgbClr val="1F2328"/>
                </a:solidFill>
                <a:effectLst/>
                <a:latin typeface="Courier New" panose="02070309020205020404" pitchFamily="49" charset="0"/>
                <a:cs typeface="Courier New" panose="02070309020205020404" pitchFamily="49" charset="0"/>
              </a:rPr>
              <a:t>[</a:t>
            </a:r>
            <a:r>
              <a:rPr lang="en-US" sz="1600" b="1" dirty="0" err="1">
                <a:solidFill>
                  <a:srgbClr val="1F2328"/>
                </a:solidFill>
                <a:effectLst/>
                <a:latin typeface="Courier New" panose="02070309020205020404" pitchFamily="49" charset="0"/>
                <a:cs typeface="Courier New" panose="02070309020205020404" pitchFamily="49" charset="0"/>
              </a:rPr>
              <a:t>i</a:t>
            </a:r>
            <a:r>
              <a:rPr lang="en-US" sz="1600" b="1" dirty="0">
                <a:solidFill>
                  <a:srgbClr val="1F2328"/>
                </a:solidFill>
                <a:effectLst/>
                <a:latin typeface="Courier New" panose="02070309020205020404" pitchFamily="49" charset="0"/>
                <a:cs typeface="Courier New" panose="02070309020205020404" pitchFamily="49" charset="0"/>
              </a:rPr>
              <a:t>]);</a:t>
            </a:r>
          </a:p>
          <a:p>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err="1">
                <a:solidFill>
                  <a:srgbClr val="1F2328"/>
                </a:solidFill>
                <a:effectLst/>
                <a:latin typeface="Courier New" panose="02070309020205020404" pitchFamily="49" charset="0"/>
                <a:cs typeface="Courier New" panose="02070309020205020404" pitchFamily="49" charset="0"/>
              </a:rPr>
              <a:t>parallelTasks</a:t>
            </a:r>
            <a:r>
              <a:rPr lang="en-US" sz="1600" b="1" dirty="0" err="1">
                <a:solidFill>
                  <a:srgbClr val="CF222E"/>
                </a:solidFill>
                <a:effectLst/>
                <a:latin typeface="Courier New" panose="02070309020205020404" pitchFamily="49" charset="0"/>
                <a:cs typeface="Courier New" panose="02070309020205020404" pitchFamily="49" charset="0"/>
              </a:rPr>
              <a:t>.</a:t>
            </a:r>
            <a:r>
              <a:rPr lang="en-US" sz="1600" b="1" dirty="0" err="1">
                <a:solidFill>
                  <a:srgbClr val="1F2328"/>
                </a:solidFill>
                <a:effectLst/>
                <a:latin typeface="Courier New" panose="02070309020205020404" pitchFamily="49" charset="0"/>
                <a:cs typeface="Courier New" panose="02070309020205020404" pitchFamily="49" charset="0"/>
              </a:rPr>
              <a:t>Add</a:t>
            </a:r>
            <a:r>
              <a:rPr lang="en-US" sz="1600" b="1" dirty="0">
                <a:solidFill>
                  <a:srgbClr val="1F2328"/>
                </a:solidFill>
                <a:effectLst/>
                <a:latin typeface="Courier New" panose="02070309020205020404" pitchFamily="49" charset="0"/>
                <a:cs typeface="Courier New" panose="02070309020205020404" pitchFamily="49" charset="0"/>
              </a:rPr>
              <a:t>(task);</a:t>
            </a:r>
          </a:p>
          <a:p>
            <a:r>
              <a:rPr lang="en-US" sz="1600" b="1" dirty="0">
                <a:solidFill>
                  <a:srgbClr val="1F2328"/>
                </a:solidFill>
                <a:effectLst/>
                <a:latin typeface="Courier New" panose="02070309020205020404" pitchFamily="49" charset="0"/>
                <a:cs typeface="Courier New" panose="02070309020205020404" pitchFamily="49" charset="0"/>
              </a:rPr>
              <a:t>}</a:t>
            </a:r>
          </a:p>
          <a:p>
            <a:br>
              <a:rPr lang="en-US" sz="1600" b="1" dirty="0">
                <a:solidFill>
                  <a:srgbClr val="1F2328"/>
                </a:solidFill>
                <a:effectLst/>
                <a:latin typeface="Courier New" panose="02070309020205020404" pitchFamily="49" charset="0"/>
                <a:cs typeface="Courier New" panose="02070309020205020404" pitchFamily="49" charset="0"/>
              </a:rPr>
            </a:br>
            <a:r>
              <a:rPr lang="en-US" sz="1600" b="1" dirty="0">
                <a:solidFill>
                  <a:srgbClr val="6E7781"/>
                </a:solidFill>
                <a:effectLst/>
                <a:latin typeface="Courier New" panose="02070309020205020404" pitchFamily="49" charset="0"/>
                <a:cs typeface="Courier New" panose="02070309020205020404" pitchFamily="49" charset="0"/>
              </a:rPr>
              <a:t>// Everything is scheduled. Wait here until all parallel tasks have completed.</a:t>
            </a:r>
            <a:endParaRPr lang="en-US" sz="1600" b="1" dirty="0">
              <a:solidFill>
                <a:srgbClr val="1F2328"/>
              </a:solidFill>
              <a:effectLst/>
              <a:latin typeface="Courier New" panose="02070309020205020404" pitchFamily="49" charset="0"/>
              <a:cs typeface="Courier New" panose="02070309020205020404" pitchFamily="49" charset="0"/>
            </a:endParaRPr>
          </a:p>
          <a:p>
            <a:r>
              <a:rPr lang="en-US" sz="1600" b="1" dirty="0">
                <a:solidFill>
                  <a:srgbClr val="CF222E"/>
                </a:solidFill>
                <a:effectLst/>
                <a:latin typeface="Courier New" panose="02070309020205020404" pitchFamily="49" charset="0"/>
                <a:cs typeface="Courier New" panose="02070309020205020404" pitchFamily="49" charset="0"/>
              </a:rPr>
              <a:t>await</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err="1">
                <a:solidFill>
                  <a:srgbClr val="1F2328"/>
                </a:solidFill>
                <a:effectLst/>
                <a:latin typeface="Courier New" panose="02070309020205020404" pitchFamily="49" charset="0"/>
                <a:cs typeface="Courier New" panose="02070309020205020404" pitchFamily="49" charset="0"/>
              </a:rPr>
              <a:t>Task</a:t>
            </a:r>
            <a:r>
              <a:rPr lang="en-US" sz="1600" b="1" dirty="0" err="1">
                <a:solidFill>
                  <a:srgbClr val="CF222E"/>
                </a:solidFill>
                <a:effectLst/>
                <a:latin typeface="Courier New" panose="02070309020205020404" pitchFamily="49" charset="0"/>
                <a:cs typeface="Courier New" panose="02070309020205020404" pitchFamily="49" charset="0"/>
              </a:rPr>
              <a:t>.</a:t>
            </a:r>
            <a:r>
              <a:rPr lang="en-US" sz="1600" b="1" dirty="0" err="1">
                <a:solidFill>
                  <a:srgbClr val="1F2328"/>
                </a:solidFill>
                <a:effectLst/>
                <a:latin typeface="Courier New" panose="02070309020205020404" pitchFamily="49" charset="0"/>
                <a:cs typeface="Courier New" panose="02070309020205020404" pitchFamily="49" charset="0"/>
              </a:rPr>
              <a:t>WhenAll</a:t>
            </a:r>
            <a:r>
              <a:rPr lang="en-US" sz="1600" b="1" dirty="0">
                <a:solidFill>
                  <a:srgbClr val="1F2328"/>
                </a:solidFill>
                <a:effectLst/>
                <a:latin typeface="Courier New" panose="02070309020205020404" pitchFamily="49" charset="0"/>
                <a:cs typeface="Courier New" panose="02070309020205020404" pitchFamily="49" charset="0"/>
              </a:rPr>
              <a:t>(</a:t>
            </a:r>
            <a:r>
              <a:rPr lang="en-US" sz="1600" b="1" dirty="0" err="1">
                <a:solidFill>
                  <a:srgbClr val="1F2328"/>
                </a:solidFill>
                <a:effectLst/>
                <a:latin typeface="Courier New" panose="02070309020205020404" pitchFamily="49" charset="0"/>
                <a:cs typeface="Courier New" panose="02070309020205020404" pitchFamily="49" charset="0"/>
              </a:rPr>
              <a:t>parallelTasks</a:t>
            </a:r>
            <a:r>
              <a:rPr lang="en-US" sz="1600" b="1" dirty="0">
                <a:solidFill>
                  <a:srgbClr val="1F2328"/>
                </a:solidFill>
                <a:effectLst/>
                <a:latin typeface="Courier New" panose="02070309020205020404" pitchFamily="49" charset="0"/>
                <a:cs typeface="Courier New" panose="02070309020205020404" pitchFamily="49" charset="0"/>
              </a:rPr>
              <a:t>);</a:t>
            </a:r>
          </a:p>
          <a:p>
            <a:br>
              <a:rPr lang="en-US" sz="1600" b="1" dirty="0">
                <a:solidFill>
                  <a:srgbClr val="1F2328"/>
                </a:solidFill>
                <a:effectLst/>
                <a:latin typeface="Courier New" panose="02070309020205020404" pitchFamily="49" charset="0"/>
                <a:cs typeface="Courier New" panose="02070309020205020404" pitchFamily="49" charset="0"/>
              </a:rPr>
            </a:br>
            <a:r>
              <a:rPr lang="en-US" sz="1600" b="1" dirty="0">
                <a:solidFill>
                  <a:srgbClr val="6E7781"/>
                </a:solidFill>
                <a:effectLst/>
                <a:latin typeface="Courier New" panose="02070309020205020404" pitchFamily="49" charset="0"/>
                <a:cs typeface="Courier New" panose="02070309020205020404" pitchFamily="49" charset="0"/>
              </a:rPr>
              <a:t>// Aggregate all N outputs and publish the result.</a:t>
            </a:r>
            <a:endParaRPr lang="en-US" sz="1600" b="1" dirty="0">
              <a:solidFill>
                <a:srgbClr val="1F2328"/>
              </a:solidFill>
              <a:effectLst/>
              <a:latin typeface="Courier New" panose="02070309020205020404" pitchFamily="49" charset="0"/>
              <a:cs typeface="Courier New" panose="02070309020205020404" pitchFamily="49" charset="0"/>
            </a:endParaRPr>
          </a:p>
          <a:p>
            <a:r>
              <a:rPr lang="en-US" sz="1600" b="1" dirty="0">
                <a:solidFill>
                  <a:srgbClr val="CF222E"/>
                </a:solidFill>
                <a:effectLst/>
                <a:latin typeface="Courier New" panose="02070309020205020404" pitchFamily="49" charset="0"/>
                <a:cs typeface="Courier New" panose="02070309020205020404" pitchFamily="49" charset="0"/>
              </a:rPr>
              <a:t>int</a:t>
            </a:r>
            <a:r>
              <a:rPr lang="en-US" sz="1600" b="1" dirty="0">
                <a:solidFill>
                  <a:srgbClr val="1F2328"/>
                </a:solidFill>
                <a:effectLst/>
                <a:latin typeface="Courier New" panose="02070309020205020404" pitchFamily="49" charset="0"/>
                <a:cs typeface="Courier New" panose="02070309020205020404" pitchFamily="49" charset="0"/>
              </a:rPr>
              <a:t> sum </a:t>
            </a:r>
            <a:r>
              <a:rPr lang="en-US" sz="1600" b="1" dirty="0">
                <a:solidFill>
                  <a:srgbClr val="CF222E"/>
                </a:solidFill>
                <a:effectLst/>
                <a:latin typeface="Courier New" panose="02070309020205020404" pitchFamily="49" charset="0"/>
                <a:cs typeface="Courier New" panose="02070309020205020404" pitchFamily="49" charset="0"/>
              </a:rPr>
              <a:t>=</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err="1">
                <a:solidFill>
                  <a:srgbClr val="1F2328"/>
                </a:solidFill>
                <a:effectLst/>
                <a:latin typeface="Courier New" panose="02070309020205020404" pitchFamily="49" charset="0"/>
                <a:cs typeface="Courier New" panose="02070309020205020404" pitchFamily="49" charset="0"/>
              </a:rPr>
              <a:t>parallelTasks</a:t>
            </a:r>
            <a:r>
              <a:rPr lang="en-US" sz="1600" b="1" dirty="0" err="1">
                <a:solidFill>
                  <a:srgbClr val="CF222E"/>
                </a:solidFill>
                <a:effectLst/>
                <a:latin typeface="Courier New" panose="02070309020205020404" pitchFamily="49" charset="0"/>
                <a:cs typeface="Courier New" panose="02070309020205020404" pitchFamily="49" charset="0"/>
              </a:rPr>
              <a:t>.</a:t>
            </a:r>
            <a:r>
              <a:rPr lang="en-US" sz="1600" b="1" dirty="0" err="1">
                <a:solidFill>
                  <a:srgbClr val="1F2328"/>
                </a:solidFill>
                <a:effectLst/>
                <a:latin typeface="Courier New" panose="02070309020205020404" pitchFamily="49" charset="0"/>
                <a:cs typeface="Courier New" panose="02070309020205020404" pitchFamily="49" charset="0"/>
              </a:rPr>
              <a:t>Sum</a:t>
            </a:r>
            <a:r>
              <a:rPr lang="en-US" sz="1600" b="1" dirty="0">
                <a:solidFill>
                  <a:srgbClr val="1F2328"/>
                </a:solidFill>
                <a:effectLst/>
                <a:latin typeface="Courier New" panose="02070309020205020404" pitchFamily="49" charset="0"/>
                <a:cs typeface="Courier New" panose="02070309020205020404" pitchFamily="49" charset="0"/>
              </a:rPr>
              <a:t>(</a:t>
            </a:r>
            <a:r>
              <a:rPr lang="en-US" sz="1600" b="1" dirty="0">
                <a:solidFill>
                  <a:srgbClr val="953800"/>
                </a:solidFill>
                <a:effectLst/>
                <a:latin typeface="Courier New" panose="02070309020205020404" pitchFamily="49" charset="0"/>
                <a:cs typeface="Courier New" panose="02070309020205020404" pitchFamily="49" charset="0"/>
              </a:rPr>
              <a:t>t</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a:solidFill>
                  <a:srgbClr val="CF222E"/>
                </a:solidFill>
                <a:effectLst/>
                <a:latin typeface="Courier New" panose="02070309020205020404" pitchFamily="49" charset="0"/>
                <a:cs typeface="Courier New" panose="02070309020205020404" pitchFamily="49" charset="0"/>
              </a:rPr>
              <a:t>=&gt;</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err="1">
                <a:solidFill>
                  <a:srgbClr val="953800"/>
                </a:solidFill>
                <a:effectLst/>
                <a:latin typeface="Courier New" panose="02070309020205020404" pitchFamily="49" charset="0"/>
                <a:cs typeface="Courier New" panose="02070309020205020404" pitchFamily="49" charset="0"/>
              </a:rPr>
              <a:t>t</a:t>
            </a:r>
            <a:r>
              <a:rPr lang="en-US" sz="1600" b="1" dirty="0" err="1">
                <a:solidFill>
                  <a:srgbClr val="CF222E"/>
                </a:solidFill>
                <a:effectLst/>
                <a:latin typeface="Courier New" panose="02070309020205020404" pitchFamily="49" charset="0"/>
                <a:cs typeface="Courier New" panose="02070309020205020404" pitchFamily="49" charset="0"/>
              </a:rPr>
              <a:t>.</a:t>
            </a:r>
            <a:r>
              <a:rPr lang="en-US" sz="1600" b="1" dirty="0" err="1">
                <a:solidFill>
                  <a:srgbClr val="1F2328"/>
                </a:solidFill>
                <a:effectLst/>
                <a:latin typeface="Courier New" panose="02070309020205020404" pitchFamily="49" charset="0"/>
                <a:cs typeface="Courier New" panose="02070309020205020404" pitchFamily="49" charset="0"/>
              </a:rPr>
              <a:t>Result</a:t>
            </a:r>
            <a:r>
              <a:rPr lang="en-US" sz="1600" b="1" dirty="0">
                <a:solidFill>
                  <a:srgbClr val="1F2328"/>
                </a:solidFill>
                <a:effectLst/>
                <a:latin typeface="Courier New" panose="02070309020205020404" pitchFamily="49" charset="0"/>
                <a:cs typeface="Courier New" panose="02070309020205020404" pitchFamily="49" charset="0"/>
              </a:rPr>
              <a:t>);</a:t>
            </a:r>
          </a:p>
          <a:p>
            <a:r>
              <a:rPr lang="en-US" sz="1600" b="1" dirty="0">
                <a:solidFill>
                  <a:srgbClr val="CF222E"/>
                </a:solidFill>
                <a:effectLst/>
                <a:latin typeface="Courier New" panose="02070309020205020404" pitchFamily="49" charset="0"/>
                <a:cs typeface="Courier New" panose="02070309020205020404" pitchFamily="49" charset="0"/>
              </a:rPr>
              <a:t>await</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err="1">
                <a:solidFill>
                  <a:srgbClr val="953800"/>
                </a:solidFill>
                <a:effectLst/>
                <a:latin typeface="Courier New" panose="02070309020205020404" pitchFamily="49" charset="0"/>
                <a:cs typeface="Courier New" panose="02070309020205020404" pitchFamily="49" charset="0"/>
              </a:rPr>
              <a:t>context</a:t>
            </a:r>
            <a:r>
              <a:rPr lang="en-US" sz="1600" b="1" dirty="0" err="1">
                <a:solidFill>
                  <a:srgbClr val="CF222E"/>
                </a:solidFill>
                <a:effectLst/>
                <a:latin typeface="Courier New" panose="02070309020205020404" pitchFamily="49" charset="0"/>
                <a:cs typeface="Courier New" panose="02070309020205020404" pitchFamily="49" charset="0"/>
              </a:rPr>
              <a:t>.</a:t>
            </a:r>
            <a:r>
              <a:rPr lang="en-US" sz="1600" b="1" dirty="0" err="1">
                <a:solidFill>
                  <a:srgbClr val="1F2328"/>
                </a:solidFill>
                <a:effectLst/>
                <a:latin typeface="Courier New" panose="02070309020205020404" pitchFamily="49" charset="0"/>
                <a:cs typeface="Courier New" panose="02070309020205020404" pitchFamily="49" charset="0"/>
              </a:rPr>
              <a:t>CallActivityAsync</a:t>
            </a:r>
            <a:r>
              <a:rPr lang="en-US" sz="1600" b="1" dirty="0">
                <a:solidFill>
                  <a:srgbClr val="1F2328"/>
                </a:solidFill>
                <a:effectLst/>
                <a:latin typeface="Courier New" panose="02070309020205020404" pitchFamily="49" charset="0"/>
                <a:cs typeface="Courier New" panose="02070309020205020404" pitchFamily="49" charset="0"/>
              </a:rPr>
              <a:t>(</a:t>
            </a:r>
            <a:r>
              <a:rPr lang="en-US" sz="1600" b="1" dirty="0">
                <a:solidFill>
                  <a:srgbClr val="0A3069"/>
                </a:solidFill>
                <a:effectLst/>
                <a:latin typeface="Courier New" panose="02070309020205020404" pitchFamily="49" charset="0"/>
                <a:cs typeface="Courier New" panose="02070309020205020404" pitchFamily="49" charset="0"/>
              </a:rPr>
              <a:t>"</a:t>
            </a:r>
            <a:r>
              <a:rPr lang="en-US" sz="1600" b="1" dirty="0" err="1">
                <a:solidFill>
                  <a:srgbClr val="0A3069"/>
                </a:solidFill>
                <a:effectLst/>
                <a:latin typeface="Courier New" panose="02070309020205020404" pitchFamily="49" charset="0"/>
                <a:cs typeface="Courier New" panose="02070309020205020404" pitchFamily="49" charset="0"/>
              </a:rPr>
              <a:t>PostResults</a:t>
            </a:r>
            <a:r>
              <a:rPr lang="en-US" sz="1600" b="1" dirty="0">
                <a:solidFill>
                  <a:srgbClr val="0A3069"/>
                </a:solidFill>
                <a:effectLst/>
                <a:latin typeface="Courier New" panose="02070309020205020404" pitchFamily="49" charset="0"/>
                <a:cs typeface="Courier New" panose="02070309020205020404" pitchFamily="49" charset="0"/>
              </a:rPr>
              <a:t>"</a:t>
            </a:r>
            <a:r>
              <a:rPr lang="en-US" sz="1600" b="1" dirty="0">
                <a:solidFill>
                  <a:srgbClr val="1F2328"/>
                </a:solidFill>
                <a:effectLst/>
                <a:latin typeface="Courier New" panose="02070309020205020404" pitchFamily="49" charset="0"/>
                <a:cs typeface="Courier New" panose="02070309020205020404" pitchFamily="49" charset="0"/>
              </a:rPr>
              <a:t>, sum);</a:t>
            </a:r>
          </a:p>
        </p:txBody>
      </p:sp>
    </p:spTree>
    <p:extLst>
      <p:ext uri="{BB962C8B-B14F-4D97-AF65-F5344CB8AC3E}">
        <p14:creationId xmlns:p14="http://schemas.microsoft.com/office/powerpoint/2010/main" val="29280699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67"/>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a:t>Monitor</a:t>
            </a:r>
            <a:endParaRPr/>
          </a:p>
        </p:txBody>
      </p:sp>
      <p:pic>
        <p:nvPicPr>
          <p:cNvPr id="961" name="Google Shape;961;p67"/>
          <p:cNvPicPr preferRelativeResize="0"/>
          <p:nvPr/>
        </p:nvPicPr>
        <p:blipFill rotWithShape="1">
          <a:blip r:embed="rId3">
            <a:alphaModFix/>
          </a:blip>
          <a:srcRect/>
          <a:stretch/>
        </p:blipFill>
        <p:spPr>
          <a:xfrm>
            <a:off x="10868615" y="137295"/>
            <a:ext cx="1080000" cy="1080000"/>
          </a:xfrm>
          <a:prstGeom prst="rect">
            <a:avLst/>
          </a:prstGeom>
          <a:noFill/>
          <a:ln>
            <a:noFill/>
          </a:ln>
        </p:spPr>
      </p:pic>
      <p:grpSp>
        <p:nvGrpSpPr>
          <p:cNvPr id="962" name="Google Shape;962;p67"/>
          <p:cNvGrpSpPr/>
          <p:nvPr/>
        </p:nvGrpSpPr>
        <p:grpSpPr>
          <a:xfrm>
            <a:off x="7379033" y="2132795"/>
            <a:ext cx="3941612" cy="3121713"/>
            <a:chOff x="5323730" y="1642039"/>
            <a:chExt cx="3941612" cy="3121713"/>
          </a:xfrm>
        </p:grpSpPr>
        <p:cxnSp>
          <p:nvCxnSpPr>
            <p:cNvPr id="963" name="Google Shape;963;p67"/>
            <p:cNvCxnSpPr>
              <a:stCxn id="964" idx="1"/>
              <a:endCxn id="965" idx="2"/>
            </p:cNvCxnSpPr>
            <p:nvPr/>
          </p:nvCxnSpPr>
          <p:spPr>
            <a:xfrm rot="10800000" flipH="1">
              <a:off x="5323730" y="2044441"/>
              <a:ext cx="369900" cy="2488500"/>
            </a:xfrm>
            <a:prstGeom prst="bentConnector3">
              <a:avLst>
                <a:gd name="adj1" fmla="val -191784"/>
              </a:avLst>
            </a:prstGeom>
            <a:noFill/>
            <a:ln w="25400" cap="flat" cmpd="sng">
              <a:solidFill>
                <a:schemeClr val="dk1"/>
              </a:solidFill>
              <a:prstDash val="solid"/>
              <a:miter lim="800000"/>
              <a:headEnd type="none" w="sm" len="sm"/>
              <a:tailEnd type="triangle" w="lg" len="lg"/>
            </a:ln>
          </p:spPr>
        </p:cxnSp>
        <p:sp>
          <p:nvSpPr>
            <p:cNvPr id="966" name="Google Shape;966;p67"/>
            <p:cNvSpPr/>
            <p:nvPr/>
          </p:nvSpPr>
          <p:spPr>
            <a:xfrm>
              <a:off x="5323730" y="2812496"/>
              <a:ext cx="1544540" cy="414471"/>
            </a:xfrm>
            <a:prstGeom prst="roundRect">
              <a:avLst>
                <a:gd name="adj" fmla="val 16667"/>
              </a:avLst>
            </a:prstGeom>
            <a:solidFill>
              <a:schemeClr val="accent3"/>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Space Grotesk"/>
                  <a:ea typeface="Space Grotesk"/>
                  <a:cs typeface="Space Grotesk"/>
                  <a:sym typeface="Space Grotesk"/>
                </a:rPr>
                <a:t>Activity</a:t>
              </a:r>
              <a:endParaRPr sz="1200" b="0" i="0" u="none" strike="noStrike" cap="none">
                <a:solidFill>
                  <a:schemeClr val="lt1"/>
                </a:solidFill>
                <a:latin typeface="Space Grotesk"/>
                <a:ea typeface="Space Grotesk"/>
                <a:cs typeface="Space Grotesk"/>
                <a:sym typeface="Space Grotesk"/>
              </a:endParaRPr>
            </a:p>
          </p:txBody>
        </p:sp>
        <p:cxnSp>
          <p:nvCxnSpPr>
            <p:cNvPr id="967" name="Google Shape;967;p67"/>
            <p:cNvCxnSpPr>
              <a:stCxn id="965" idx="4"/>
              <a:endCxn id="966" idx="0"/>
            </p:cNvCxnSpPr>
            <p:nvPr/>
          </p:nvCxnSpPr>
          <p:spPr>
            <a:xfrm>
              <a:off x="6096000" y="2446545"/>
              <a:ext cx="0" cy="366000"/>
            </a:xfrm>
            <a:prstGeom prst="straightConnector1">
              <a:avLst/>
            </a:prstGeom>
            <a:noFill/>
            <a:ln w="25400" cap="flat" cmpd="sng">
              <a:solidFill>
                <a:schemeClr val="dk1"/>
              </a:solidFill>
              <a:prstDash val="solid"/>
              <a:miter lim="800000"/>
              <a:headEnd type="none" w="sm" len="sm"/>
              <a:tailEnd type="triangle" w="lg" len="lg"/>
            </a:ln>
          </p:spPr>
        </p:cxnSp>
        <p:sp>
          <p:nvSpPr>
            <p:cNvPr id="968" name="Google Shape;968;p67"/>
            <p:cNvSpPr/>
            <p:nvPr/>
          </p:nvSpPr>
          <p:spPr>
            <a:xfrm>
              <a:off x="5323730" y="3575347"/>
              <a:ext cx="1544540" cy="414471"/>
            </a:xfrm>
            <a:prstGeom prst="roundRect">
              <a:avLst>
                <a:gd name="adj" fmla="val 16667"/>
              </a:avLst>
            </a:prstGeom>
            <a:solidFill>
              <a:schemeClr val="accent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Space Grotesk"/>
                  <a:ea typeface="Space Grotesk"/>
                  <a:cs typeface="Space Grotesk"/>
                  <a:sym typeface="Space Grotesk"/>
                </a:rPr>
                <a:t>CreateTimer</a:t>
              </a:r>
              <a:endParaRPr sz="1200" b="0" i="0" u="none" strike="noStrike" cap="none">
                <a:solidFill>
                  <a:schemeClr val="dk1"/>
                </a:solidFill>
                <a:latin typeface="Space Grotesk"/>
                <a:ea typeface="Space Grotesk"/>
                <a:cs typeface="Space Grotesk"/>
                <a:sym typeface="Space Grotesk"/>
              </a:endParaRPr>
            </a:p>
          </p:txBody>
        </p:sp>
        <p:cxnSp>
          <p:nvCxnSpPr>
            <p:cNvPr id="969" name="Google Shape;969;p67"/>
            <p:cNvCxnSpPr/>
            <p:nvPr/>
          </p:nvCxnSpPr>
          <p:spPr>
            <a:xfrm>
              <a:off x="6096000" y="3239460"/>
              <a:ext cx="0" cy="338451"/>
            </a:xfrm>
            <a:prstGeom prst="straightConnector1">
              <a:avLst/>
            </a:prstGeom>
            <a:noFill/>
            <a:ln w="25400" cap="flat" cmpd="sng">
              <a:solidFill>
                <a:schemeClr val="dk1"/>
              </a:solidFill>
              <a:prstDash val="solid"/>
              <a:miter lim="800000"/>
              <a:headEnd type="none" w="sm" len="sm"/>
              <a:tailEnd type="triangle" w="lg" len="lg"/>
            </a:ln>
          </p:spPr>
        </p:cxnSp>
        <p:sp>
          <p:nvSpPr>
            <p:cNvPr id="964" name="Google Shape;964;p67"/>
            <p:cNvSpPr/>
            <p:nvPr/>
          </p:nvSpPr>
          <p:spPr>
            <a:xfrm>
              <a:off x="5323730" y="4325705"/>
              <a:ext cx="1544540" cy="414471"/>
            </a:xfrm>
            <a:prstGeom prst="roundRect">
              <a:avLst>
                <a:gd name="adj" fmla="val 16667"/>
              </a:avLst>
            </a:prstGeom>
            <a:solidFill>
              <a:schemeClr val="accent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Space Grotesk"/>
                  <a:ea typeface="Space Grotesk"/>
                  <a:cs typeface="Space Grotesk"/>
                  <a:sym typeface="Space Grotesk"/>
                </a:rPr>
                <a:t>ContinueAsNew</a:t>
              </a:r>
              <a:endParaRPr sz="1200" b="0" i="0" u="none" strike="noStrike" cap="none">
                <a:solidFill>
                  <a:schemeClr val="dk1"/>
                </a:solidFill>
                <a:latin typeface="Space Grotesk"/>
                <a:ea typeface="Space Grotesk"/>
                <a:cs typeface="Space Grotesk"/>
                <a:sym typeface="Space Grotesk"/>
              </a:endParaRPr>
            </a:p>
          </p:txBody>
        </p:sp>
        <p:sp>
          <p:nvSpPr>
            <p:cNvPr id="965" name="Google Shape;965;p67"/>
            <p:cNvSpPr/>
            <p:nvPr/>
          </p:nvSpPr>
          <p:spPr>
            <a:xfrm>
              <a:off x="5693747" y="1642039"/>
              <a:ext cx="804506" cy="804506"/>
            </a:xfrm>
            <a:prstGeom prst="ellipse">
              <a:avLst/>
            </a:prstGeom>
            <a:solidFill>
              <a:schemeClr val="accent4"/>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Space Grotesk"/>
                  <a:ea typeface="Space Grotesk"/>
                  <a:cs typeface="Space Grotesk"/>
                  <a:sym typeface="Space Grotesk"/>
                </a:rPr>
                <a:t>Start</a:t>
              </a:r>
              <a:endParaRPr sz="1200" b="0" i="0" u="none" strike="noStrike" cap="none">
                <a:solidFill>
                  <a:schemeClr val="dk1"/>
                </a:solidFill>
                <a:latin typeface="Space Grotesk"/>
                <a:ea typeface="Space Grotesk"/>
                <a:cs typeface="Space Grotesk"/>
                <a:sym typeface="Space Grotesk"/>
              </a:endParaRPr>
            </a:p>
          </p:txBody>
        </p:sp>
        <p:cxnSp>
          <p:nvCxnSpPr>
            <p:cNvPr id="970" name="Google Shape;970;p67"/>
            <p:cNvCxnSpPr>
              <a:stCxn id="968" idx="2"/>
              <a:endCxn id="964" idx="0"/>
            </p:cNvCxnSpPr>
            <p:nvPr/>
          </p:nvCxnSpPr>
          <p:spPr>
            <a:xfrm>
              <a:off x="6096000" y="3989818"/>
              <a:ext cx="0" cy="336000"/>
            </a:xfrm>
            <a:prstGeom prst="straightConnector1">
              <a:avLst/>
            </a:prstGeom>
            <a:noFill/>
            <a:ln w="25400" cap="flat" cmpd="sng">
              <a:solidFill>
                <a:schemeClr val="dk1"/>
              </a:solidFill>
              <a:prstDash val="solid"/>
              <a:miter lim="800000"/>
              <a:headEnd type="none" w="sm" len="sm"/>
              <a:tailEnd type="triangle" w="lg" len="lg"/>
            </a:ln>
          </p:spPr>
        </p:cxnSp>
        <p:sp>
          <p:nvSpPr>
            <p:cNvPr id="971" name="Google Shape;971;p67"/>
            <p:cNvSpPr txBox="1"/>
            <p:nvPr/>
          </p:nvSpPr>
          <p:spPr>
            <a:xfrm>
              <a:off x="6998280" y="3575347"/>
              <a:ext cx="226706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121C29"/>
                  </a:solidFill>
                  <a:latin typeface="Space Grotesk"/>
                  <a:ea typeface="Space Grotesk"/>
                  <a:cs typeface="Space Grotesk"/>
                  <a:sym typeface="Space Grotesk"/>
                </a:rPr>
                <a:t>Wait with further execution of the workflow</a:t>
              </a:r>
              <a:endParaRPr sz="1200" b="0" i="0" u="none" strike="noStrike" cap="none">
                <a:solidFill>
                  <a:srgbClr val="121C29"/>
                </a:solidFill>
                <a:latin typeface="Space Grotesk"/>
                <a:ea typeface="Space Grotesk"/>
                <a:cs typeface="Space Grotesk"/>
                <a:sym typeface="Space Grotesk"/>
              </a:endParaRPr>
            </a:p>
          </p:txBody>
        </p:sp>
        <p:sp>
          <p:nvSpPr>
            <p:cNvPr id="972" name="Google Shape;972;p67"/>
            <p:cNvSpPr txBox="1"/>
            <p:nvPr/>
          </p:nvSpPr>
          <p:spPr>
            <a:xfrm>
              <a:off x="6998280" y="4302128"/>
              <a:ext cx="193337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121C29"/>
                  </a:solidFill>
                  <a:latin typeface="Space Grotesk"/>
                  <a:ea typeface="Space Grotesk"/>
                  <a:cs typeface="Space Grotesk"/>
                  <a:sym typeface="Space Grotesk"/>
                </a:rPr>
                <a:t>Restart the workflow without the history</a:t>
              </a:r>
              <a:endParaRPr sz="1200" b="0" i="0" u="none" strike="noStrike" cap="none">
                <a:solidFill>
                  <a:srgbClr val="121C29"/>
                </a:solidFill>
                <a:latin typeface="Space Grotesk"/>
                <a:ea typeface="Space Grotesk"/>
                <a:cs typeface="Space Grotesk"/>
                <a:sym typeface="Space Grotesk"/>
              </a:endParaRPr>
            </a:p>
          </p:txBody>
        </p:sp>
        <p:pic>
          <p:nvPicPr>
            <p:cNvPr id="973" name="Google Shape;973;p67"/>
            <p:cNvPicPr preferRelativeResize="0"/>
            <p:nvPr/>
          </p:nvPicPr>
          <p:blipFill rotWithShape="1">
            <a:blip r:embed="rId4">
              <a:alphaModFix/>
            </a:blip>
            <a:srcRect/>
            <a:stretch/>
          </p:blipFill>
          <p:spPr>
            <a:xfrm>
              <a:off x="7370540" y="2749732"/>
              <a:ext cx="540000" cy="540000"/>
            </a:xfrm>
            <a:prstGeom prst="rect">
              <a:avLst/>
            </a:prstGeom>
            <a:noFill/>
            <a:ln>
              <a:noFill/>
            </a:ln>
          </p:spPr>
        </p:pic>
        <p:cxnSp>
          <p:nvCxnSpPr>
            <p:cNvPr id="974" name="Google Shape;974;p67"/>
            <p:cNvCxnSpPr/>
            <p:nvPr/>
          </p:nvCxnSpPr>
          <p:spPr>
            <a:xfrm>
              <a:off x="6868270" y="3019732"/>
              <a:ext cx="451264" cy="0"/>
            </a:xfrm>
            <a:prstGeom prst="straightConnector1">
              <a:avLst/>
            </a:prstGeom>
            <a:noFill/>
            <a:ln w="25400" cap="flat" cmpd="sng">
              <a:solidFill>
                <a:schemeClr val="dk1"/>
              </a:solidFill>
              <a:prstDash val="solid"/>
              <a:miter lim="800000"/>
              <a:headEnd type="none" w="sm" len="sm"/>
              <a:tailEnd type="triangle" w="lg" len="lg"/>
            </a:ln>
          </p:spPr>
        </p:cxnSp>
      </p:grpSp>
      <p:sp>
        <p:nvSpPr>
          <p:cNvPr id="2" name="TextBox 1">
            <a:extLst>
              <a:ext uri="{FF2B5EF4-FFF2-40B4-BE49-F238E27FC236}">
                <a16:creationId xmlns:a16="http://schemas.microsoft.com/office/drawing/2014/main" id="{F6641B14-CCB0-6E16-2FA6-128F2A0B1A07}"/>
              </a:ext>
            </a:extLst>
          </p:cNvPr>
          <p:cNvSpPr txBox="1"/>
          <p:nvPr/>
        </p:nvSpPr>
        <p:spPr>
          <a:xfrm>
            <a:off x="676166" y="2633739"/>
            <a:ext cx="4715407" cy="2544864"/>
          </a:xfrm>
          <a:prstGeom prst="rect">
            <a:avLst/>
          </a:prstGeom>
          <a:noFill/>
        </p:spPr>
        <p:txBody>
          <a:bodyPr wrap="square" rtlCol="0">
            <a:spAutoFit/>
          </a:bodyPr>
          <a:lstStyle/>
          <a:p>
            <a:pPr>
              <a:lnSpc>
                <a:spcPct val="150000"/>
              </a:lnSpc>
            </a:pPr>
            <a:r>
              <a:rPr lang="en-US" sz="1800" dirty="0">
                <a:latin typeface="Space Grotesk" pitchFamily="2" charset="0"/>
                <a:cs typeface="Space Grotesk" pitchFamily="2" charset="0"/>
              </a:rPr>
              <a:t>With the monitor pattern, a recurring activity is executed. This is usually combined with a timer to introduce a delay. Use this pattern to periodically check a status of a system and perform an action based on that status.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59">
          <a:extLst>
            <a:ext uri="{FF2B5EF4-FFF2-40B4-BE49-F238E27FC236}">
              <a16:creationId xmlns:a16="http://schemas.microsoft.com/office/drawing/2014/main" id="{AB4A58F3-CA02-A383-2F15-FEB243DE88CC}"/>
            </a:ext>
          </a:extLst>
        </p:cNvPr>
        <p:cNvGrpSpPr/>
        <p:nvPr/>
      </p:nvGrpSpPr>
      <p:grpSpPr>
        <a:xfrm>
          <a:off x="0" y="0"/>
          <a:ext cx="0" cy="0"/>
          <a:chOff x="0" y="0"/>
          <a:chExt cx="0" cy="0"/>
        </a:xfrm>
      </p:grpSpPr>
      <p:sp>
        <p:nvSpPr>
          <p:cNvPr id="960" name="Google Shape;960;p67">
            <a:extLst>
              <a:ext uri="{FF2B5EF4-FFF2-40B4-BE49-F238E27FC236}">
                <a16:creationId xmlns:a16="http://schemas.microsoft.com/office/drawing/2014/main" id="{AC83D91A-FF30-16DF-95BD-AB90EF0E1E49}"/>
              </a:ext>
            </a:extLst>
          </p:cNvPr>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dirty="0"/>
              <a:t>Monitor with .NET SDK</a:t>
            </a:r>
            <a:endParaRPr dirty="0"/>
          </a:p>
        </p:txBody>
      </p:sp>
      <p:pic>
        <p:nvPicPr>
          <p:cNvPr id="961" name="Google Shape;961;p67">
            <a:extLst>
              <a:ext uri="{FF2B5EF4-FFF2-40B4-BE49-F238E27FC236}">
                <a16:creationId xmlns:a16="http://schemas.microsoft.com/office/drawing/2014/main" id="{E802A129-435E-4F11-B94F-935089D4FBAC}"/>
              </a:ext>
            </a:extLst>
          </p:cNvPr>
          <p:cNvPicPr preferRelativeResize="0"/>
          <p:nvPr/>
        </p:nvPicPr>
        <p:blipFill rotWithShape="1">
          <a:blip r:embed="rId3">
            <a:alphaModFix/>
          </a:blip>
          <a:srcRect/>
          <a:stretch/>
        </p:blipFill>
        <p:spPr>
          <a:xfrm>
            <a:off x="10868615" y="137295"/>
            <a:ext cx="1080000" cy="1080000"/>
          </a:xfrm>
          <a:prstGeom prst="rect">
            <a:avLst/>
          </a:prstGeom>
          <a:noFill/>
          <a:ln>
            <a:noFill/>
          </a:ln>
        </p:spPr>
      </p:pic>
      <p:sp>
        <p:nvSpPr>
          <p:cNvPr id="4" name="TextBox 3">
            <a:extLst>
              <a:ext uri="{FF2B5EF4-FFF2-40B4-BE49-F238E27FC236}">
                <a16:creationId xmlns:a16="http://schemas.microsoft.com/office/drawing/2014/main" id="{3F4C8DEE-BEC5-5038-7B14-731567A83BA2}"/>
              </a:ext>
            </a:extLst>
          </p:cNvPr>
          <p:cNvSpPr txBox="1"/>
          <p:nvPr/>
        </p:nvSpPr>
        <p:spPr>
          <a:xfrm>
            <a:off x="1816701" y="1310648"/>
            <a:ext cx="8580204" cy="5232202"/>
          </a:xfrm>
          <a:prstGeom prst="rect">
            <a:avLst/>
          </a:prstGeom>
          <a:noFill/>
        </p:spPr>
        <p:txBody>
          <a:bodyPr wrap="square">
            <a:spAutoFit/>
          </a:bodyPr>
          <a:lstStyle/>
          <a:p>
            <a:r>
              <a:rPr lang="en-US" sz="1600" b="1" dirty="0">
                <a:solidFill>
                  <a:srgbClr val="CF222E"/>
                </a:solidFill>
                <a:effectLst/>
                <a:latin typeface="Courier New" panose="02070309020205020404" pitchFamily="49" charset="0"/>
                <a:cs typeface="Courier New" panose="02070309020205020404" pitchFamily="49" charset="0"/>
              </a:rPr>
              <a:t>var</a:t>
            </a:r>
            <a:r>
              <a:rPr lang="en-US" sz="1600" b="1" dirty="0">
                <a:solidFill>
                  <a:srgbClr val="1F2328"/>
                </a:solidFill>
                <a:effectLst/>
                <a:latin typeface="Courier New" panose="02070309020205020404" pitchFamily="49" charset="0"/>
                <a:cs typeface="Courier New" panose="02070309020205020404" pitchFamily="49" charset="0"/>
              </a:rPr>
              <a:t> status </a:t>
            </a:r>
            <a:r>
              <a:rPr lang="en-US" sz="1600" b="1" dirty="0">
                <a:solidFill>
                  <a:srgbClr val="CF222E"/>
                </a:solidFill>
                <a:effectLst/>
                <a:latin typeface="Courier New" panose="02070309020205020404" pitchFamily="49" charset="0"/>
                <a:cs typeface="Courier New" panose="02070309020205020404" pitchFamily="49" charset="0"/>
              </a:rPr>
              <a:t>=</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a:solidFill>
                  <a:srgbClr val="CF222E"/>
                </a:solidFill>
                <a:effectLst/>
                <a:latin typeface="Courier New" panose="02070309020205020404" pitchFamily="49" charset="0"/>
                <a:cs typeface="Courier New" panose="02070309020205020404" pitchFamily="49" charset="0"/>
              </a:rPr>
              <a:t>await</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err="1">
                <a:solidFill>
                  <a:srgbClr val="953800"/>
                </a:solidFill>
                <a:effectLst/>
                <a:latin typeface="Courier New" panose="02070309020205020404" pitchFamily="49" charset="0"/>
                <a:cs typeface="Courier New" panose="02070309020205020404" pitchFamily="49" charset="0"/>
              </a:rPr>
              <a:t>context</a:t>
            </a:r>
            <a:r>
              <a:rPr lang="en-US" sz="1600" b="1" dirty="0" err="1">
                <a:solidFill>
                  <a:srgbClr val="CF222E"/>
                </a:solidFill>
                <a:effectLst/>
                <a:latin typeface="Courier New" panose="02070309020205020404" pitchFamily="49" charset="0"/>
                <a:cs typeface="Courier New" panose="02070309020205020404" pitchFamily="49" charset="0"/>
              </a:rPr>
              <a:t>.</a:t>
            </a:r>
            <a:r>
              <a:rPr lang="en-US" sz="1600" b="1" dirty="0" err="1">
                <a:solidFill>
                  <a:srgbClr val="1F2328"/>
                </a:solidFill>
                <a:effectLst/>
                <a:latin typeface="Courier New" panose="02070309020205020404" pitchFamily="49" charset="0"/>
                <a:cs typeface="Courier New" panose="02070309020205020404" pitchFamily="49" charset="0"/>
              </a:rPr>
              <a:t>CallActivityAsync</a:t>
            </a:r>
            <a:r>
              <a:rPr lang="en-US" sz="1600" b="1" dirty="0">
                <a:solidFill>
                  <a:srgbClr val="1F2328"/>
                </a:solidFill>
                <a:effectLst/>
                <a:latin typeface="Courier New" panose="02070309020205020404" pitchFamily="49" charset="0"/>
                <a:cs typeface="Courier New" panose="02070309020205020404" pitchFamily="49" charset="0"/>
              </a:rPr>
              <a:t>&lt;</a:t>
            </a:r>
            <a:r>
              <a:rPr lang="en-US" sz="1600" b="1" dirty="0">
                <a:solidFill>
                  <a:srgbClr val="CF222E"/>
                </a:solidFill>
                <a:effectLst/>
                <a:latin typeface="Courier New" panose="02070309020205020404" pitchFamily="49" charset="0"/>
                <a:cs typeface="Courier New" panose="02070309020205020404" pitchFamily="49" charset="0"/>
              </a:rPr>
              <a:t>string</a:t>
            </a:r>
            <a:r>
              <a:rPr lang="en-US" sz="1600" b="1" dirty="0">
                <a:solidFill>
                  <a:srgbClr val="1F2328"/>
                </a:solidFill>
                <a:effectLst/>
                <a:latin typeface="Courier New" panose="02070309020205020404" pitchFamily="49" charset="0"/>
                <a:cs typeface="Courier New" panose="02070309020205020404" pitchFamily="49" charset="0"/>
              </a:rPr>
              <a:t>&gt;(</a:t>
            </a:r>
            <a:r>
              <a:rPr lang="en-US" sz="1600" b="1" dirty="0">
                <a:solidFill>
                  <a:srgbClr val="0A3069"/>
                </a:solidFill>
                <a:effectLst/>
                <a:latin typeface="Courier New" panose="02070309020205020404" pitchFamily="49" charset="0"/>
                <a:cs typeface="Courier New" panose="02070309020205020404" pitchFamily="49" charset="0"/>
              </a:rPr>
              <a:t>"</a:t>
            </a:r>
            <a:r>
              <a:rPr lang="en-US" sz="1600" b="1" dirty="0" err="1">
                <a:solidFill>
                  <a:srgbClr val="0A3069"/>
                </a:solidFill>
                <a:effectLst/>
                <a:latin typeface="Courier New" panose="02070309020205020404" pitchFamily="49" charset="0"/>
                <a:cs typeface="Courier New" panose="02070309020205020404" pitchFamily="49" charset="0"/>
              </a:rPr>
              <a:t>GetStatus</a:t>
            </a:r>
            <a:r>
              <a:rPr lang="en-US" sz="1600" b="1" dirty="0">
                <a:solidFill>
                  <a:srgbClr val="0A3069"/>
                </a:solidFill>
                <a:effectLst/>
                <a:latin typeface="Courier New" panose="02070309020205020404" pitchFamily="49" charset="0"/>
                <a:cs typeface="Courier New" panose="02070309020205020404" pitchFamily="49" charset="0"/>
              </a:rPr>
              <a:t>"</a:t>
            </a:r>
            <a:r>
              <a:rPr lang="en-US" sz="1600" b="1" dirty="0">
                <a:solidFill>
                  <a:srgbClr val="1F2328"/>
                </a:solidFill>
                <a:effectLst/>
                <a:latin typeface="Courier New" panose="02070309020205020404" pitchFamily="49" charset="0"/>
                <a:cs typeface="Courier New" panose="02070309020205020404" pitchFamily="49" charset="0"/>
              </a:rPr>
              <a:t>);</a:t>
            </a:r>
          </a:p>
          <a:p>
            <a:r>
              <a:rPr lang="en-US" sz="1600" b="1" dirty="0">
                <a:solidFill>
                  <a:srgbClr val="CF222E"/>
                </a:solidFill>
                <a:effectLst/>
                <a:latin typeface="Courier New" panose="02070309020205020404" pitchFamily="49" charset="0"/>
                <a:cs typeface="Courier New" panose="02070309020205020404" pitchFamily="49" charset="0"/>
              </a:rPr>
              <a:t>if</a:t>
            </a:r>
            <a:r>
              <a:rPr lang="en-US" sz="1600" b="1" dirty="0">
                <a:solidFill>
                  <a:srgbClr val="1F2328"/>
                </a:solidFill>
                <a:effectLst/>
                <a:latin typeface="Courier New" panose="02070309020205020404" pitchFamily="49" charset="0"/>
                <a:cs typeface="Courier New" panose="02070309020205020404" pitchFamily="49" charset="0"/>
              </a:rPr>
              <a:t> (status </a:t>
            </a:r>
            <a:r>
              <a:rPr lang="en-US" sz="1600" b="1" dirty="0">
                <a:solidFill>
                  <a:srgbClr val="CF222E"/>
                </a:solidFill>
                <a:effectLst/>
                <a:latin typeface="Courier New" panose="02070309020205020404" pitchFamily="49" charset="0"/>
                <a:cs typeface="Courier New" panose="02070309020205020404" pitchFamily="49" charset="0"/>
              </a:rPr>
              <a:t>==</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a:solidFill>
                  <a:srgbClr val="0A3069"/>
                </a:solidFill>
                <a:effectLst/>
                <a:latin typeface="Courier New" panose="02070309020205020404" pitchFamily="49" charset="0"/>
                <a:cs typeface="Courier New" panose="02070309020205020404" pitchFamily="49" charset="0"/>
              </a:rPr>
              <a:t>"healthy"</a:t>
            </a:r>
            <a:r>
              <a:rPr lang="en-US" sz="1600" b="1" dirty="0">
                <a:solidFill>
                  <a:srgbClr val="1F2328"/>
                </a:solidFill>
                <a:effectLst/>
                <a:latin typeface="Courier New" panose="02070309020205020404" pitchFamily="49" charset="0"/>
                <a:cs typeface="Courier New" panose="02070309020205020404" pitchFamily="49" charset="0"/>
              </a:rPr>
              <a:t>)</a:t>
            </a:r>
          </a:p>
          <a:p>
            <a:r>
              <a:rPr lang="en-US" sz="1600" b="1" dirty="0">
                <a:solidFill>
                  <a:srgbClr val="1F2328"/>
                </a:solidFill>
                <a:effectLst/>
                <a:latin typeface="Courier New" panose="02070309020205020404" pitchFamily="49" charset="0"/>
                <a:cs typeface="Courier New" panose="02070309020205020404" pitchFamily="49" charset="0"/>
              </a:rPr>
              <a:t>{</a:t>
            </a:r>
          </a:p>
          <a:p>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err="1">
                <a:solidFill>
                  <a:srgbClr val="1F2328"/>
                </a:solidFill>
                <a:effectLst/>
                <a:latin typeface="Courier New" panose="02070309020205020404" pitchFamily="49" charset="0"/>
                <a:cs typeface="Courier New" panose="02070309020205020404" pitchFamily="49" charset="0"/>
              </a:rPr>
              <a:t>myEntityState</a:t>
            </a:r>
            <a:r>
              <a:rPr lang="en-US" sz="1600" b="1" dirty="0" err="1">
                <a:solidFill>
                  <a:srgbClr val="CF222E"/>
                </a:solidFill>
                <a:effectLst/>
                <a:latin typeface="Courier New" panose="02070309020205020404" pitchFamily="49" charset="0"/>
                <a:cs typeface="Courier New" panose="02070309020205020404" pitchFamily="49" charset="0"/>
              </a:rPr>
              <a:t>.</a:t>
            </a:r>
            <a:r>
              <a:rPr lang="en-US" sz="1600" b="1" dirty="0" err="1">
                <a:solidFill>
                  <a:srgbClr val="1F2328"/>
                </a:solidFill>
                <a:effectLst/>
                <a:latin typeface="Courier New" panose="02070309020205020404" pitchFamily="49" charset="0"/>
                <a:cs typeface="Courier New" panose="02070309020205020404" pitchFamily="49" charset="0"/>
              </a:rPr>
              <a:t>IsHealthy</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a:solidFill>
                  <a:srgbClr val="CF222E"/>
                </a:solidFill>
                <a:effectLst/>
                <a:latin typeface="Courier New" panose="02070309020205020404" pitchFamily="49" charset="0"/>
                <a:cs typeface="Courier New" panose="02070309020205020404" pitchFamily="49" charset="0"/>
              </a:rPr>
              <a:t>=</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a:solidFill>
                  <a:srgbClr val="CF222E"/>
                </a:solidFill>
                <a:effectLst/>
                <a:latin typeface="Courier New" panose="02070309020205020404" pitchFamily="49" charset="0"/>
                <a:cs typeface="Courier New" panose="02070309020205020404" pitchFamily="49" charset="0"/>
              </a:rPr>
              <a:t>true</a:t>
            </a:r>
            <a:r>
              <a:rPr lang="en-US" sz="1600" b="1" dirty="0">
                <a:solidFill>
                  <a:srgbClr val="1F2328"/>
                </a:solidFill>
                <a:effectLst/>
                <a:latin typeface="Courier New" panose="02070309020205020404" pitchFamily="49" charset="0"/>
                <a:cs typeface="Courier New" panose="02070309020205020404" pitchFamily="49" charset="0"/>
              </a:rPr>
              <a:t>;</a:t>
            </a:r>
          </a:p>
          <a:p>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err="1">
                <a:solidFill>
                  <a:srgbClr val="1F2328"/>
                </a:solidFill>
                <a:effectLst/>
                <a:latin typeface="Courier New" panose="02070309020205020404" pitchFamily="49" charset="0"/>
                <a:cs typeface="Courier New" panose="02070309020205020404" pitchFamily="49" charset="0"/>
              </a:rPr>
              <a:t>myEntityState.UnHealthyCount</a:t>
            </a:r>
            <a:r>
              <a:rPr lang="en-US" sz="1600" b="1" dirty="0">
                <a:solidFill>
                  <a:srgbClr val="1F2328"/>
                </a:solidFill>
                <a:effectLst/>
                <a:latin typeface="Courier New" panose="02070309020205020404" pitchFamily="49" charset="0"/>
                <a:cs typeface="Courier New" panose="02070309020205020404" pitchFamily="49" charset="0"/>
              </a:rPr>
              <a:t> = 0;</a:t>
            </a:r>
          </a:p>
          <a:p>
            <a:r>
              <a:rPr lang="en-US" sz="1600" b="1" dirty="0">
                <a:solidFill>
                  <a:srgbClr val="1F2328"/>
                </a:solidFill>
                <a:effectLst/>
                <a:latin typeface="Courier New" panose="02070309020205020404" pitchFamily="49" charset="0"/>
                <a:cs typeface="Courier New" panose="02070309020205020404" pitchFamily="49" charset="0"/>
              </a:rPr>
              <a:t>}</a:t>
            </a:r>
          </a:p>
          <a:p>
            <a:r>
              <a:rPr lang="en-US" sz="1600" b="1" dirty="0">
                <a:solidFill>
                  <a:srgbClr val="CF222E"/>
                </a:solidFill>
                <a:effectLst/>
                <a:latin typeface="Courier New" panose="02070309020205020404" pitchFamily="49" charset="0"/>
                <a:cs typeface="Courier New" panose="02070309020205020404" pitchFamily="49" charset="0"/>
              </a:rPr>
              <a:t>else</a:t>
            </a:r>
            <a:endParaRPr lang="en-US" sz="1600" b="1" dirty="0">
              <a:solidFill>
                <a:srgbClr val="1F2328"/>
              </a:solidFill>
              <a:effectLst/>
              <a:latin typeface="Courier New" panose="02070309020205020404" pitchFamily="49" charset="0"/>
              <a:cs typeface="Courier New" panose="02070309020205020404" pitchFamily="49" charset="0"/>
            </a:endParaRPr>
          </a:p>
          <a:p>
            <a:r>
              <a:rPr lang="en-US" sz="1600" b="1" dirty="0">
                <a:solidFill>
                  <a:srgbClr val="1F2328"/>
                </a:solidFill>
                <a:effectLst/>
                <a:latin typeface="Courier New" panose="02070309020205020404" pitchFamily="49" charset="0"/>
                <a:cs typeface="Courier New" panose="02070309020205020404" pitchFamily="49" charset="0"/>
              </a:rPr>
              <a:t>{</a:t>
            </a:r>
          </a:p>
          <a:p>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err="1">
                <a:solidFill>
                  <a:srgbClr val="1F2328"/>
                </a:solidFill>
                <a:effectLst/>
                <a:latin typeface="Courier New" panose="02070309020205020404" pitchFamily="49" charset="0"/>
                <a:cs typeface="Courier New" panose="02070309020205020404" pitchFamily="49" charset="0"/>
              </a:rPr>
              <a:t>myEntityState</a:t>
            </a:r>
            <a:r>
              <a:rPr lang="en-US" sz="1600" b="1" dirty="0" err="1">
                <a:solidFill>
                  <a:srgbClr val="CF222E"/>
                </a:solidFill>
                <a:effectLst/>
                <a:latin typeface="Courier New" panose="02070309020205020404" pitchFamily="49" charset="0"/>
                <a:cs typeface="Courier New" panose="02070309020205020404" pitchFamily="49" charset="0"/>
              </a:rPr>
              <a:t>.</a:t>
            </a:r>
            <a:r>
              <a:rPr lang="en-US" sz="1600" b="1" dirty="0" err="1">
                <a:solidFill>
                  <a:srgbClr val="1F2328"/>
                </a:solidFill>
                <a:effectLst/>
                <a:latin typeface="Courier New" panose="02070309020205020404" pitchFamily="49" charset="0"/>
                <a:cs typeface="Courier New" panose="02070309020205020404" pitchFamily="49" charset="0"/>
              </a:rPr>
              <a:t>IsHealthy</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a:solidFill>
                  <a:srgbClr val="CF222E"/>
                </a:solidFill>
                <a:effectLst/>
                <a:latin typeface="Courier New" panose="02070309020205020404" pitchFamily="49" charset="0"/>
                <a:cs typeface="Courier New" panose="02070309020205020404" pitchFamily="49" charset="0"/>
              </a:rPr>
              <a:t>=</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a:solidFill>
                  <a:srgbClr val="CF222E"/>
                </a:solidFill>
                <a:effectLst/>
                <a:latin typeface="Courier New" panose="02070309020205020404" pitchFamily="49" charset="0"/>
                <a:cs typeface="Courier New" panose="02070309020205020404" pitchFamily="49" charset="0"/>
              </a:rPr>
              <a:t>false</a:t>
            </a:r>
            <a:r>
              <a:rPr lang="en-US" sz="1600" b="1" dirty="0">
                <a:solidFill>
                  <a:srgbClr val="1F2328"/>
                </a:solidFill>
                <a:effectLst/>
                <a:latin typeface="Courier New" panose="02070309020205020404" pitchFamily="49" charset="0"/>
                <a:cs typeface="Courier New" panose="02070309020205020404" pitchFamily="49" charset="0"/>
              </a:rPr>
              <a:t>;</a:t>
            </a:r>
          </a:p>
          <a:p>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err="1">
                <a:solidFill>
                  <a:srgbClr val="1F2328"/>
                </a:solidFill>
                <a:effectLst/>
                <a:latin typeface="Courier New" panose="02070309020205020404" pitchFamily="49" charset="0"/>
                <a:cs typeface="Courier New" panose="02070309020205020404" pitchFamily="49" charset="0"/>
              </a:rPr>
              <a:t>myEntityState.UnHealthyCount</a:t>
            </a:r>
            <a:r>
              <a:rPr lang="en-US" sz="1600" b="1" dirty="0">
                <a:solidFill>
                  <a:srgbClr val="1F2328"/>
                </a:solidFill>
                <a:effectLst/>
                <a:latin typeface="Courier New" panose="02070309020205020404" pitchFamily="49" charset="0"/>
                <a:cs typeface="Courier New" panose="02070309020205020404" pitchFamily="49" charset="0"/>
              </a:rPr>
              <a:t> += 1;</a:t>
            </a:r>
          </a:p>
          <a:p>
            <a:r>
              <a:rPr lang="en-US" sz="1600" b="1" dirty="0">
                <a:solidFill>
                  <a:srgbClr val="1F2328"/>
                </a:solidFill>
                <a:effectLst/>
                <a:latin typeface="Courier New" panose="02070309020205020404" pitchFamily="49" charset="0"/>
                <a:cs typeface="Courier New" panose="02070309020205020404" pitchFamily="49" charset="0"/>
              </a:rPr>
              <a:t>    if (</a:t>
            </a:r>
            <a:r>
              <a:rPr lang="en-US" sz="1600" b="1" dirty="0" err="1">
                <a:solidFill>
                  <a:srgbClr val="1F2328"/>
                </a:solidFill>
                <a:effectLst/>
                <a:latin typeface="Courier New" panose="02070309020205020404" pitchFamily="49" charset="0"/>
                <a:cs typeface="Courier New" panose="02070309020205020404" pitchFamily="49" charset="0"/>
              </a:rPr>
              <a:t>myEntityState.UnHealthyCount</a:t>
            </a:r>
            <a:r>
              <a:rPr lang="en-US" sz="1600" b="1" dirty="0">
                <a:solidFill>
                  <a:srgbClr val="1F2328"/>
                </a:solidFill>
                <a:effectLst/>
                <a:latin typeface="Courier New" panose="02070309020205020404" pitchFamily="49" charset="0"/>
                <a:cs typeface="Courier New" panose="02070309020205020404" pitchFamily="49" charset="0"/>
              </a:rPr>
              <a:t> &gt; 3)</a:t>
            </a:r>
          </a:p>
          <a:p>
            <a:r>
              <a:rPr lang="en-US" sz="1600" b="1" dirty="0">
                <a:solidFill>
                  <a:srgbClr val="1F2328"/>
                </a:solidFill>
                <a:latin typeface="Courier New" panose="02070309020205020404" pitchFamily="49" charset="0"/>
                <a:cs typeface="Courier New" panose="02070309020205020404" pitchFamily="49" charset="0"/>
              </a:rPr>
              <a:t>    {</a:t>
            </a:r>
            <a:endParaRPr lang="en-US" sz="1600" b="1" dirty="0">
              <a:solidFill>
                <a:srgbClr val="1F2328"/>
              </a:solidFill>
              <a:effectLst/>
              <a:latin typeface="Courier New" panose="02070309020205020404" pitchFamily="49" charset="0"/>
              <a:cs typeface="Courier New" panose="02070309020205020404" pitchFamily="49" charset="0"/>
            </a:endParaRPr>
          </a:p>
          <a:p>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a:solidFill>
                  <a:srgbClr val="CF222E"/>
                </a:solidFill>
                <a:effectLst/>
                <a:latin typeface="Courier New" panose="02070309020205020404" pitchFamily="49" charset="0"/>
                <a:cs typeface="Courier New" panose="02070309020205020404" pitchFamily="49" charset="0"/>
              </a:rPr>
              <a:t>await</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err="1">
                <a:solidFill>
                  <a:srgbClr val="953800"/>
                </a:solidFill>
                <a:effectLst/>
                <a:latin typeface="Courier New" panose="02070309020205020404" pitchFamily="49" charset="0"/>
                <a:cs typeface="Courier New" panose="02070309020205020404" pitchFamily="49" charset="0"/>
              </a:rPr>
              <a:t>context</a:t>
            </a:r>
            <a:r>
              <a:rPr lang="en-US" sz="1600" b="1" dirty="0" err="1">
                <a:solidFill>
                  <a:srgbClr val="CF222E"/>
                </a:solidFill>
                <a:effectLst/>
                <a:latin typeface="Courier New" panose="02070309020205020404" pitchFamily="49" charset="0"/>
                <a:cs typeface="Courier New" panose="02070309020205020404" pitchFamily="49" charset="0"/>
              </a:rPr>
              <a:t>.</a:t>
            </a:r>
            <a:r>
              <a:rPr lang="en-US" sz="1600" b="1" dirty="0" err="1">
                <a:solidFill>
                  <a:srgbClr val="1F2328"/>
                </a:solidFill>
                <a:effectLst/>
                <a:latin typeface="Courier New" panose="02070309020205020404" pitchFamily="49" charset="0"/>
                <a:cs typeface="Courier New" panose="02070309020205020404" pitchFamily="49" charset="0"/>
              </a:rPr>
              <a:t>CallActivityAsync</a:t>
            </a:r>
            <a:r>
              <a:rPr lang="en-US" sz="1600" b="1" dirty="0">
                <a:solidFill>
                  <a:srgbClr val="1F2328"/>
                </a:solidFill>
                <a:effectLst/>
                <a:latin typeface="Courier New" panose="02070309020205020404" pitchFamily="49" charset="0"/>
                <a:cs typeface="Courier New" panose="02070309020205020404" pitchFamily="49" charset="0"/>
              </a:rPr>
              <a:t>(</a:t>
            </a:r>
            <a:r>
              <a:rPr lang="en-US" sz="1600" b="1" dirty="0">
                <a:solidFill>
                  <a:srgbClr val="0A3069"/>
                </a:solidFill>
                <a:effectLst/>
                <a:latin typeface="Courier New" panose="02070309020205020404" pitchFamily="49" charset="0"/>
                <a:cs typeface="Courier New" panose="02070309020205020404" pitchFamily="49" charset="0"/>
              </a:rPr>
              <a:t>"</a:t>
            </a:r>
            <a:r>
              <a:rPr lang="en-US" sz="1600" b="1" dirty="0" err="1">
                <a:solidFill>
                  <a:srgbClr val="0A3069"/>
                </a:solidFill>
                <a:effectLst/>
                <a:latin typeface="Courier New" panose="02070309020205020404" pitchFamily="49" charset="0"/>
                <a:cs typeface="Courier New" panose="02070309020205020404" pitchFamily="49" charset="0"/>
              </a:rPr>
              <a:t>SendAlert</a:t>
            </a:r>
            <a:r>
              <a:rPr lang="en-US" sz="1600" b="1" dirty="0">
                <a:solidFill>
                  <a:srgbClr val="0A3069"/>
                </a:solidFill>
                <a:effectLst/>
                <a:latin typeface="Courier New" panose="02070309020205020404" pitchFamily="49" charset="0"/>
                <a:cs typeface="Courier New" panose="02070309020205020404" pitchFamily="49" charset="0"/>
              </a:rPr>
              <a:t>"</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err="1">
                <a:solidFill>
                  <a:srgbClr val="1F2328"/>
                </a:solidFill>
                <a:effectLst/>
                <a:latin typeface="Courier New" panose="02070309020205020404" pitchFamily="49" charset="0"/>
                <a:cs typeface="Courier New" panose="02070309020205020404" pitchFamily="49" charset="0"/>
              </a:rPr>
              <a:t>myEntityState</a:t>
            </a:r>
            <a:r>
              <a:rPr lang="en-US" sz="1600" b="1" dirty="0">
                <a:solidFill>
                  <a:srgbClr val="1F2328"/>
                </a:solidFill>
                <a:effectLst/>
                <a:latin typeface="Courier New" panose="02070309020205020404" pitchFamily="49" charset="0"/>
                <a:cs typeface="Courier New" panose="02070309020205020404" pitchFamily="49" charset="0"/>
              </a:rPr>
              <a:t>);</a:t>
            </a:r>
          </a:p>
          <a:p>
            <a:r>
              <a:rPr lang="en-US" sz="1600" b="1" dirty="0">
                <a:solidFill>
                  <a:srgbClr val="1F2328"/>
                </a:solidFill>
                <a:latin typeface="Courier New" panose="02070309020205020404" pitchFamily="49" charset="0"/>
                <a:cs typeface="Courier New" panose="02070309020205020404" pitchFamily="49" charset="0"/>
              </a:rPr>
              <a:t>    }</a:t>
            </a:r>
            <a:endParaRPr lang="en-US" sz="1600" b="1" dirty="0">
              <a:solidFill>
                <a:srgbClr val="1F2328"/>
              </a:solidFill>
              <a:effectLst/>
              <a:latin typeface="Courier New" panose="02070309020205020404" pitchFamily="49" charset="0"/>
              <a:cs typeface="Courier New" panose="02070309020205020404" pitchFamily="49" charset="0"/>
            </a:endParaRPr>
          </a:p>
          <a:p>
            <a:r>
              <a:rPr lang="en-US" sz="1600" b="1" dirty="0">
                <a:solidFill>
                  <a:srgbClr val="1F2328"/>
                </a:solidFill>
                <a:effectLst/>
                <a:latin typeface="Courier New" panose="02070309020205020404" pitchFamily="49" charset="0"/>
                <a:cs typeface="Courier New" panose="02070309020205020404" pitchFamily="49" charset="0"/>
              </a:rPr>
              <a:t>}</a:t>
            </a:r>
          </a:p>
          <a:p>
            <a:br>
              <a:rPr lang="en-US" sz="1600" b="1" dirty="0">
                <a:solidFill>
                  <a:srgbClr val="1F2328"/>
                </a:solidFill>
                <a:effectLst/>
                <a:latin typeface="Courier New" panose="02070309020205020404" pitchFamily="49" charset="0"/>
                <a:cs typeface="Courier New" panose="02070309020205020404" pitchFamily="49" charset="0"/>
              </a:rPr>
            </a:br>
            <a:r>
              <a:rPr lang="en-US" sz="1600" b="1" dirty="0">
                <a:solidFill>
                  <a:srgbClr val="6E7781"/>
                </a:solidFill>
                <a:effectLst/>
                <a:latin typeface="Courier New" panose="02070309020205020404" pitchFamily="49" charset="0"/>
                <a:cs typeface="Courier New" panose="02070309020205020404" pitchFamily="49" charset="0"/>
              </a:rPr>
              <a:t>// Put the workflow to sleep until the determined time</a:t>
            </a:r>
            <a:endParaRPr lang="en-US" sz="1600" b="1" dirty="0">
              <a:solidFill>
                <a:srgbClr val="1F2328"/>
              </a:solidFill>
              <a:effectLst/>
              <a:latin typeface="Courier New" panose="02070309020205020404" pitchFamily="49" charset="0"/>
              <a:cs typeface="Courier New" panose="02070309020205020404" pitchFamily="49" charset="0"/>
            </a:endParaRPr>
          </a:p>
          <a:p>
            <a:r>
              <a:rPr lang="en-US" sz="1600" b="1" dirty="0">
                <a:solidFill>
                  <a:srgbClr val="CF222E"/>
                </a:solidFill>
                <a:effectLst/>
                <a:latin typeface="Courier New" panose="02070309020205020404" pitchFamily="49" charset="0"/>
                <a:cs typeface="Courier New" panose="02070309020205020404" pitchFamily="49" charset="0"/>
              </a:rPr>
              <a:t>await</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err="1">
                <a:solidFill>
                  <a:srgbClr val="953800"/>
                </a:solidFill>
                <a:effectLst/>
                <a:latin typeface="Courier New" panose="02070309020205020404" pitchFamily="49" charset="0"/>
                <a:cs typeface="Courier New" panose="02070309020205020404" pitchFamily="49" charset="0"/>
              </a:rPr>
              <a:t>context</a:t>
            </a:r>
            <a:r>
              <a:rPr lang="en-US" sz="1600" b="1" dirty="0" err="1">
                <a:solidFill>
                  <a:srgbClr val="CF222E"/>
                </a:solidFill>
                <a:effectLst/>
                <a:latin typeface="Courier New" panose="02070309020205020404" pitchFamily="49" charset="0"/>
                <a:cs typeface="Courier New" panose="02070309020205020404" pitchFamily="49" charset="0"/>
              </a:rPr>
              <a:t>.</a:t>
            </a:r>
            <a:r>
              <a:rPr lang="en-US" sz="1600" b="1" dirty="0" err="1">
                <a:solidFill>
                  <a:srgbClr val="1F2328"/>
                </a:solidFill>
                <a:effectLst/>
                <a:latin typeface="Courier New" panose="02070309020205020404" pitchFamily="49" charset="0"/>
                <a:cs typeface="Courier New" panose="02070309020205020404" pitchFamily="49" charset="0"/>
              </a:rPr>
              <a:t>CreateTimer</a:t>
            </a:r>
            <a:r>
              <a:rPr lang="en-US" sz="1600" b="1" dirty="0">
                <a:solidFill>
                  <a:srgbClr val="1F2328"/>
                </a:solidFill>
                <a:effectLst/>
                <a:latin typeface="Courier New" panose="02070309020205020404" pitchFamily="49" charset="0"/>
                <a:cs typeface="Courier New" panose="02070309020205020404" pitchFamily="49" charset="0"/>
              </a:rPr>
              <a:t>(</a:t>
            </a:r>
            <a:r>
              <a:rPr lang="en-US" sz="1600" b="1" dirty="0" err="1">
                <a:solidFill>
                  <a:srgbClr val="1F2328"/>
                </a:solidFill>
                <a:effectLst/>
                <a:latin typeface="Courier New" panose="02070309020205020404" pitchFamily="49" charset="0"/>
                <a:cs typeface="Courier New" panose="02070309020205020404" pitchFamily="49" charset="0"/>
              </a:rPr>
              <a:t>TimeSpan</a:t>
            </a:r>
            <a:r>
              <a:rPr lang="en-US" sz="1600" b="1" dirty="0" err="1">
                <a:solidFill>
                  <a:srgbClr val="CF222E"/>
                </a:solidFill>
                <a:effectLst/>
                <a:latin typeface="Courier New" panose="02070309020205020404" pitchFamily="49" charset="0"/>
                <a:cs typeface="Courier New" panose="02070309020205020404" pitchFamily="49" charset="0"/>
              </a:rPr>
              <a:t>.</a:t>
            </a:r>
            <a:r>
              <a:rPr lang="en-US" sz="1600" b="1" dirty="0" err="1">
                <a:solidFill>
                  <a:srgbClr val="1F2328"/>
                </a:solidFill>
                <a:effectLst/>
                <a:latin typeface="Courier New" panose="02070309020205020404" pitchFamily="49" charset="0"/>
                <a:cs typeface="Courier New" panose="02070309020205020404" pitchFamily="49" charset="0"/>
              </a:rPr>
              <a:t>FromMinutes</a:t>
            </a:r>
            <a:r>
              <a:rPr lang="en-US" sz="1600" b="1" dirty="0">
                <a:solidFill>
                  <a:srgbClr val="1F2328"/>
                </a:solidFill>
                <a:effectLst/>
                <a:latin typeface="Courier New" panose="02070309020205020404" pitchFamily="49" charset="0"/>
                <a:cs typeface="Courier New" panose="02070309020205020404" pitchFamily="49" charset="0"/>
              </a:rPr>
              <a:t>(</a:t>
            </a:r>
            <a:r>
              <a:rPr lang="en-US" sz="1600" b="1" dirty="0">
                <a:solidFill>
                  <a:srgbClr val="0550AE"/>
                </a:solidFill>
                <a:latin typeface="Courier New" panose="02070309020205020404" pitchFamily="49" charset="0"/>
                <a:cs typeface="Courier New" panose="02070309020205020404" pitchFamily="49" charset="0"/>
              </a:rPr>
              <a:t>30</a:t>
            </a:r>
            <a:r>
              <a:rPr lang="en-US" sz="1600" b="1" dirty="0">
                <a:solidFill>
                  <a:srgbClr val="1F2328"/>
                </a:solidFill>
                <a:effectLst/>
                <a:latin typeface="Courier New" panose="02070309020205020404" pitchFamily="49" charset="0"/>
                <a:cs typeface="Courier New" panose="02070309020205020404" pitchFamily="49" charset="0"/>
              </a:rPr>
              <a:t>));</a:t>
            </a:r>
          </a:p>
          <a:p>
            <a:br>
              <a:rPr lang="en-US" sz="1600" b="1" dirty="0">
                <a:solidFill>
                  <a:srgbClr val="1F2328"/>
                </a:solidFill>
                <a:effectLst/>
                <a:latin typeface="Courier New" panose="02070309020205020404" pitchFamily="49" charset="0"/>
                <a:cs typeface="Courier New" panose="02070309020205020404" pitchFamily="49" charset="0"/>
              </a:rPr>
            </a:br>
            <a:r>
              <a:rPr lang="en-US" sz="1600" b="1" dirty="0">
                <a:solidFill>
                  <a:srgbClr val="6E7781"/>
                </a:solidFill>
                <a:effectLst/>
                <a:latin typeface="Courier New" panose="02070309020205020404" pitchFamily="49" charset="0"/>
                <a:cs typeface="Courier New" panose="02070309020205020404" pitchFamily="49" charset="0"/>
              </a:rPr>
              <a:t>// Restart from the beginning with the updated state</a:t>
            </a:r>
            <a:endParaRPr lang="en-US" sz="1600" b="1" dirty="0">
              <a:solidFill>
                <a:srgbClr val="1F2328"/>
              </a:solidFill>
              <a:effectLst/>
              <a:latin typeface="Courier New" panose="02070309020205020404" pitchFamily="49" charset="0"/>
              <a:cs typeface="Courier New" panose="02070309020205020404" pitchFamily="49" charset="0"/>
            </a:endParaRPr>
          </a:p>
          <a:p>
            <a:r>
              <a:rPr lang="en-US" sz="1600" b="1" dirty="0" err="1">
                <a:solidFill>
                  <a:srgbClr val="953800"/>
                </a:solidFill>
                <a:effectLst/>
                <a:latin typeface="Courier New" panose="02070309020205020404" pitchFamily="49" charset="0"/>
                <a:cs typeface="Courier New" panose="02070309020205020404" pitchFamily="49" charset="0"/>
              </a:rPr>
              <a:t>context</a:t>
            </a:r>
            <a:r>
              <a:rPr lang="en-US" sz="1600" b="1" dirty="0" err="1">
                <a:solidFill>
                  <a:srgbClr val="CF222E"/>
                </a:solidFill>
                <a:effectLst/>
                <a:latin typeface="Courier New" panose="02070309020205020404" pitchFamily="49" charset="0"/>
                <a:cs typeface="Courier New" panose="02070309020205020404" pitchFamily="49" charset="0"/>
              </a:rPr>
              <a:t>.</a:t>
            </a:r>
            <a:r>
              <a:rPr lang="en-US" sz="1600" b="1" dirty="0" err="1">
                <a:solidFill>
                  <a:srgbClr val="1F2328"/>
                </a:solidFill>
                <a:effectLst/>
                <a:latin typeface="Courier New" panose="02070309020205020404" pitchFamily="49" charset="0"/>
                <a:cs typeface="Courier New" panose="02070309020205020404" pitchFamily="49" charset="0"/>
              </a:rPr>
              <a:t>ContinueAsNew</a:t>
            </a:r>
            <a:r>
              <a:rPr lang="en-US" sz="1600" b="1" dirty="0">
                <a:solidFill>
                  <a:srgbClr val="1F2328"/>
                </a:solidFill>
                <a:effectLst/>
                <a:latin typeface="Courier New" panose="02070309020205020404" pitchFamily="49" charset="0"/>
                <a:cs typeface="Courier New" panose="02070309020205020404" pitchFamily="49" charset="0"/>
              </a:rPr>
              <a:t>(</a:t>
            </a:r>
            <a:r>
              <a:rPr lang="en-US" sz="1600" b="1" dirty="0" err="1">
                <a:solidFill>
                  <a:srgbClr val="1F2328"/>
                </a:solidFill>
                <a:effectLst/>
                <a:latin typeface="Courier New" panose="02070309020205020404" pitchFamily="49" charset="0"/>
                <a:cs typeface="Courier New" panose="02070309020205020404" pitchFamily="49" charset="0"/>
              </a:rPr>
              <a:t>myEntityState</a:t>
            </a:r>
            <a:r>
              <a:rPr lang="en-US" sz="1600" b="1" dirty="0">
                <a:solidFill>
                  <a:srgbClr val="1F2328"/>
                </a:solidFill>
                <a:effectLst/>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0772751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68"/>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a:t>External System Interaction</a:t>
            </a:r>
            <a:endParaRPr/>
          </a:p>
        </p:txBody>
      </p:sp>
      <p:pic>
        <p:nvPicPr>
          <p:cNvPr id="980" name="Google Shape;980;p68"/>
          <p:cNvPicPr preferRelativeResize="0"/>
          <p:nvPr/>
        </p:nvPicPr>
        <p:blipFill rotWithShape="1">
          <a:blip r:embed="rId3">
            <a:alphaModFix/>
          </a:blip>
          <a:srcRect/>
          <a:stretch/>
        </p:blipFill>
        <p:spPr>
          <a:xfrm>
            <a:off x="10868615" y="137295"/>
            <a:ext cx="1080000" cy="1080000"/>
          </a:xfrm>
          <a:prstGeom prst="rect">
            <a:avLst/>
          </a:prstGeom>
          <a:noFill/>
          <a:ln>
            <a:noFill/>
          </a:ln>
        </p:spPr>
      </p:pic>
      <p:grpSp>
        <p:nvGrpSpPr>
          <p:cNvPr id="981" name="Google Shape;981;p68"/>
          <p:cNvGrpSpPr/>
          <p:nvPr/>
        </p:nvGrpSpPr>
        <p:grpSpPr>
          <a:xfrm>
            <a:off x="5915322" y="1772068"/>
            <a:ext cx="5444478" cy="4137083"/>
            <a:chOff x="3419596" y="1642039"/>
            <a:chExt cx="5444478" cy="4137083"/>
          </a:xfrm>
        </p:grpSpPr>
        <p:sp>
          <p:nvSpPr>
            <p:cNvPr id="982" name="Google Shape;982;p68"/>
            <p:cNvSpPr/>
            <p:nvPr/>
          </p:nvSpPr>
          <p:spPr>
            <a:xfrm>
              <a:off x="5323730" y="3580903"/>
              <a:ext cx="1544540" cy="414471"/>
            </a:xfrm>
            <a:prstGeom prst="roundRect">
              <a:avLst>
                <a:gd name="adj" fmla="val 16667"/>
              </a:avLst>
            </a:prstGeom>
            <a:solidFill>
              <a:schemeClr val="accent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chemeClr val="dk1"/>
                  </a:solidFill>
                  <a:latin typeface="Space Grotesk"/>
                  <a:ea typeface="Space Grotesk"/>
                  <a:cs typeface="Space Grotesk"/>
                  <a:sym typeface="Space Grotesk"/>
                </a:rPr>
                <a:t>Wait for event</a:t>
              </a:r>
              <a:endParaRPr sz="1200" b="0" i="0" u="none" strike="noStrike" cap="none" dirty="0">
                <a:solidFill>
                  <a:schemeClr val="dk1"/>
                </a:solidFill>
                <a:latin typeface="Space Grotesk"/>
                <a:ea typeface="Space Grotesk"/>
                <a:cs typeface="Space Grotesk"/>
                <a:sym typeface="Space Grotesk"/>
              </a:endParaRPr>
            </a:p>
          </p:txBody>
        </p:sp>
        <p:pic>
          <p:nvPicPr>
            <p:cNvPr id="983" name="Google Shape;983;p68"/>
            <p:cNvPicPr preferRelativeResize="0"/>
            <p:nvPr/>
          </p:nvPicPr>
          <p:blipFill rotWithShape="1">
            <a:blip r:embed="rId4">
              <a:alphaModFix/>
            </a:blip>
            <a:srcRect/>
            <a:stretch/>
          </p:blipFill>
          <p:spPr>
            <a:xfrm>
              <a:off x="3419596" y="3534096"/>
              <a:ext cx="540000" cy="540000"/>
            </a:xfrm>
            <a:prstGeom prst="rect">
              <a:avLst/>
            </a:prstGeom>
            <a:noFill/>
            <a:ln>
              <a:noFill/>
            </a:ln>
          </p:spPr>
        </p:pic>
        <p:cxnSp>
          <p:nvCxnSpPr>
            <p:cNvPr id="984" name="Google Shape;984;p68"/>
            <p:cNvCxnSpPr/>
            <p:nvPr/>
          </p:nvCxnSpPr>
          <p:spPr>
            <a:xfrm>
              <a:off x="3959596" y="3804096"/>
              <a:ext cx="1364134" cy="0"/>
            </a:xfrm>
            <a:prstGeom prst="straightConnector1">
              <a:avLst/>
            </a:prstGeom>
            <a:noFill/>
            <a:ln w="25400" cap="flat" cmpd="sng">
              <a:solidFill>
                <a:schemeClr val="dk1"/>
              </a:solidFill>
              <a:prstDash val="solid"/>
              <a:miter lim="800000"/>
              <a:headEnd type="none" w="sm" len="sm"/>
              <a:tailEnd type="triangle" w="lg" len="lg"/>
            </a:ln>
          </p:spPr>
        </p:cxnSp>
        <p:sp>
          <p:nvSpPr>
            <p:cNvPr id="985" name="Google Shape;985;p68"/>
            <p:cNvSpPr txBox="1"/>
            <p:nvPr/>
          </p:nvSpPr>
          <p:spPr>
            <a:xfrm>
              <a:off x="3926287" y="3484297"/>
              <a:ext cx="1311907"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121C29"/>
                  </a:solidFill>
                  <a:latin typeface="Space Grotesk"/>
                  <a:ea typeface="Space Grotesk"/>
                  <a:cs typeface="Space Grotesk"/>
                  <a:sym typeface="Space Grotesk"/>
                </a:rPr>
                <a:t>Approval Event</a:t>
              </a:r>
              <a:endParaRPr sz="1200" b="0" i="0" u="none" strike="noStrike" cap="none">
                <a:solidFill>
                  <a:srgbClr val="121C29"/>
                </a:solidFill>
                <a:latin typeface="Space Grotesk"/>
                <a:ea typeface="Space Grotesk"/>
                <a:cs typeface="Space Grotesk"/>
                <a:sym typeface="Space Grotesk"/>
              </a:endParaRPr>
            </a:p>
          </p:txBody>
        </p:sp>
        <p:sp>
          <p:nvSpPr>
            <p:cNvPr id="986" name="Google Shape;986;p68"/>
            <p:cNvSpPr/>
            <p:nvPr/>
          </p:nvSpPr>
          <p:spPr>
            <a:xfrm>
              <a:off x="7689551" y="4974616"/>
              <a:ext cx="804506" cy="804506"/>
            </a:xfrm>
            <a:prstGeom prst="ellipse">
              <a:avLst/>
            </a:prstGeom>
            <a:solidFill>
              <a:schemeClr val="accent6"/>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Space Grotesk"/>
                  <a:ea typeface="Space Grotesk"/>
                  <a:cs typeface="Space Grotesk"/>
                  <a:sym typeface="Space Grotesk"/>
                </a:rPr>
                <a:t>End</a:t>
              </a:r>
              <a:endParaRPr sz="1200" b="0" i="0" u="none" strike="noStrike" cap="none">
                <a:solidFill>
                  <a:schemeClr val="dk1"/>
                </a:solidFill>
                <a:latin typeface="Space Grotesk"/>
                <a:ea typeface="Space Grotesk"/>
                <a:cs typeface="Space Grotesk"/>
                <a:sym typeface="Space Grotesk"/>
              </a:endParaRPr>
            </a:p>
          </p:txBody>
        </p:sp>
        <p:cxnSp>
          <p:nvCxnSpPr>
            <p:cNvPr id="987" name="Google Shape;987;p68"/>
            <p:cNvCxnSpPr>
              <a:stCxn id="988" idx="2"/>
              <a:endCxn id="986" idx="2"/>
            </p:cNvCxnSpPr>
            <p:nvPr/>
          </p:nvCxnSpPr>
          <p:spPr>
            <a:xfrm rot="-5400000" flipH="1">
              <a:off x="6574500" y="4261676"/>
              <a:ext cx="636600" cy="1593600"/>
            </a:xfrm>
            <a:prstGeom prst="bentConnector2">
              <a:avLst/>
            </a:prstGeom>
            <a:noFill/>
            <a:ln w="25400" cap="flat" cmpd="sng">
              <a:solidFill>
                <a:schemeClr val="dk1"/>
              </a:solidFill>
              <a:prstDash val="solid"/>
              <a:miter lim="800000"/>
              <a:headEnd type="none" w="sm" len="sm"/>
              <a:tailEnd type="triangle" w="lg" len="lg"/>
            </a:ln>
          </p:spPr>
        </p:cxnSp>
        <p:sp>
          <p:nvSpPr>
            <p:cNvPr id="989" name="Google Shape;989;p68"/>
            <p:cNvSpPr/>
            <p:nvPr/>
          </p:nvSpPr>
          <p:spPr>
            <a:xfrm>
              <a:off x="5323730" y="2812496"/>
              <a:ext cx="1544540" cy="414471"/>
            </a:xfrm>
            <a:prstGeom prst="roundRect">
              <a:avLst>
                <a:gd name="adj" fmla="val 16667"/>
              </a:avLst>
            </a:prstGeom>
            <a:solidFill>
              <a:schemeClr val="accent3"/>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Space Grotesk"/>
                  <a:ea typeface="Space Grotesk"/>
                  <a:cs typeface="Space Grotesk"/>
                  <a:sym typeface="Space Grotesk"/>
                </a:rPr>
                <a:t>GetApproval</a:t>
              </a:r>
              <a:endParaRPr sz="1200" b="0" i="0" u="none" strike="noStrike" cap="none">
                <a:solidFill>
                  <a:schemeClr val="lt1"/>
                </a:solidFill>
                <a:latin typeface="Space Grotesk"/>
                <a:ea typeface="Space Grotesk"/>
                <a:cs typeface="Space Grotesk"/>
                <a:sym typeface="Space Grotesk"/>
              </a:endParaRPr>
            </a:p>
          </p:txBody>
        </p:sp>
        <p:cxnSp>
          <p:nvCxnSpPr>
            <p:cNvPr id="990" name="Google Shape;990;p68"/>
            <p:cNvCxnSpPr>
              <a:stCxn id="991" idx="4"/>
              <a:endCxn id="989" idx="0"/>
            </p:cNvCxnSpPr>
            <p:nvPr/>
          </p:nvCxnSpPr>
          <p:spPr>
            <a:xfrm>
              <a:off x="6096000" y="2446545"/>
              <a:ext cx="0" cy="366000"/>
            </a:xfrm>
            <a:prstGeom prst="straightConnector1">
              <a:avLst/>
            </a:prstGeom>
            <a:noFill/>
            <a:ln w="25400" cap="flat" cmpd="sng">
              <a:solidFill>
                <a:schemeClr val="dk1"/>
              </a:solidFill>
              <a:prstDash val="solid"/>
              <a:miter lim="800000"/>
              <a:headEnd type="none" w="sm" len="sm"/>
              <a:tailEnd type="triangle" w="lg" len="lg"/>
            </a:ln>
          </p:spPr>
        </p:cxnSp>
        <p:cxnSp>
          <p:nvCxnSpPr>
            <p:cNvPr id="992" name="Google Shape;992;p68"/>
            <p:cNvCxnSpPr>
              <a:endCxn id="982" idx="0"/>
            </p:cNvCxnSpPr>
            <p:nvPr/>
          </p:nvCxnSpPr>
          <p:spPr>
            <a:xfrm>
              <a:off x="6096000" y="3239503"/>
              <a:ext cx="0" cy="341400"/>
            </a:xfrm>
            <a:prstGeom prst="straightConnector1">
              <a:avLst/>
            </a:prstGeom>
            <a:noFill/>
            <a:ln w="25400" cap="flat" cmpd="sng">
              <a:solidFill>
                <a:schemeClr val="dk1"/>
              </a:solidFill>
              <a:prstDash val="solid"/>
              <a:miter lim="800000"/>
              <a:headEnd type="none" w="sm" len="sm"/>
              <a:tailEnd type="triangle" w="lg" len="lg"/>
            </a:ln>
          </p:spPr>
        </p:cxnSp>
        <p:sp>
          <p:nvSpPr>
            <p:cNvPr id="988" name="Google Shape;988;p68"/>
            <p:cNvSpPr/>
            <p:nvPr/>
          </p:nvSpPr>
          <p:spPr>
            <a:xfrm>
              <a:off x="5323730" y="4325705"/>
              <a:ext cx="1544540" cy="414471"/>
            </a:xfrm>
            <a:prstGeom prst="roundRect">
              <a:avLst>
                <a:gd name="adj" fmla="val 16667"/>
              </a:avLst>
            </a:prstGeom>
            <a:solidFill>
              <a:schemeClr val="accent3"/>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Space Grotesk"/>
                  <a:ea typeface="Space Grotesk"/>
                  <a:cs typeface="Space Grotesk"/>
                  <a:sym typeface="Space Grotesk"/>
                </a:rPr>
                <a:t>Not Approved</a:t>
              </a:r>
              <a:endParaRPr sz="1200" b="0" i="0" u="none" strike="noStrike" cap="none">
                <a:solidFill>
                  <a:schemeClr val="lt1"/>
                </a:solidFill>
                <a:latin typeface="Space Grotesk"/>
                <a:ea typeface="Space Grotesk"/>
                <a:cs typeface="Space Grotesk"/>
                <a:sym typeface="Space Grotesk"/>
              </a:endParaRPr>
            </a:p>
          </p:txBody>
        </p:sp>
        <p:sp>
          <p:nvSpPr>
            <p:cNvPr id="991" name="Google Shape;991;p68"/>
            <p:cNvSpPr/>
            <p:nvPr/>
          </p:nvSpPr>
          <p:spPr>
            <a:xfrm>
              <a:off x="5693747" y="1642039"/>
              <a:ext cx="804506" cy="804506"/>
            </a:xfrm>
            <a:prstGeom prst="ellipse">
              <a:avLst/>
            </a:prstGeom>
            <a:solidFill>
              <a:schemeClr val="accent4"/>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Space Grotesk"/>
                  <a:ea typeface="Space Grotesk"/>
                  <a:cs typeface="Space Grotesk"/>
                  <a:sym typeface="Space Grotesk"/>
                </a:rPr>
                <a:t>Start</a:t>
              </a:r>
              <a:endParaRPr sz="1200" b="0" i="0" u="none" strike="noStrike" cap="none">
                <a:solidFill>
                  <a:schemeClr val="dk1"/>
                </a:solidFill>
                <a:latin typeface="Space Grotesk"/>
                <a:ea typeface="Space Grotesk"/>
                <a:cs typeface="Space Grotesk"/>
                <a:sym typeface="Space Grotesk"/>
              </a:endParaRPr>
            </a:p>
          </p:txBody>
        </p:sp>
        <p:cxnSp>
          <p:nvCxnSpPr>
            <p:cNvPr id="993" name="Google Shape;993;p68"/>
            <p:cNvCxnSpPr>
              <a:stCxn id="982" idx="2"/>
              <a:endCxn id="988" idx="0"/>
            </p:cNvCxnSpPr>
            <p:nvPr/>
          </p:nvCxnSpPr>
          <p:spPr>
            <a:xfrm>
              <a:off x="6096000" y="3995374"/>
              <a:ext cx="0" cy="330300"/>
            </a:xfrm>
            <a:prstGeom prst="straightConnector1">
              <a:avLst/>
            </a:prstGeom>
            <a:noFill/>
            <a:ln w="25400" cap="flat" cmpd="sng">
              <a:solidFill>
                <a:schemeClr val="dk1"/>
              </a:solidFill>
              <a:prstDash val="solid"/>
              <a:miter lim="800000"/>
              <a:headEnd type="none" w="sm" len="sm"/>
              <a:tailEnd type="triangle" w="lg" len="lg"/>
            </a:ln>
          </p:spPr>
        </p:cxnSp>
        <p:sp>
          <p:nvSpPr>
            <p:cNvPr id="994" name="Google Shape;994;p68"/>
            <p:cNvSpPr/>
            <p:nvPr/>
          </p:nvSpPr>
          <p:spPr>
            <a:xfrm>
              <a:off x="7319534" y="3580902"/>
              <a:ext cx="1544540" cy="414471"/>
            </a:xfrm>
            <a:prstGeom prst="roundRect">
              <a:avLst>
                <a:gd name="adj" fmla="val 16667"/>
              </a:avLst>
            </a:prstGeom>
            <a:solidFill>
              <a:schemeClr val="accent3"/>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Space Grotesk"/>
                  <a:ea typeface="Space Grotesk"/>
                  <a:cs typeface="Space Grotesk"/>
                  <a:sym typeface="Space Grotesk"/>
                </a:rPr>
                <a:t>Approved</a:t>
              </a:r>
              <a:endParaRPr sz="1200" b="0" i="0" u="none" strike="noStrike" cap="none">
                <a:solidFill>
                  <a:schemeClr val="lt1"/>
                </a:solidFill>
                <a:latin typeface="Space Grotesk"/>
                <a:ea typeface="Space Grotesk"/>
                <a:cs typeface="Space Grotesk"/>
                <a:sym typeface="Space Grotesk"/>
              </a:endParaRPr>
            </a:p>
          </p:txBody>
        </p:sp>
        <p:cxnSp>
          <p:nvCxnSpPr>
            <p:cNvPr id="995" name="Google Shape;995;p68"/>
            <p:cNvCxnSpPr>
              <a:stCxn id="982" idx="3"/>
              <a:endCxn id="994" idx="1"/>
            </p:cNvCxnSpPr>
            <p:nvPr/>
          </p:nvCxnSpPr>
          <p:spPr>
            <a:xfrm>
              <a:off x="6868270" y="3788139"/>
              <a:ext cx="451200" cy="0"/>
            </a:xfrm>
            <a:prstGeom prst="straightConnector1">
              <a:avLst/>
            </a:prstGeom>
            <a:noFill/>
            <a:ln w="25400" cap="flat" cmpd="sng">
              <a:solidFill>
                <a:schemeClr val="dk1"/>
              </a:solidFill>
              <a:prstDash val="solid"/>
              <a:miter lim="800000"/>
              <a:headEnd type="none" w="sm" len="sm"/>
              <a:tailEnd type="triangle" w="lg" len="lg"/>
            </a:ln>
          </p:spPr>
        </p:cxnSp>
        <p:pic>
          <p:nvPicPr>
            <p:cNvPr id="996" name="Google Shape;996;p68"/>
            <p:cNvPicPr preferRelativeResize="0"/>
            <p:nvPr/>
          </p:nvPicPr>
          <p:blipFill rotWithShape="1">
            <a:blip r:embed="rId5">
              <a:alphaModFix/>
            </a:blip>
            <a:srcRect/>
            <a:stretch/>
          </p:blipFill>
          <p:spPr>
            <a:xfrm>
              <a:off x="7370540" y="2749732"/>
              <a:ext cx="540000" cy="540000"/>
            </a:xfrm>
            <a:prstGeom prst="rect">
              <a:avLst/>
            </a:prstGeom>
            <a:noFill/>
            <a:ln>
              <a:noFill/>
            </a:ln>
          </p:spPr>
        </p:pic>
        <p:cxnSp>
          <p:nvCxnSpPr>
            <p:cNvPr id="997" name="Google Shape;997;p68"/>
            <p:cNvCxnSpPr>
              <a:stCxn id="989" idx="3"/>
            </p:cNvCxnSpPr>
            <p:nvPr/>
          </p:nvCxnSpPr>
          <p:spPr>
            <a:xfrm>
              <a:off x="6868270" y="3019732"/>
              <a:ext cx="451200" cy="0"/>
            </a:xfrm>
            <a:prstGeom prst="straightConnector1">
              <a:avLst/>
            </a:prstGeom>
            <a:noFill/>
            <a:ln w="25400" cap="flat" cmpd="sng">
              <a:solidFill>
                <a:schemeClr val="dk1"/>
              </a:solidFill>
              <a:prstDash val="solid"/>
              <a:miter lim="800000"/>
              <a:headEnd type="none" w="sm" len="sm"/>
              <a:tailEnd type="triangle" w="lg" len="lg"/>
            </a:ln>
          </p:spPr>
        </p:cxnSp>
        <p:cxnSp>
          <p:nvCxnSpPr>
            <p:cNvPr id="998" name="Google Shape;998;p68"/>
            <p:cNvCxnSpPr>
              <a:stCxn id="994" idx="2"/>
              <a:endCxn id="986" idx="0"/>
            </p:cNvCxnSpPr>
            <p:nvPr/>
          </p:nvCxnSpPr>
          <p:spPr>
            <a:xfrm>
              <a:off x="8091804" y="3995373"/>
              <a:ext cx="0" cy="979200"/>
            </a:xfrm>
            <a:prstGeom prst="straightConnector1">
              <a:avLst/>
            </a:prstGeom>
            <a:noFill/>
            <a:ln w="25400" cap="flat" cmpd="sng">
              <a:solidFill>
                <a:schemeClr val="dk1"/>
              </a:solidFill>
              <a:prstDash val="solid"/>
              <a:miter lim="800000"/>
              <a:headEnd type="none" w="sm" len="sm"/>
              <a:tailEnd type="triangle" w="lg" len="lg"/>
            </a:ln>
          </p:spPr>
        </p:cxnSp>
      </p:grpSp>
      <p:sp>
        <p:nvSpPr>
          <p:cNvPr id="2" name="TextBox 1">
            <a:extLst>
              <a:ext uri="{FF2B5EF4-FFF2-40B4-BE49-F238E27FC236}">
                <a16:creationId xmlns:a16="http://schemas.microsoft.com/office/drawing/2014/main" id="{F49C6CE2-3842-7AC0-155D-40A00B7F7C1D}"/>
              </a:ext>
            </a:extLst>
          </p:cNvPr>
          <p:cNvSpPr txBox="1"/>
          <p:nvPr/>
        </p:nvSpPr>
        <p:spPr>
          <a:xfrm>
            <a:off x="676166" y="2633739"/>
            <a:ext cx="4715407" cy="2544864"/>
          </a:xfrm>
          <a:prstGeom prst="rect">
            <a:avLst/>
          </a:prstGeom>
          <a:noFill/>
        </p:spPr>
        <p:txBody>
          <a:bodyPr wrap="square" rtlCol="0">
            <a:spAutoFit/>
          </a:bodyPr>
          <a:lstStyle/>
          <a:p>
            <a:pPr>
              <a:lnSpc>
                <a:spcPct val="150000"/>
              </a:lnSpc>
            </a:pPr>
            <a:r>
              <a:rPr lang="en-US" sz="1800" dirty="0">
                <a:latin typeface="Space Grotesk" pitchFamily="2" charset="0"/>
                <a:cs typeface="Space Grotesk" pitchFamily="2" charset="0"/>
              </a:rPr>
              <a:t>The external system interaction pattern allows the workflow to pause until an event is received that originates from an external source. The event could be triggered by a person who needs to approve a step in a business process.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a:extLst>
            <a:ext uri="{FF2B5EF4-FFF2-40B4-BE49-F238E27FC236}">
              <a16:creationId xmlns:a16="http://schemas.microsoft.com/office/drawing/2014/main" id="{95431529-41A5-933D-060C-2299CCD7C0C7}"/>
            </a:ext>
          </a:extLst>
        </p:cNvPr>
        <p:cNvGrpSpPr/>
        <p:nvPr/>
      </p:nvGrpSpPr>
      <p:grpSpPr>
        <a:xfrm>
          <a:off x="0" y="0"/>
          <a:ext cx="0" cy="0"/>
          <a:chOff x="0" y="0"/>
          <a:chExt cx="0" cy="0"/>
        </a:xfrm>
      </p:grpSpPr>
      <p:sp>
        <p:nvSpPr>
          <p:cNvPr id="117" name="Google Shape;117;p31">
            <a:extLst>
              <a:ext uri="{FF2B5EF4-FFF2-40B4-BE49-F238E27FC236}">
                <a16:creationId xmlns:a16="http://schemas.microsoft.com/office/drawing/2014/main" id="{FC53BBC6-4E66-8EA3-CA00-6E5E45258921}"/>
              </a:ext>
            </a:extLst>
          </p:cNvPr>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dirty="0"/>
              <a:t>Developer challenges – Service orchestration</a:t>
            </a:r>
            <a:endParaRPr dirty="0"/>
          </a:p>
        </p:txBody>
      </p:sp>
      <p:sp>
        <p:nvSpPr>
          <p:cNvPr id="124" name="Google Shape;124;p31">
            <a:extLst>
              <a:ext uri="{FF2B5EF4-FFF2-40B4-BE49-F238E27FC236}">
                <a16:creationId xmlns:a16="http://schemas.microsoft.com/office/drawing/2014/main" id="{0BC54EF8-84B4-EB5D-BA6C-4C87EC676F6B}"/>
              </a:ext>
            </a:extLst>
          </p:cNvPr>
          <p:cNvSpPr txBox="1"/>
          <p:nvPr/>
        </p:nvSpPr>
        <p:spPr>
          <a:xfrm>
            <a:off x="10494779" y="3836424"/>
            <a:ext cx="114944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Space Grotesk"/>
                <a:ea typeface="Space Grotesk"/>
                <a:cs typeface="Space Grotesk"/>
                <a:sym typeface="Space Grotesk"/>
              </a:rPr>
              <a:t>Shipping</a:t>
            </a:r>
            <a:endParaRPr sz="1200" b="1" i="0" u="none" strike="noStrike" cap="none">
              <a:solidFill>
                <a:schemeClr val="lt1"/>
              </a:solidFill>
              <a:latin typeface="Space Grotesk"/>
              <a:ea typeface="Space Grotesk"/>
              <a:cs typeface="Space Grotesk"/>
              <a:sym typeface="Space Grotesk"/>
            </a:endParaRPr>
          </a:p>
        </p:txBody>
      </p:sp>
      <p:grpSp>
        <p:nvGrpSpPr>
          <p:cNvPr id="125" name="Google Shape;125;p31">
            <a:extLst>
              <a:ext uri="{FF2B5EF4-FFF2-40B4-BE49-F238E27FC236}">
                <a16:creationId xmlns:a16="http://schemas.microsoft.com/office/drawing/2014/main" id="{2EA491E4-2D57-4A46-760C-925452AA36F8}"/>
              </a:ext>
            </a:extLst>
          </p:cNvPr>
          <p:cNvGrpSpPr/>
          <p:nvPr/>
        </p:nvGrpSpPr>
        <p:grpSpPr>
          <a:xfrm>
            <a:off x="4009894" y="1266590"/>
            <a:ext cx="1440000" cy="1440000"/>
            <a:chOff x="4848065" y="3429000"/>
            <a:chExt cx="1440000" cy="1440000"/>
          </a:xfrm>
        </p:grpSpPr>
        <p:pic>
          <p:nvPicPr>
            <p:cNvPr id="126" name="Google Shape;126;p31">
              <a:extLst>
                <a:ext uri="{FF2B5EF4-FFF2-40B4-BE49-F238E27FC236}">
                  <a16:creationId xmlns:a16="http://schemas.microsoft.com/office/drawing/2014/main" id="{4B60FECF-0BEA-771F-F196-DEE5F5BF8DE5}"/>
                </a:ext>
              </a:extLst>
            </p:cNvPr>
            <p:cNvPicPr preferRelativeResize="0"/>
            <p:nvPr/>
          </p:nvPicPr>
          <p:blipFill rotWithShape="1">
            <a:blip r:embed="rId3">
              <a:alphaModFix/>
            </a:blip>
            <a:srcRect/>
            <a:stretch/>
          </p:blipFill>
          <p:spPr>
            <a:xfrm>
              <a:off x="4848065" y="3429000"/>
              <a:ext cx="1440000" cy="1440000"/>
            </a:xfrm>
            <a:prstGeom prst="rect">
              <a:avLst/>
            </a:prstGeom>
            <a:noFill/>
            <a:ln>
              <a:noFill/>
            </a:ln>
          </p:spPr>
        </p:pic>
        <p:sp>
          <p:nvSpPr>
            <p:cNvPr id="127" name="Google Shape;127;p31">
              <a:extLst>
                <a:ext uri="{FF2B5EF4-FFF2-40B4-BE49-F238E27FC236}">
                  <a16:creationId xmlns:a16="http://schemas.microsoft.com/office/drawing/2014/main" id="{002169F1-6BE7-A86B-36E3-B5E49F397F31}"/>
                </a:ext>
              </a:extLst>
            </p:cNvPr>
            <p:cNvSpPr txBox="1"/>
            <p:nvPr/>
          </p:nvSpPr>
          <p:spPr>
            <a:xfrm>
              <a:off x="4974161" y="4013420"/>
              <a:ext cx="114944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Space Grotesk"/>
                  <a:ea typeface="Space Grotesk"/>
                  <a:cs typeface="Space Grotesk"/>
                  <a:sym typeface="Space Grotesk"/>
                </a:rPr>
                <a:t>Gateway</a:t>
              </a:r>
              <a:endParaRPr sz="1200" b="1" i="0" u="none" strike="noStrike" cap="none">
                <a:solidFill>
                  <a:schemeClr val="dk1"/>
                </a:solidFill>
                <a:latin typeface="Space Grotesk"/>
                <a:ea typeface="Space Grotesk"/>
                <a:cs typeface="Space Grotesk"/>
                <a:sym typeface="Space Grotesk"/>
              </a:endParaRPr>
            </a:p>
          </p:txBody>
        </p:sp>
      </p:grpSp>
      <p:cxnSp>
        <p:nvCxnSpPr>
          <p:cNvPr id="147" name="Google Shape;147;p31">
            <a:extLst>
              <a:ext uri="{FF2B5EF4-FFF2-40B4-BE49-F238E27FC236}">
                <a16:creationId xmlns:a16="http://schemas.microsoft.com/office/drawing/2014/main" id="{7EC59B0C-2608-E6F1-BC4E-5DE671D9B902}"/>
              </a:ext>
            </a:extLst>
          </p:cNvPr>
          <p:cNvCxnSpPr>
            <a:cxnSpLocks/>
            <a:endCxn id="126" idx="1"/>
          </p:cNvCxnSpPr>
          <p:nvPr/>
        </p:nvCxnSpPr>
        <p:spPr>
          <a:xfrm>
            <a:off x="3288265" y="1986590"/>
            <a:ext cx="721500" cy="0"/>
          </a:xfrm>
          <a:prstGeom prst="straightConnector1">
            <a:avLst/>
          </a:prstGeom>
          <a:noFill/>
          <a:ln w="22225" cap="flat" cmpd="sng">
            <a:solidFill>
              <a:schemeClr val="dk1"/>
            </a:solidFill>
            <a:prstDash val="solid"/>
            <a:round/>
            <a:headEnd type="triangle" w="lg" len="lg"/>
            <a:tailEnd type="triangle" w="lg" len="lg"/>
          </a:ln>
        </p:spPr>
      </p:cxnSp>
      <p:cxnSp>
        <p:nvCxnSpPr>
          <p:cNvPr id="148" name="Google Shape;148;p31">
            <a:extLst>
              <a:ext uri="{FF2B5EF4-FFF2-40B4-BE49-F238E27FC236}">
                <a16:creationId xmlns:a16="http://schemas.microsoft.com/office/drawing/2014/main" id="{D27B2AEA-3D4B-1D32-2310-7041334B7F07}"/>
              </a:ext>
            </a:extLst>
          </p:cNvPr>
          <p:cNvCxnSpPr>
            <a:cxnSpLocks/>
            <a:stCxn id="126" idx="3"/>
          </p:cNvCxnSpPr>
          <p:nvPr/>
        </p:nvCxnSpPr>
        <p:spPr>
          <a:xfrm rot="10800000" flipH="1">
            <a:off x="5449894" y="1984190"/>
            <a:ext cx="721500" cy="2400"/>
          </a:xfrm>
          <a:prstGeom prst="straightConnector1">
            <a:avLst/>
          </a:prstGeom>
          <a:noFill/>
          <a:ln w="22225" cap="flat" cmpd="sng">
            <a:solidFill>
              <a:schemeClr val="dk1"/>
            </a:solidFill>
            <a:prstDash val="solid"/>
            <a:round/>
            <a:headEnd type="triangle" w="lg" len="lg"/>
            <a:tailEnd type="triangle" w="lg" len="lg"/>
          </a:ln>
        </p:spPr>
      </p:cxnSp>
      <p:cxnSp>
        <p:nvCxnSpPr>
          <p:cNvPr id="149" name="Google Shape;149;p31">
            <a:extLst>
              <a:ext uri="{FF2B5EF4-FFF2-40B4-BE49-F238E27FC236}">
                <a16:creationId xmlns:a16="http://schemas.microsoft.com/office/drawing/2014/main" id="{D0E7E92F-C44B-B070-0FEA-10DF09A83BF3}"/>
              </a:ext>
            </a:extLst>
          </p:cNvPr>
          <p:cNvCxnSpPr>
            <a:cxnSpLocks/>
          </p:cNvCxnSpPr>
          <p:nvPr/>
        </p:nvCxnSpPr>
        <p:spPr>
          <a:xfrm>
            <a:off x="7611521" y="1984104"/>
            <a:ext cx="721500" cy="0"/>
          </a:xfrm>
          <a:prstGeom prst="straightConnector1">
            <a:avLst/>
          </a:prstGeom>
          <a:noFill/>
          <a:ln w="22225" cap="flat" cmpd="sng">
            <a:solidFill>
              <a:schemeClr val="dk1"/>
            </a:solidFill>
            <a:prstDash val="solid"/>
            <a:round/>
            <a:headEnd type="triangle" w="lg" len="lg"/>
            <a:tailEnd type="triangle" w="lg" len="lg"/>
          </a:ln>
        </p:spPr>
      </p:cxnSp>
      <p:cxnSp>
        <p:nvCxnSpPr>
          <p:cNvPr id="150" name="Google Shape;150;p31">
            <a:extLst>
              <a:ext uri="{FF2B5EF4-FFF2-40B4-BE49-F238E27FC236}">
                <a16:creationId xmlns:a16="http://schemas.microsoft.com/office/drawing/2014/main" id="{096E443C-237A-8306-D6D8-D950F17DC771}"/>
              </a:ext>
            </a:extLst>
          </p:cNvPr>
          <p:cNvCxnSpPr>
            <a:cxnSpLocks/>
          </p:cNvCxnSpPr>
          <p:nvPr/>
        </p:nvCxnSpPr>
        <p:spPr>
          <a:xfrm>
            <a:off x="9773151" y="1984104"/>
            <a:ext cx="698100" cy="0"/>
          </a:xfrm>
          <a:prstGeom prst="straightConnector1">
            <a:avLst/>
          </a:prstGeom>
          <a:noFill/>
          <a:ln w="22225" cap="flat" cmpd="sng">
            <a:solidFill>
              <a:schemeClr val="dk1"/>
            </a:solidFill>
            <a:prstDash val="solid"/>
            <a:round/>
            <a:headEnd type="triangle" w="lg" len="lg"/>
            <a:tailEnd type="triangle" w="lg" len="lg"/>
          </a:ln>
        </p:spPr>
      </p:cxnSp>
      <p:cxnSp>
        <p:nvCxnSpPr>
          <p:cNvPr id="151" name="Google Shape;151;p31">
            <a:extLst>
              <a:ext uri="{FF2B5EF4-FFF2-40B4-BE49-F238E27FC236}">
                <a16:creationId xmlns:a16="http://schemas.microsoft.com/office/drawing/2014/main" id="{02221BDC-9B56-99C7-57D3-0AC462B833D7}"/>
              </a:ext>
            </a:extLst>
          </p:cNvPr>
          <p:cNvCxnSpPr>
            <a:cxnSpLocks/>
          </p:cNvCxnSpPr>
          <p:nvPr/>
        </p:nvCxnSpPr>
        <p:spPr>
          <a:xfrm>
            <a:off x="5455239" y="3960559"/>
            <a:ext cx="720900" cy="0"/>
          </a:xfrm>
          <a:prstGeom prst="straightConnector1">
            <a:avLst/>
          </a:prstGeom>
          <a:noFill/>
          <a:ln w="22225" cap="flat" cmpd="sng">
            <a:solidFill>
              <a:schemeClr val="accent6"/>
            </a:solidFill>
            <a:prstDash val="solid"/>
            <a:round/>
            <a:headEnd type="triangle" w="lg" len="lg"/>
            <a:tailEnd type="triangle" w="lg" len="lg"/>
          </a:ln>
        </p:spPr>
      </p:cxnSp>
      <p:cxnSp>
        <p:nvCxnSpPr>
          <p:cNvPr id="152" name="Google Shape;152;p31">
            <a:extLst>
              <a:ext uri="{FF2B5EF4-FFF2-40B4-BE49-F238E27FC236}">
                <a16:creationId xmlns:a16="http://schemas.microsoft.com/office/drawing/2014/main" id="{A7A63C60-D8F6-B891-B71A-593822BCEC5C}"/>
              </a:ext>
            </a:extLst>
          </p:cNvPr>
          <p:cNvCxnSpPr>
            <a:cxnSpLocks/>
          </p:cNvCxnSpPr>
          <p:nvPr/>
        </p:nvCxnSpPr>
        <p:spPr>
          <a:xfrm>
            <a:off x="7616070" y="3960559"/>
            <a:ext cx="672000" cy="0"/>
          </a:xfrm>
          <a:prstGeom prst="straightConnector1">
            <a:avLst/>
          </a:prstGeom>
          <a:noFill/>
          <a:ln w="22225" cap="flat" cmpd="sng">
            <a:solidFill>
              <a:schemeClr val="accent6"/>
            </a:solidFill>
            <a:prstDash val="solid"/>
            <a:round/>
            <a:headEnd type="triangle" w="lg" len="lg"/>
            <a:tailEnd type="triangle" w="lg" len="lg"/>
          </a:ln>
        </p:spPr>
      </p:cxnSp>
      <p:cxnSp>
        <p:nvCxnSpPr>
          <p:cNvPr id="153" name="Google Shape;153;p31">
            <a:extLst>
              <a:ext uri="{FF2B5EF4-FFF2-40B4-BE49-F238E27FC236}">
                <a16:creationId xmlns:a16="http://schemas.microsoft.com/office/drawing/2014/main" id="{4503FB71-20DE-9593-E0A2-96F62239188C}"/>
              </a:ext>
            </a:extLst>
          </p:cNvPr>
          <p:cNvCxnSpPr>
            <a:cxnSpLocks/>
          </p:cNvCxnSpPr>
          <p:nvPr/>
        </p:nvCxnSpPr>
        <p:spPr>
          <a:xfrm>
            <a:off x="6884462" y="2704104"/>
            <a:ext cx="4500" cy="536400"/>
          </a:xfrm>
          <a:prstGeom prst="straightConnector1">
            <a:avLst/>
          </a:prstGeom>
          <a:noFill/>
          <a:ln w="22225" cap="flat" cmpd="sng">
            <a:solidFill>
              <a:schemeClr val="accent6"/>
            </a:solidFill>
            <a:prstDash val="solid"/>
            <a:round/>
            <a:headEnd type="triangle" w="lg" len="lg"/>
            <a:tailEnd type="triangle" w="lg" len="lg"/>
          </a:ln>
        </p:spPr>
      </p:cxnSp>
      <p:cxnSp>
        <p:nvCxnSpPr>
          <p:cNvPr id="154" name="Google Shape;154;p31">
            <a:extLst>
              <a:ext uri="{FF2B5EF4-FFF2-40B4-BE49-F238E27FC236}">
                <a16:creationId xmlns:a16="http://schemas.microsoft.com/office/drawing/2014/main" id="{07EE4E7C-EB2E-64E6-E289-7023F8659A7E}"/>
              </a:ext>
            </a:extLst>
          </p:cNvPr>
          <p:cNvCxnSpPr>
            <a:cxnSpLocks/>
          </p:cNvCxnSpPr>
          <p:nvPr/>
        </p:nvCxnSpPr>
        <p:spPr>
          <a:xfrm flipH="1">
            <a:off x="6884462" y="4680559"/>
            <a:ext cx="4500" cy="536400"/>
          </a:xfrm>
          <a:prstGeom prst="straightConnector1">
            <a:avLst/>
          </a:prstGeom>
          <a:noFill/>
          <a:ln w="22225" cap="flat" cmpd="sng">
            <a:solidFill>
              <a:schemeClr val="accent6"/>
            </a:solidFill>
            <a:prstDash val="solid"/>
            <a:round/>
            <a:headEnd type="triangle" w="lg" len="lg"/>
            <a:tailEnd type="triangle" w="lg" len="lg"/>
          </a:ln>
        </p:spPr>
      </p:cxnSp>
      <p:cxnSp>
        <p:nvCxnSpPr>
          <p:cNvPr id="155" name="Google Shape;155;p31">
            <a:extLst>
              <a:ext uri="{FF2B5EF4-FFF2-40B4-BE49-F238E27FC236}">
                <a16:creationId xmlns:a16="http://schemas.microsoft.com/office/drawing/2014/main" id="{BE4983CB-72E8-7605-256F-F801649B1A04}"/>
              </a:ext>
            </a:extLst>
          </p:cNvPr>
          <p:cNvCxnSpPr>
            <a:cxnSpLocks/>
          </p:cNvCxnSpPr>
          <p:nvPr/>
        </p:nvCxnSpPr>
        <p:spPr>
          <a:xfrm>
            <a:off x="11045881" y="4680558"/>
            <a:ext cx="8400" cy="690300"/>
          </a:xfrm>
          <a:prstGeom prst="straightConnector1">
            <a:avLst/>
          </a:prstGeom>
          <a:noFill/>
          <a:ln w="22225" cap="flat" cmpd="sng">
            <a:solidFill>
              <a:schemeClr val="dk1"/>
            </a:solidFill>
            <a:prstDash val="solid"/>
            <a:round/>
            <a:headEnd type="triangle" w="lg" len="lg"/>
            <a:tailEnd type="triangle" w="lg" len="lg"/>
          </a:ln>
        </p:spPr>
      </p:cxnSp>
      <p:cxnSp>
        <p:nvCxnSpPr>
          <p:cNvPr id="156" name="Google Shape;156;p31">
            <a:extLst>
              <a:ext uri="{FF2B5EF4-FFF2-40B4-BE49-F238E27FC236}">
                <a16:creationId xmlns:a16="http://schemas.microsoft.com/office/drawing/2014/main" id="{98383FC8-B956-B57F-BC8F-DF39C72CD111}"/>
              </a:ext>
            </a:extLst>
          </p:cNvPr>
          <p:cNvCxnSpPr>
            <a:cxnSpLocks/>
          </p:cNvCxnSpPr>
          <p:nvPr/>
        </p:nvCxnSpPr>
        <p:spPr>
          <a:xfrm>
            <a:off x="9855181" y="3960558"/>
            <a:ext cx="470700" cy="0"/>
          </a:xfrm>
          <a:prstGeom prst="straightConnector1">
            <a:avLst/>
          </a:prstGeom>
          <a:noFill/>
          <a:ln w="22225" cap="flat" cmpd="sng">
            <a:solidFill>
              <a:schemeClr val="dk1"/>
            </a:solidFill>
            <a:prstDash val="solid"/>
            <a:round/>
            <a:headEnd type="triangle" w="lg" len="lg"/>
            <a:tailEnd type="triangle" w="lg" len="lg"/>
          </a:ln>
        </p:spPr>
      </p:cxnSp>
      <p:grpSp>
        <p:nvGrpSpPr>
          <p:cNvPr id="6" name="Group 5">
            <a:extLst>
              <a:ext uri="{FF2B5EF4-FFF2-40B4-BE49-F238E27FC236}">
                <a16:creationId xmlns:a16="http://schemas.microsoft.com/office/drawing/2014/main" id="{29255F5B-18BC-2DB7-D5AC-627480DEBC77}"/>
              </a:ext>
            </a:extLst>
          </p:cNvPr>
          <p:cNvGrpSpPr/>
          <p:nvPr/>
        </p:nvGrpSpPr>
        <p:grpSpPr>
          <a:xfrm>
            <a:off x="10484481" y="1444282"/>
            <a:ext cx="1149446" cy="1102205"/>
            <a:chOff x="10484481" y="1444282"/>
            <a:chExt cx="1149446" cy="1102205"/>
          </a:xfrm>
        </p:grpSpPr>
        <p:pic>
          <p:nvPicPr>
            <p:cNvPr id="119" name="Google Shape;119;p31">
              <a:extLst>
                <a:ext uri="{FF2B5EF4-FFF2-40B4-BE49-F238E27FC236}">
                  <a16:creationId xmlns:a16="http://schemas.microsoft.com/office/drawing/2014/main" id="{43351804-2E22-9F3B-72A1-BEB768127482}"/>
                </a:ext>
              </a:extLst>
            </p:cNvPr>
            <p:cNvPicPr preferRelativeResize="0"/>
            <p:nvPr/>
          </p:nvPicPr>
          <p:blipFill rotWithShape="1">
            <a:blip r:embed="rId4">
              <a:alphaModFix/>
            </a:blip>
            <a:srcRect/>
            <a:stretch/>
          </p:blipFill>
          <p:spPr>
            <a:xfrm>
              <a:off x="10502769" y="1444282"/>
              <a:ext cx="1102205" cy="1102205"/>
            </a:xfrm>
            <a:prstGeom prst="rect">
              <a:avLst/>
            </a:prstGeom>
            <a:noFill/>
            <a:ln>
              <a:noFill/>
            </a:ln>
          </p:spPr>
        </p:pic>
        <p:sp>
          <p:nvSpPr>
            <p:cNvPr id="158" name="Google Shape;158;p31">
              <a:extLst>
                <a:ext uri="{FF2B5EF4-FFF2-40B4-BE49-F238E27FC236}">
                  <a16:creationId xmlns:a16="http://schemas.microsoft.com/office/drawing/2014/main" id="{1A21CB2C-8F14-FA14-31F4-672CB3AE19DC}"/>
                </a:ext>
              </a:extLst>
            </p:cNvPr>
            <p:cNvSpPr txBox="1"/>
            <p:nvPr/>
          </p:nvSpPr>
          <p:spPr>
            <a:xfrm>
              <a:off x="10484481" y="1942404"/>
              <a:ext cx="114944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dk1"/>
                  </a:solidFill>
                  <a:latin typeface="Space Grotesk"/>
                  <a:ea typeface="Space Grotesk"/>
                  <a:cs typeface="Space Grotesk"/>
                  <a:sym typeface="Space Grotesk"/>
                </a:rPr>
                <a:t>Storage</a:t>
              </a:r>
              <a:endParaRPr sz="1200" b="1" i="0" u="none" strike="noStrike" cap="none" dirty="0">
                <a:solidFill>
                  <a:schemeClr val="dk1"/>
                </a:solidFill>
                <a:latin typeface="Space Grotesk"/>
                <a:ea typeface="Space Grotesk"/>
                <a:cs typeface="Space Grotesk"/>
                <a:sym typeface="Space Grotesk"/>
              </a:endParaRPr>
            </a:p>
          </p:txBody>
        </p:sp>
      </p:grpSp>
      <p:sp>
        <p:nvSpPr>
          <p:cNvPr id="159" name="Google Shape;159;p31">
            <a:extLst>
              <a:ext uri="{FF2B5EF4-FFF2-40B4-BE49-F238E27FC236}">
                <a16:creationId xmlns:a16="http://schemas.microsoft.com/office/drawing/2014/main" id="{389BDA63-50C1-EAB0-EF24-F74EBB943A20}"/>
              </a:ext>
            </a:extLst>
          </p:cNvPr>
          <p:cNvSpPr txBox="1"/>
          <p:nvPr/>
        </p:nvSpPr>
        <p:spPr>
          <a:xfrm>
            <a:off x="10461725" y="5874324"/>
            <a:ext cx="114944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Space Grotesk"/>
                <a:ea typeface="Space Grotesk"/>
                <a:cs typeface="Space Grotesk"/>
                <a:sym typeface="Space Grotesk"/>
              </a:rPr>
              <a:t>Storage</a:t>
            </a:r>
            <a:endParaRPr sz="1200" b="1" i="0" u="none" strike="noStrike" cap="none">
              <a:solidFill>
                <a:schemeClr val="lt1"/>
              </a:solidFill>
              <a:latin typeface="Space Grotesk"/>
              <a:ea typeface="Space Grotesk"/>
              <a:cs typeface="Space Grotesk"/>
              <a:sym typeface="Space Grotesk"/>
            </a:endParaRPr>
          </a:p>
        </p:txBody>
      </p:sp>
      <p:pic>
        <p:nvPicPr>
          <p:cNvPr id="160" name="Google Shape;160;p31">
            <a:extLst>
              <a:ext uri="{FF2B5EF4-FFF2-40B4-BE49-F238E27FC236}">
                <a16:creationId xmlns:a16="http://schemas.microsoft.com/office/drawing/2014/main" id="{A9532E9F-0069-48B3-2E6D-04F735C09A7B}"/>
              </a:ext>
            </a:extLst>
          </p:cNvPr>
          <p:cNvPicPr preferRelativeResize="0"/>
          <p:nvPr/>
        </p:nvPicPr>
        <p:blipFill rotWithShape="1">
          <a:blip r:embed="rId5">
            <a:alphaModFix/>
          </a:blip>
          <a:srcRect/>
          <a:stretch/>
        </p:blipFill>
        <p:spPr>
          <a:xfrm>
            <a:off x="219449" y="1483733"/>
            <a:ext cx="1080000" cy="1080000"/>
          </a:xfrm>
          <a:prstGeom prst="rect">
            <a:avLst/>
          </a:prstGeom>
          <a:noFill/>
          <a:ln>
            <a:noFill/>
          </a:ln>
        </p:spPr>
      </p:pic>
      <p:pic>
        <p:nvPicPr>
          <p:cNvPr id="161" name="Google Shape;161;p31">
            <a:extLst>
              <a:ext uri="{FF2B5EF4-FFF2-40B4-BE49-F238E27FC236}">
                <a16:creationId xmlns:a16="http://schemas.microsoft.com/office/drawing/2014/main" id="{826CD476-4731-EA59-4874-ABDE87A40F43}"/>
              </a:ext>
            </a:extLst>
          </p:cNvPr>
          <p:cNvPicPr preferRelativeResize="0"/>
          <p:nvPr/>
        </p:nvPicPr>
        <p:blipFill rotWithShape="1">
          <a:blip r:embed="rId6">
            <a:alphaModFix/>
          </a:blip>
          <a:srcRect/>
          <a:stretch/>
        </p:blipFill>
        <p:spPr>
          <a:xfrm>
            <a:off x="426119" y="3575622"/>
            <a:ext cx="720000" cy="720000"/>
          </a:xfrm>
          <a:prstGeom prst="rect">
            <a:avLst/>
          </a:prstGeom>
          <a:noFill/>
          <a:ln>
            <a:noFill/>
          </a:ln>
        </p:spPr>
      </p:pic>
      <p:cxnSp>
        <p:nvCxnSpPr>
          <p:cNvPr id="162" name="Google Shape;162;p31">
            <a:extLst>
              <a:ext uri="{FF2B5EF4-FFF2-40B4-BE49-F238E27FC236}">
                <a16:creationId xmlns:a16="http://schemas.microsoft.com/office/drawing/2014/main" id="{3CDBE7EB-C5D5-75EB-DE95-A060B61042C2}"/>
              </a:ext>
            </a:extLst>
          </p:cNvPr>
          <p:cNvCxnSpPr>
            <a:cxnSpLocks/>
          </p:cNvCxnSpPr>
          <p:nvPr/>
        </p:nvCxnSpPr>
        <p:spPr>
          <a:xfrm>
            <a:off x="1200265" y="1984190"/>
            <a:ext cx="648000" cy="2400"/>
          </a:xfrm>
          <a:prstGeom prst="straightConnector1">
            <a:avLst/>
          </a:prstGeom>
          <a:noFill/>
          <a:ln w="22225" cap="flat" cmpd="sng">
            <a:solidFill>
              <a:schemeClr val="dk1"/>
            </a:solidFill>
            <a:prstDash val="solid"/>
            <a:round/>
            <a:headEnd type="triangle" w="lg" len="lg"/>
            <a:tailEnd type="triangle" w="lg" len="lg"/>
          </a:ln>
        </p:spPr>
      </p:cxnSp>
      <p:cxnSp>
        <p:nvCxnSpPr>
          <p:cNvPr id="163" name="Google Shape;163;p31">
            <a:extLst>
              <a:ext uri="{FF2B5EF4-FFF2-40B4-BE49-F238E27FC236}">
                <a16:creationId xmlns:a16="http://schemas.microsoft.com/office/drawing/2014/main" id="{F40058EC-3E0B-B182-4368-1288A6FF08A8}"/>
              </a:ext>
            </a:extLst>
          </p:cNvPr>
          <p:cNvCxnSpPr>
            <a:cxnSpLocks/>
          </p:cNvCxnSpPr>
          <p:nvPr/>
        </p:nvCxnSpPr>
        <p:spPr>
          <a:xfrm>
            <a:off x="1044039" y="3960559"/>
            <a:ext cx="2971200" cy="0"/>
          </a:xfrm>
          <a:prstGeom prst="straightConnector1">
            <a:avLst/>
          </a:prstGeom>
          <a:noFill/>
          <a:ln w="22225" cap="flat" cmpd="sng">
            <a:solidFill>
              <a:schemeClr val="dk1"/>
            </a:solidFill>
            <a:prstDash val="solid"/>
            <a:round/>
            <a:headEnd type="triangle" w="lg" len="lg"/>
            <a:tailEnd type="triangle" w="lg" len="lg"/>
          </a:ln>
        </p:spPr>
      </p:cxnSp>
      <p:grpSp>
        <p:nvGrpSpPr>
          <p:cNvPr id="7" name="Group 6">
            <a:extLst>
              <a:ext uri="{FF2B5EF4-FFF2-40B4-BE49-F238E27FC236}">
                <a16:creationId xmlns:a16="http://schemas.microsoft.com/office/drawing/2014/main" id="{DE528C1E-03F6-A91C-6F41-21C6F9F1A844}"/>
              </a:ext>
            </a:extLst>
          </p:cNvPr>
          <p:cNvGrpSpPr/>
          <p:nvPr/>
        </p:nvGrpSpPr>
        <p:grpSpPr>
          <a:xfrm>
            <a:off x="10502769" y="5377142"/>
            <a:ext cx="1149446" cy="1102205"/>
            <a:chOff x="10484481" y="1444282"/>
            <a:chExt cx="1149446" cy="1102205"/>
          </a:xfrm>
        </p:grpSpPr>
        <p:pic>
          <p:nvPicPr>
            <p:cNvPr id="8" name="Google Shape;119;p31">
              <a:extLst>
                <a:ext uri="{FF2B5EF4-FFF2-40B4-BE49-F238E27FC236}">
                  <a16:creationId xmlns:a16="http://schemas.microsoft.com/office/drawing/2014/main" id="{E73E89F8-F344-1070-43A2-FC2A74AE10DF}"/>
                </a:ext>
              </a:extLst>
            </p:cNvPr>
            <p:cNvPicPr preferRelativeResize="0"/>
            <p:nvPr/>
          </p:nvPicPr>
          <p:blipFill rotWithShape="1">
            <a:blip r:embed="rId4">
              <a:alphaModFix/>
            </a:blip>
            <a:srcRect/>
            <a:stretch/>
          </p:blipFill>
          <p:spPr>
            <a:xfrm>
              <a:off x="10502769" y="1444282"/>
              <a:ext cx="1102205" cy="1102205"/>
            </a:xfrm>
            <a:prstGeom prst="rect">
              <a:avLst/>
            </a:prstGeom>
            <a:noFill/>
            <a:ln>
              <a:noFill/>
            </a:ln>
          </p:spPr>
        </p:pic>
        <p:sp>
          <p:nvSpPr>
            <p:cNvPr id="9" name="Google Shape;158;p31">
              <a:extLst>
                <a:ext uri="{FF2B5EF4-FFF2-40B4-BE49-F238E27FC236}">
                  <a16:creationId xmlns:a16="http://schemas.microsoft.com/office/drawing/2014/main" id="{63A27259-92B5-2070-3D4D-AFAAD385704C}"/>
                </a:ext>
              </a:extLst>
            </p:cNvPr>
            <p:cNvSpPr txBox="1"/>
            <p:nvPr/>
          </p:nvSpPr>
          <p:spPr>
            <a:xfrm>
              <a:off x="10484481" y="1942404"/>
              <a:ext cx="114944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dk1"/>
                  </a:solidFill>
                  <a:latin typeface="Space Grotesk"/>
                  <a:ea typeface="Space Grotesk"/>
                  <a:cs typeface="Space Grotesk"/>
                  <a:sym typeface="Space Grotesk"/>
                </a:rPr>
                <a:t>Storage</a:t>
              </a:r>
              <a:endParaRPr sz="1200" b="1" i="0" u="none" strike="noStrike" cap="none" dirty="0">
                <a:solidFill>
                  <a:schemeClr val="dk1"/>
                </a:solidFill>
                <a:latin typeface="Space Grotesk"/>
                <a:ea typeface="Space Grotesk"/>
                <a:cs typeface="Space Grotesk"/>
                <a:sym typeface="Space Grotesk"/>
              </a:endParaRPr>
            </a:p>
          </p:txBody>
        </p:sp>
      </p:grpSp>
      <p:grpSp>
        <p:nvGrpSpPr>
          <p:cNvPr id="19" name="Google Shape;125;p31">
            <a:extLst>
              <a:ext uri="{FF2B5EF4-FFF2-40B4-BE49-F238E27FC236}">
                <a16:creationId xmlns:a16="http://schemas.microsoft.com/office/drawing/2014/main" id="{856AFB21-41D3-D0B7-FBB1-E2E8503D6D06}"/>
              </a:ext>
            </a:extLst>
          </p:cNvPr>
          <p:cNvGrpSpPr/>
          <p:nvPr/>
        </p:nvGrpSpPr>
        <p:grpSpPr>
          <a:xfrm>
            <a:off x="1856380" y="1264104"/>
            <a:ext cx="1440000" cy="1440000"/>
            <a:chOff x="4848065" y="3429000"/>
            <a:chExt cx="1440000" cy="1440000"/>
          </a:xfrm>
        </p:grpSpPr>
        <p:pic>
          <p:nvPicPr>
            <p:cNvPr id="20" name="Google Shape;126;p31">
              <a:extLst>
                <a:ext uri="{FF2B5EF4-FFF2-40B4-BE49-F238E27FC236}">
                  <a16:creationId xmlns:a16="http://schemas.microsoft.com/office/drawing/2014/main" id="{9EB8B2BB-ED35-8FB1-07CB-9626CCF5F0C9}"/>
                </a:ext>
              </a:extLst>
            </p:cNvPr>
            <p:cNvPicPr preferRelativeResize="0"/>
            <p:nvPr/>
          </p:nvPicPr>
          <p:blipFill rotWithShape="1">
            <a:blip r:embed="rId3">
              <a:alphaModFix/>
            </a:blip>
            <a:srcRect/>
            <a:stretch/>
          </p:blipFill>
          <p:spPr>
            <a:xfrm>
              <a:off x="4848065" y="3429000"/>
              <a:ext cx="1440000" cy="1440000"/>
            </a:xfrm>
            <a:prstGeom prst="rect">
              <a:avLst/>
            </a:prstGeom>
            <a:noFill/>
            <a:ln>
              <a:noFill/>
            </a:ln>
          </p:spPr>
        </p:pic>
        <p:sp>
          <p:nvSpPr>
            <p:cNvPr id="21" name="Google Shape;127;p31">
              <a:extLst>
                <a:ext uri="{FF2B5EF4-FFF2-40B4-BE49-F238E27FC236}">
                  <a16:creationId xmlns:a16="http://schemas.microsoft.com/office/drawing/2014/main" id="{29E4E7BD-2F16-42C9-616C-879E30740150}"/>
                </a:ext>
              </a:extLst>
            </p:cNvPr>
            <p:cNvSpPr txBox="1"/>
            <p:nvPr/>
          </p:nvSpPr>
          <p:spPr>
            <a:xfrm>
              <a:off x="4974161" y="4013420"/>
              <a:ext cx="114944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dk1"/>
                  </a:solidFill>
                  <a:latin typeface="Space Grotesk"/>
                  <a:ea typeface="Space Grotesk"/>
                  <a:cs typeface="Space Grotesk"/>
                  <a:sym typeface="Space Grotesk"/>
                </a:rPr>
                <a:t>Front-end</a:t>
              </a:r>
              <a:endParaRPr sz="1200" b="1" i="0" u="none" strike="noStrike" cap="none" dirty="0">
                <a:solidFill>
                  <a:schemeClr val="dk1"/>
                </a:solidFill>
                <a:latin typeface="Space Grotesk"/>
                <a:ea typeface="Space Grotesk"/>
                <a:cs typeface="Space Grotesk"/>
                <a:sym typeface="Space Grotesk"/>
              </a:endParaRPr>
            </a:p>
          </p:txBody>
        </p:sp>
      </p:grpSp>
      <p:grpSp>
        <p:nvGrpSpPr>
          <p:cNvPr id="27" name="Group 26">
            <a:extLst>
              <a:ext uri="{FF2B5EF4-FFF2-40B4-BE49-F238E27FC236}">
                <a16:creationId xmlns:a16="http://schemas.microsoft.com/office/drawing/2014/main" id="{AA59F4A1-3333-41C3-D537-406EA1760FFD}"/>
              </a:ext>
            </a:extLst>
          </p:cNvPr>
          <p:cNvGrpSpPr/>
          <p:nvPr/>
        </p:nvGrpSpPr>
        <p:grpSpPr>
          <a:xfrm>
            <a:off x="8333151" y="1303733"/>
            <a:ext cx="1440000" cy="1440000"/>
            <a:chOff x="7889401" y="223733"/>
            <a:chExt cx="1440000" cy="1440000"/>
          </a:xfrm>
        </p:grpSpPr>
        <p:pic>
          <p:nvPicPr>
            <p:cNvPr id="25" name="Google Shape;173;p32">
              <a:extLst>
                <a:ext uri="{FF2B5EF4-FFF2-40B4-BE49-F238E27FC236}">
                  <a16:creationId xmlns:a16="http://schemas.microsoft.com/office/drawing/2014/main" id="{DFC20FBC-895C-ECAE-85EC-7C59670D7290}"/>
                </a:ext>
              </a:extLst>
            </p:cNvPr>
            <p:cNvPicPr preferRelativeResize="0"/>
            <p:nvPr/>
          </p:nvPicPr>
          <p:blipFill rotWithShape="1">
            <a:blip r:embed="rId7">
              <a:alphaModFix/>
            </a:blip>
            <a:srcRect/>
            <a:stretch/>
          </p:blipFill>
          <p:spPr>
            <a:xfrm>
              <a:off x="7889401" y="223733"/>
              <a:ext cx="1440000" cy="1440000"/>
            </a:xfrm>
            <a:prstGeom prst="rect">
              <a:avLst/>
            </a:prstGeom>
            <a:noFill/>
            <a:ln>
              <a:noFill/>
            </a:ln>
          </p:spPr>
        </p:pic>
        <p:sp>
          <p:nvSpPr>
            <p:cNvPr id="26" name="Google Shape;136;p31">
              <a:extLst>
                <a:ext uri="{FF2B5EF4-FFF2-40B4-BE49-F238E27FC236}">
                  <a16:creationId xmlns:a16="http://schemas.microsoft.com/office/drawing/2014/main" id="{F5B1F7C5-4612-E760-6FE7-3D3D1154F941}"/>
                </a:ext>
              </a:extLst>
            </p:cNvPr>
            <p:cNvSpPr txBox="1"/>
            <p:nvPr/>
          </p:nvSpPr>
          <p:spPr>
            <a:xfrm>
              <a:off x="8028582" y="814562"/>
              <a:ext cx="114944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bg1"/>
                  </a:solidFill>
                  <a:latin typeface="Space Grotesk"/>
                  <a:ea typeface="Space Grotesk"/>
                  <a:cs typeface="Space Grotesk"/>
                  <a:sym typeface="Space Grotesk"/>
                </a:rPr>
                <a:t>Inventory</a:t>
              </a:r>
              <a:endParaRPr sz="1200" b="1" i="0" u="none" strike="noStrike" cap="none" dirty="0">
                <a:solidFill>
                  <a:schemeClr val="bg1"/>
                </a:solidFill>
                <a:latin typeface="Space Grotesk"/>
                <a:ea typeface="Space Grotesk"/>
                <a:cs typeface="Space Grotesk"/>
                <a:sym typeface="Space Grotesk"/>
              </a:endParaRPr>
            </a:p>
          </p:txBody>
        </p:sp>
      </p:grpSp>
      <p:grpSp>
        <p:nvGrpSpPr>
          <p:cNvPr id="28" name="Group 27">
            <a:extLst>
              <a:ext uri="{FF2B5EF4-FFF2-40B4-BE49-F238E27FC236}">
                <a16:creationId xmlns:a16="http://schemas.microsoft.com/office/drawing/2014/main" id="{6A3CDB2A-5FB1-C622-A514-0834FD709866}"/>
              </a:ext>
            </a:extLst>
          </p:cNvPr>
          <p:cNvGrpSpPr/>
          <p:nvPr/>
        </p:nvGrpSpPr>
        <p:grpSpPr>
          <a:xfrm>
            <a:off x="6166712" y="1249761"/>
            <a:ext cx="1440000" cy="1440000"/>
            <a:chOff x="7889401" y="223733"/>
            <a:chExt cx="1440000" cy="1440000"/>
          </a:xfrm>
        </p:grpSpPr>
        <p:pic>
          <p:nvPicPr>
            <p:cNvPr id="29" name="Google Shape;173;p32">
              <a:extLst>
                <a:ext uri="{FF2B5EF4-FFF2-40B4-BE49-F238E27FC236}">
                  <a16:creationId xmlns:a16="http://schemas.microsoft.com/office/drawing/2014/main" id="{1BA7094B-267A-5792-9A2F-C217ABF0BCB2}"/>
                </a:ext>
              </a:extLst>
            </p:cNvPr>
            <p:cNvPicPr preferRelativeResize="0"/>
            <p:nvPr/>
          </p:nvPicPr>
          <p:blipFill rotWithShape="1">
            <a:blip r:embed="rId7">
              <a:alphaModFix/>
            </a:blip>
            <a:srcRect/>
            <a:stretch/>
          </p:blipFill>
          <p:spPr>
            <a:xfrm>
              <a:off x="7889401" y="223733"/>
              <a:ext cx="1440000" cy="1440000"/>
            </a:xfrm>
            <a:prstGeom prst="rect">
              <a:avLst/>
            </a:prstGeom>
            <a:noFill/>
            <a:ln>
              <a:noFill/>
            </a:ln>
          </p:spPr>
        </p:pic>
        <p:sp>
          <p:nvSpPr>
            <p:cNvPr id="30" name="Google Shape;136;p31">
              <a:extLst>
                <a:ext uri="{FF2B5EF4-FFF2-40B4-BE49-F238E27FC236}">
                  <a16:creationId xmlns:a16="http://schemas.microsoft.com/office/drawing/2014/main" id="{810E0E39-08B7-4B17-C1FA-A6CF03A3C0CC}"/>
                </a:ext>
              </a:extLst>
            </p:cNvPr>
            <p:cNvSpPr txBox="1"/>
            <p:nvPr/>
          </p:nvSpPr>
          <p:spPr>
            <a:xfrm>
              <a:off x="8028582" y="771890"/>
              <a:ext cx="1149446"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bg1"/>
                  </a:solidFill>
                  <a:latin typeface="Space Grotesk"/>
                  <a:ea typeface="Space Grotesk"/>
                  <a:cs typeface="Space Grotesk"/>
                  <a:sym typeface="Space Grotesk"/>
                </a:rPr>
                <a:t>Shopping cart</a:t>
              </a:r>
              <a:endParaRPr sz="1200" b="1" i="0" u="none" strike="noStrike" cap="none" dirty="0">
                <a:solidFill>
                  <a:schemeClr val="bg1"/>
                </a:solidFill>
                <a:latin typeface="Space Grotesk"/>
                <a:ea typeface="Space Grotesk"/>
                <a:cs typeface="Space Grotesk"/>
                <a:sym typeface="Space Grotesk"/>
              </a:endParaRPr>
            </a:p>
          </p:txBody>
        </p:sp>
      </p:grpSp>
      <p:grpSp>
        <p:nvGrpSpPr>
          <p:cNvPr id="31" name="Group 30">
            <a:extLst>
              <a:ext uri="{FF2B5EF4-FFF2-40B4-BE49-F238E27FC236}">
                <a16:creationId xmlns:a16="http://schemas.microsoft.com/office/drawing/2014/main" id="{E2CD2CEF-B4A7-EE0A-489F-FA516494FAAF}"/>
              </a:ext>
            </a:extLst>
          </p:cNvPr>
          <p:cNvGrpSpPr/>
          <p:nvPr/>
        </p:nvGrpSpPr>
        <p:grpSpPr>
          <a:xfrm>
            <a:off x="6166712" y="3240532"/>
            <a:ext cx="1440000" cy="1440000"/>
            <a:chOff x="7889401" y="223733"/>
            <a:chExt cx="1440000" cy="1440000"/>
          </a:xfrm>
        </p:grpSpPr>
        <p:pic>
          <p:nvPicPr>
            <p:cNvPr id="32" name="Google Shape;173;p32">
              <a:extLst>
                <a:ext uri="{FF2B5EF4-FFF2-40B4-BE49-F238E27FC236}">
                  <a16:creationId xmlns:a16="http://schemas.microsoft.com/office/drawing/2014/main" id="{2DE34787-4B54-6717-08EC-73D17F866813}"/>
                </a:ext>
              </a:extLst>
            </p:cNvPr>
            <p:cNvPicPr preferRelativeResize="0"/>
            <p:nvPr/>
          </p:nvPicPr>
          <p:blipFill rotWithShape="1">
            <a:blip r:embed="rId7">
              <a:alphaModFix/>
            </a:blip>
            <a:srcRect/>
            <a:stretch/>
          </p:blipFill>
          <p:spPr>
            <a:xfrm>
              <a:off x="7889401" y="223733"/>
              <a:ext cx="1440000" cy="1440000"/>
            </a:xfrm>
            <a:prstGeom prst="rect">
              <a:avLst/>
            </a:prstGeom>
            <a:noFill/>
            <a:ln>
              <a:noFill/>
            </a:ln>
          </p:spPr>
        </p:pic>
        <p:sp>
          <p:nvSpPr>
            <p:cNvPr id="33" name="Google Shape;136;p31">
              <a:extLst>
                <a:ext uri="{FF2B5EF4-FFF2-40B4-BE49-F238E27FC236}">
                  <a16:creationId xmlns:a16="http://schemas.microsoft.com/office/drawing/2014/main" id="{0F59CAB6-099B-E8BB-8090-F1C1FD8D470E}"/>
                </a:ext>
              </a:extLst>
            </p:cNvPr>
            <p:cNvSpPr txBox="1"/>
            <p:nvPr/>
          </p:nvSpPr>
          <p:spPr>
            <a:xfrm>
              <a:off x="8028582" y="814562"/>
              <a:ext cx="114944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bg1"/>
                  </a:solidFill>
                  <a:latin typeface="Space Grotesk"/>
                  <a:ea typeface="Space Grotesk"/>
                  <a:cs typeface="Space Grotesk"/>
                  <a:sym typeface="Space Grotesk"/>
                </a:rPr>
                <a:t>Checkout</a:t>
              </a:r>
              <a:endParaRPr sz="1200" b="1" i="0" u="none" strike="noStrike" cap="none" dirty="0">
                <a:solidFill>
                  <a:schemeClr val="bg1"/>
                </a:solidFill>
                <a:latin typeface="Space Grotesk"/>
                <a:ea typeface="Space Grotesk"/>
                <a:cs typeface="Space Grotesk"/>
                <a:sym typeface="Space Grotesk"/>
              </a:endParaRPr>
            </a:p>
          </p:txBody>
        </p:sp>
      </p:grpSp>
      <p:grpSp>
        <p:nvGrpSpPr>
          <p:cNvPr id="34" name="Group 33">
            <a:extLst>
              <a:ext uri="{FF2B5EF4-FFF2-40B4-BE49-F238E27FC236}">
                <a16:creationId xmlns:a16="http://schemas.microsoft.com/office/drawing/2014/main" id="{1D874E8E-B49A-77C8-EFA4-C51C7995C398}"/>
              </a:ext>
            </a:extLst>
          </p:cNvPr>
          <p:cNvGrpSpPr/>
          <p:nvPr/>
        </p:nvGrpSpPr>
        <p:grpSpPr>
          <a:xfrm>
            <a:off x="6166712" y="5231303"/>
            <a:ext cx="1440000" cy="1440000"/>
            <a:chOff x="7889401" y="223733"/>
            <a:chExt cx="1440000" cy="1440000"/>
          </a:xfrm>
        </p:grpSpPr>
        <p:pic>
          <p:nvPicPr>
            <p:cNvPr id="35" name="Google Shape;173;p32">
              <a:extLst>
                <a:ext uri="{FF2B5EF4-FFF2-40B4-BE49-F238E27FC236}">
                  <a16:creationId xmlns:a16="http://schemas.microsoft.com/office/drawing/2014/main" id="{9A862784-91ED-B170-85BE-EB4465E04F0D}"/>
                </a:ext>
              </a:extLst>
            </p:cNvPr>
            <p:cNvPicPr preferRelativeResize="0"/>
            <p:nvPr/>
          </p:nvPicPr>
          <p:blipFill rotWithShape="1">
            <a:blip r:embed="rId7">
              <a:alphaModFix/>
            </a:blip>
            <a:srcRect/>
            <a:stretch/>
          </p:blipFill>
          <p:spPr>
            <a:xfrm>
              <a:off x="7889401" y="223733"/>
              <a:ext cx="1440000" cy="1440000"/>
            </a:xfrm>
            <a:prstGeom prst="rect">
              <a:avLst/>
            </a:prstGeom>
            <a:noFill/>
            <a:ln>
              <a:noFill/>
            </a:ln>
          </p:spPr>
        </p:pic>
        <p:sp>
          <p:nvSpPr>
            <p:cNvPr id="36" name="Google Shape;136;p31">
              <a:extLst>
                <a:ext uri="{FF2B5EF4-FFF2-40B4-BE49-F238E27FC236}">
                  <a16:creationId xmlns:a16="http://schemas.microsoft.com/office/drawing/2014/main" id="{3116A67A-179E-5FD4-A26F-6507CCF4EF89}"/>
                </a:ext>
              </a:extLst>
            </p:cNvPr>
            <p:cNvSpPr txBox="1"/>
            <p:nvPr/>
          </p:nvSpPr>
          <p:spPr>
            <a:xfrm>
              <a:off x="8028582" y="814562"/>
              <a:ext cx="114944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bg1"/>
                  </a:solidFill>
                  <a:latin typeface="Space Grotesk"/>
                  <a:ea typeface="Space Grotesk"/>
                  <a:cs typeface="Space Grotesk"/>
                  <a:sym typeface="Space Grotesk"/>
                </a:rPr>
                <a:t>Payment</a:t>
              </a:r>
              <a:endParaRPr sz="1200" b="1" i="0" u="none" strike="noStrike" cap="none" dirty="0">
                <a:solidFill>
                  <a:schemeClr val="bg1"/>
                </a:solidFill>
                <a:latin typeface="Space Grotesk"/>
                <a:ea typeface="Space Grotesk"/>
                <a:cs typeface="Space Grotesk"/>
                <a:sym typeface="Space Grotesk"/>
              </a:endParaRPr>
            </a:p>
          </p:txBody>
        </p:sp>
      </p:grpSp>
      <p:grpSp>
        <p:nvGrpSpPr>
          <p:cNvPr id="37" name="Group 36">
            <a:extLst>
              <a:ext uri="{FF2B5EF4-FFF2-40B4-BE49-F238E27FC236}">
                <a16:creationId xmlns:a16="http://schemas.microsoft.com/office/drawing/2014/main" id="{C0872676-4F23-5ACF-BC8A-7171F51EE165}"/>
              </a:ext>
            </a:extLst>
          </p:cNvPr>
          <p:cNvGrpSpPr/>
          <p:nvPr/>
        </p:nvGrpSpPr>
        <p:grpSpPr>
          <a:xfrm>
            <a:off x="10316448" y="3234274"/>
            <a:ext cx="1440000" cy="1440000"/>
            <a:chOff x="7889401" y="223733"/>
            <a:chExt cx="1440000" cy="1440000"/>
          </a:xfrm>
        </p:grpSpPr>
        <p:pic>
          <p:nvPicPr>
            <p:cNvPr id="38" name="Google Shape;173;p32">
              <a:extLst>
                <a:ext uri="{FF2B5EF4-FFF2-40B4-BE49-F238E27FC236}">
                  <a16:creationId xmlns:a16="http://schemas.microsoft.com/office/drawing/2014/main" id="{FC5F1B88-AFF2-76D6-1AE9-A22C80866152}"/>
                </a:ext>
              </a:extLst>
            </p:cNvPr>
            <p:cNvPicPr preferRelativeResize="0"/>
            <p:nvPr/>
          </p:nvPicPr>
          <p:blipFill rotWithShape="1">
            <a:blip r:embed="rId7">
              <a:alphaModFix/>
            </a:blip>
            <a:srcRect/>
            <a:stretch/>
          </p:blipFill>
          <p:spPr>
            <a:xfrm>
              <a:off x="7889401" y="223733"/>
              <a:ext cx="1440000" cy="1440000"/>
            </a:xfrm>
            <a:prstGeom prst="rect">
              <a:avLst/>
            </a:prstGeom>
            <a:noFill/>
            <a:ln>
              <a:noFill/>
            </a:ln>
          </p:spPr>
        </p:pic>
        <p:sp>
          <p:nvSpPr>
            <p:cNvPr id="39" name="Google Shape;136;p31">
              <a:extLst>
                <a:ext uri="{FF2B5EF4-FFF2-40B4-BE49-F238E27FC236}">
                  <a16:creationId xmlns:a16="http://schemas.microsoft.com/office/drawing/2014/main" id="{59AEE5D6-21E9-66DF-6D49-7B331DB6884C}"/>
                </a:ext>
              </a:extLst>
            </p:cNvPr>
            <p:cNvSpPr txBox="1"/>
            <p:nvPr/>
          </p:nvSpPr>
          <p:spPr>
            <a:xfrm>
              <a:off x="8028582" y="814562"/>
              <a:ext cx="114944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bg1"/>
                  </a:solidFill>
                  <a:latin typeface="Space Grotesk"/>
                  <a:ea typeface="Space Grotesk"/>
                  <a:cs typeface="Space Grotesk"/>
                  <a:sym typeface="Space Grotesk"/>
                </a:rPr>
                <a:t>Shipping</a:t>
              </a:r>
              <a:endParaRPr sz="1200" b="1" i="0" u="none" strike="noStrike" cap="none" dirty="0">
                <a:solidFill>
                  <a:schemeClr val="bg1"/>
                </a:solidFill>
                <a:latin typeface="Space Grotesk"/>
                <a:ea typeface="Space Grotesk"/>
                <a:cs typeface="Space Grotesk"/>
                <a:sym typeface="Space Grotesk"/>
              </a:endParaRPr>
            </a:p>
          </p:txBody>
        </p:sp>
      </p:grpSp>
      <p:grpSp>
        <p:nvGrpSpPr>
          <p:cNvPr id="40" name="Group 39">
            <a:extLst>
              <a:ext uri="{FF2B5EF4-FFF2-40B4-BE49-F238E27FC236}">
                <a16:creationId xmlns:a16="http://schemas.microsoft.com/office/drawing/2014/main" id="{E2F01FE6-B6A9-0359-BCA7-1669AB09844F}"/>
              </a:ext>
            </a:extLst>
          </p:cNvPr>
          <p:cNvGrpSpPr/>
          <p:nvPr/>
        </p:nvGrpSpPr>
        <p:grpSpPr>
          <a:xfrm>
            <a:off x="4008156" y="3234274"/>
            <a:ext cx="1440000" cy="1440000"/>
            <a:chOff x="7889401" y="223733"/>
            <a:chExt cx="1440000" cy="1440000"/>
          </a:xfrm>
        </p:grpSpPr>
        <p:pic>
          <p:nvPicPr>
            <p:cNvPr id="41" name="Google Shape;173;p32">
              <a:extLst>
                <a:ext uri="{FF2B5EF4-FFF2-40B4-BE49-F238E27FC236}">
                  <a16:creationId xmlns:a16="http://schemas.microsoft.com/office/drawing/2014/main" id="{572AE343-FE1F-568E-7769-4FD842261275}"/>
                </a:ext>
              </a:extLst>
            </p:cNvPr>
            <p:cNvPicPr preferRelativeResize="0"/>
            <p:nvPr/>
          </p:nvPicPr>
          <p:blipFill rotWithShape="1">
            <a:blip r:embed="rId7">
              <a:alphaModFix/>
            </a:blip>
            <a:srcRect/>
            <a:stretch/>
          </p:blipFill>
          <p:spPr>
            <a:xfrm>
              <a:off x="7889401" y="223733"/>
              <a:ext cx="1440000" cy="1440000"/>
            </a:xfrm>
            <a:prstGeom prst="rect">
              <a:avLst/>
            </a:prstGeom>
            <a:noFill/>
            <a:ln>
              <a:noFill/>
            </a:ln>
          </p:spPr>
        </p:pic>
        <p:sp>
          <p:nvSpPr>
            <p:cNvPr id="42" name="Google Shape;136;p31">
              <a:extLst>
                <a:ext uri="{FF2B5EF4-FFF2-40B4-BE49-F238E27FC236}">
                  <a16:creationId xmlns:a16="http://schemas.microsoft.com/office/drawing/2014/main" id="{B692C839-92AC-DE90-AD22-D53030E1B546}"/>
                </a:ext>
              </a:extLst>
            </p:cNvPr>
            <p:cNvSpPr txBox="1"/>
            <p:nvPr/>
          </p:nvSpPr>
          <p:spPr>
            <a:xfrm>
              <a:off x="8022486" y="814562"/>
              <a:ext cx="1178154"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bg1"/>
                  </a:solidFill>
                  <a:latin typeface="Space Grotesk"/>
                  <a:ea typeface="Space Grotesk"/>
                  <a:cs typeface="Space Grotesk"/>
                  <a:sym typeface="Space Grotesk"/>
                </a:rPr>
                <a:t>Notifications</a:t>
              </a:r>
              <a:endParaRPr sz="1200" b="1" i="0" u="none" strike="noStrike" cap="none" dirty="0">
                <a:solidFill>
                  <a:schemeClr val="bg1"/>
                </a:solidFill>
                <a:latin typeface="Space Grotesk"/>
                <a:ea typeface="Space Grotesk"/>
                <a:cs typeface="Space Grotesk"/>
                <a:sym typeface="Space Grotesk"/>
              </a:endParaRPr>
            </a:p>
          </p:txBody>
        </p:sp>
      </p:grpSp>
      <p:grpSp>
        <p:nvGrpSpPr>
          <p:cNvPr id="2" name="Group 1">
            <a:extLst>
              <a:ext uri="{FF2B5EF4-FFF2-40B4-BE49-F238E27FC236}">
                <a16:creationId xmlns:a16="http://schemas.microsoft.com/office/drawing/2014/main" id="{46623887-B910-9004-71FC-CD66F7B50854}"/>
              </a:ext>
            </a:extLst>
          </p:cNvPr>
          <p:cNvGrpSpPr>
            <a:grpSpLocks noChangeAspect="1"/>
          </p:cNvGrpSpPr>
          <p:nvPr/>
        </p:nvGrpSpPr>
        <p:grpSpPr>
          <a:xfrm>
            <a:off x="8349934" y="3642874"/>
            <a:ext cx="1443382" cy="622800"/>
            <a:chOff x="2698596" y="1626722"/>
            <a:chExt cx="1800000" cy="776676"/>
          </a:xfrm>
        </p:grpSpPr>
        <p:pic>
          <p:nvPicPr>
            <p:cNvPr id="3" name="Google Shape;1922;p8">
              <a:extLst>
                <a:ext uri="{FF2B5EF4-FFF2-40B4-BE49-F238E27FC236}">
                  <a16:creationId xmlns:a16="http://schemas.microsoft.com/office/drawing/2014/main" id="{0EB01828-DF43-12B6-D228-419E6E144284}"/>
                </a:ext>
              </a:extLst>
            </p:cNvPr>
            <p:cNvPicPr preferRelativeResize="0"/>
            <p:nvPr/>
          </p:nvPicPr>
          <p:blipFill rotWithShape="1">
            <a:blip r:embed="rId8">
              <a:alphaModFix/>
            </a:blip>
            <a:srcRect/>
            <a:stretch/>
          </p:blipFill>
          <p:spPr>
            <a:xfrm>
              <a:off x="2698596" y="1626722"/>
              <a:ext cx="1800000" cy="776676"/>
            </a:xfrm>
            <a:prstGeom prst="rect">
              <a:avLst/>
            </a:prstGeom>
            <a:noFill/>
            <a:ln>
              <a:noFill/>
            </a:ln>
          </p:spPr>
        </p:pic>
        <p:sp>
          <p:nvSpPr>
            <p:cNvPr id="4" name="Google Shape;1931;p8">
              <a:extLst>
                <a:ext uri="{FF2B5EF4-FFF2-40B4-BE49-F238E27FC236}">
                  <a16:creationId xmlns:a16="http://schemas.microsoft.com/office/drawing/2014/main" id="{2C3539EC-8A4A-9324-4BF0-3ACE6905C0C9}"/>
                </a:ext>
              </a:extLst>
            </p:cNvPr>
            <p:cNvSpPr txBox="1"/>
            <p:nvPr/>
          </p:nvSpPr>
          <p:spPr>
            <a:xfrm>
              <a:off x="2766412" y="1748904"/>
              <a:ext cx="1288822" cy="57567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200" b="1" i="0" u="none" strike="noStrike" cap="none" dirty="0">
                  <a:solidFill>
                    <a:srgbClr val="121C29"/>
                  </a:solidFill>
                  <a:latin typeface="Space Grotesk"/>
                  <a:ea typeface="Space Grotesk"/>
                  <a:cs typeface="Space Grotesk"/>
                  <a:sym typeface="Space Grotesk"/>
                </a:rPr>
                <a:t>Message broker</a:t>
              </a:r>
              <a:endParaRPr sz="1200" b="1" i="0" u="none" strike="noStrike" cap="none" dirty="0">
                <a:solidFill>
                  <a:srgbClr val="121C29"/>
                </a:solidFill>
                <a:latin typeface="Space Grotesk"/>
                <a:ea typeface="Space Grotesk"/>
                <a:cs typeface="Space Grotesk"/>
                <a:sym typeface="Space Grotesk"/>
              </a:endParaRPr>
            </a:p>
          </p:txBody>
        </p:sp>
      </p:grpSp>
      <p:sp>
        <p:nvSpPr>
          <p:cNvPr id="10" name="Google Shape;215;p32">
            <a:extLst>
              <a:ext uri="{FF2B5EF4-FFF2-40B4-BE49-F238E27FC236}">
                <a16:creationId xmlns:a16="http://schemas.microsoft.com/office/drawing/2014/main" id="{7E3C620B-8388-7ED0-7358-77C64BD9B7BD}"/>
              </a:ext>
            </a:extLst>
          </p:cNvPr>
          <p:cNvSpPr/>
          <p:nvPr/>
        </p:nvSpPr>
        <p:spPr>
          <a:xfrm>
            <a:off x="3288265" y="5201958"/>
            <a:ext cx="2560944" cy="885861"/>
          </a:xfrm>
          <a:prstGeom prst="wedgeRoundRectCallout">
            <a:avLst>
              <a:gd name="adj1" fmla="val 71289"/>
              <a:gd name="adj2" fmla="val -131369"/>
              <a:gd name="adj3" fmla="val 16667"/>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b="0" i="0" u="none" strike="noStrike" cap="none" dirty="0">
                <a:solidFill>
                  <a:schemeClr val="dk1"/>
                </a:solidFill>
                <a:latin typeface="Space Grotesk"/>
                <a:ea typeface="Space Grotesk"/>
                <a:cs typeface="Space Grotesk"/>
                <a:sym typeface="Space Grotesk"/>
              </a:rPr>
              <a:t>How do I orchestrate business logic across services?</a:t>
            </a:r>
            <a:endParaRPr b="0" i="0" u="none" strike="noStrike" cap="none" dirty="0">
              <a:solidFill>
                <a:schemeClr val="dk1"/>
              </a:solidFill>
              <a:latin typeface="Space Grotesk"/>
              <a:ea typeface="Space Grotesk"/>
              <a:cs typeface="Space Grotesk"/>
              <a:sym typeface="Space Grotesk"/>
            </a:endParaRPr>
          </a:p>
        </p:txBody>
      </p:sp>
    </p:spTree>
    <p:extLst>
      <p:ext uri="{BB962C8B-B14F-4D97-AF65-F5344CB8AC3E}">
        <p14:creationId xmlns:p14="http://schemas.microsoft.com/office/powerpoint/2010/main" val="22916972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78">
          <a:extLst>
            <a:ext uri="{FF2B5EF4-FFF2-40B4-BE49-F238E27FC236}">
              <a16:creationId xmlns:a16="http://schemas.microsoft.com/office/drawing/2014/main" id="{AFE74904-3EEC-447A-B008-3AF887129757}"/>
            </a:ext>
          </a:extLst>
        </p:cNvPr>
        <p:cNvGrpSpPr/>
        <p:nvPr/>
      </p:nvGrpSpPr>
      <p:grpSpPr>
        <a:xfrm>
          <a:off x="0" y="0"/>
          <a:ext cx="0" cy="0"/>
          <a:chOff x="0" y="0"/>
          <a:chExt cx="0" cy="0"/>
        </a:xfrm>
      </p:grpSpPr>
      <p:sp>
        <p:nvSpPr>
          <p:cNvPr id="979" name="Google Shape;979;p68">
            <a:extLst>
              <a:ext uri="{FF2B5EF4-FFF2-40B4-BE49-F238E27FC236}">
                <a16:creationId xmlns:a16="http://schemas.microsoft.com/office/drawing/2014/main" id="{2E608DC2-FDAC-639C-3258-23F7D1F5E48B}"/>
              </a:ext>
            </a:extLst>
          </p:cNvPr>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dirty="0"/>
              <a:t>External System Interaction with .NET SDK</a:t>
            </a:r>
            <a:endParaRPr dirty="0"/>
          </a:p>
        </p:txBody>
      </p:sp>
      <p:pic>
        <p:nvPicPr>
          <p:cNvPr id="980" name="Google Shape;980;p68">
            <a:extLst>
              <a:ext uri="{FF2B5EF4-FFF2-40B4-BE49-F238E27FC236}">
                <a16:creationId xmlns:a16="http://schemas.microsoft.com/office/drawing/2014/main" id="{A8314D42-8C84-E8EC-FDA6-E9B18B29367F}"/>
              </a:ext>
            </a:extLst>
          </p:cNvPr>
          <p:cNvPicPr preferRelativeResize="0"/>
          <p:nvPr/>
        </p:nvPicPr>
        <p:blipFill rotWithShape="1">
          <a:blip r:embed="rId3">
            <a:alphaModFix/>
          </a:blip>
          <a:srcRect/>
          <a:stretch/>
        </p:blipFill>
        <p:spPr>
          <a:xfrm>
            <a:off x="10868615" y="137295"/>
            <a:ext cx="1080000" cy="1080000"/>
          </a:xfrm>
          <a:prstGeom prst="rect">
            <a:avLst/>
          </a:prstGeom>
          <a:noFill/>
          <a:ln>
            <a:noFill/>
          </a:ln>
        </p:spPr>
      </p:pic>
      <p:sp>
        <p:nvSpPr>
          <p:cNvPr id="6" name="TextBox 5">
            <a:extLst>
              <a:ext uri="{FF2B5EF4-FFF2-40B4-BE49-F238E27FC236}">
                <a16:creationId xmlns:a16="http://schemas.microsoft.com/office/drawing/2014/main" id="{730EC020-AFAD-D5F8-D9C5-D773802C79FA}"/>
              </a:ext>
            </a:extLst>
          </p:cNvPr>
          <p:cNvSpPr txBox="1"/>
          <p:nvPr/>
        </p:nvSpPr>
        <p:spPr>
          <a:xfrm>
            <a:off x="1215913" y="1914103"/>
            <a:ext cx="9760173" cy="4031873"/>
          </a:xfrm>
          <a:prstGeom prst="rect">
            <a:avLst/>
          </a:prstGeom>
          <a:noFill/>
        </p:spPr>
        <p:txBody>
          <a:bodyPr wrap="square">
            <a:spAutoFit/>
          </a:bodyPr>
          <a:lstStyle/>
          <a:p>
            <a:r>
              <a:rPr lang="en-US" sz="1600" b="1" dirty="0">
                <a:solidFill>
                  <a:srgbClr val="CF222E"/>
                </a:solidFill>
                <a:effectLst/>
                <a:latin typeface="Courier New" panose="02070309020205020404" pitchFamily="49" charset="0"/>
                <a:cs typeface="Courier New" panose="02070309020205020404" pitchFamily="49" charset="0"/>
              </a:rPr>
              <a:t>await</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err="1">
                <a:solidFill>
                  <a:srgbClr val="953800"/>
                </a:solidFill>
                <a:effectLst/>
                <a:latin typeface="Courier New" panose="02070309020205020404" pitchFamily="49" charset="0"/>
                <a:cs typeface="Courier New" panose="02070309020205020404" pitchFamily="49" charset="0"/>
              </a:rPr>
              <a:t>context</a:t>
            </a:r>
            <a:r>
              <a:rPr lang="en-US" sz="1600" b="1" dirty="0" err="1">
                <a:solidFill>
                  <a:srgbClr val="CF222E"/>
                </a:solidFill>
                <a:effectLst/>
                <a:latin typeface="Courier New" panose="02070309020205020404" pitchFamily="49" charset="0"/>
                <a:cs typeface="Courier New" panose="02070309020205020404" pitchFamily="49" charset="0"/>
              </a:rPr>
              <a:t>.</a:t>
            </a:r>
            <a:r>
              <a:rPr lang="en-US" sz="1600" b="1" dirty="0" err="1">
                <a:solidFill>
                  <a:srgbClr val="1F2328"/>
                </a:solidFill>
                <a:effectLst/>
                <a:latin typeface="Courier New" panose="02070309020205020404" pitchFamily="49" charset="0"/>
                <a:cs typeface="Courier New" panose="02070309020205020404" pitchFamily="49" charset="0"/>
              </a:rPr>
              <a:t>CallActivityAsync</a:t>
            </a:r>
            <a:r>
              <a:rPr lang="en-US" sz="1600" b="1" dirty="0">
                <a:solidFill>
                  <a:srgbClr val="1F2328"/>
                </a:solidFill>
                <a:effectLst/>
                <a:latin typeface="Courier New" panose="02070309020205020404" pitchFamily="49" charset="0"/>
                <a:cs typeface="Courier New" panose="02070309020205020404" pitchFamily="49" charset="0"/>
              </a:rPr>
              <a:t>(</a:t>
            </a:r>
            <a:r>
              <a:rPr lang="en-US" sz="1600" b="1" dirty="0">
                <a:solidFill>
                  <a:srgbClr val="0A3069"/>
                </a:solidFill>
                <a:effectLst/>
                <a:latin typeface="Courier New" panose="02070309020205020404" pitchFamily="49" charset="0"/>
                <a:cs typeface="Courier New" panose="02070309020205020404" pitchFamily="49" charset="0"/>
              </a:rPr>
              <a:t>"</a:t>
            </a:r>
            <a:r>
              <a:rPr lang="en-US" sz="1600" b="1" dirty="0" err="1">
                <a:solidFill>
                  <a:srgbClr val="0A3069"/>
                </a:solidFill>
                <a:effectLst/>
                <a:latin typeface="Courier New" panose="02070309020205020404" pitchFamily="49" charset="0"/>
                <a:cs typeface="Courier New" panose="02070309020205020404" pitchFamily="49" charset="0"/>
              </a:rPr>
              <a:t>RequestApproval</a:t>
            </a:r>
            <a:r>
              <a:rPr lang="en-US" sz="1600" b="1" dirty="0">
                <a:solidFill>
                  <a:srgbClr val="0A3069"/>
                </a:solidFill>
                <a:effectLst/>
                <a:latin typeface="Courier New" panose="02070309020205020404" pitchFamily="49" charset="0"/>
                <a:cs typeface="Courier New" panose="02070309020205020404" pitchFamily="49" charset="0"/>
              </a:rPr>
              <a:t>"</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a:solidFill>
                  <a:srgbClr val="953800"/>
                </a:solidFill>
                <a:effectLst/>
                <a:latin typeface="Courier New" panose="02070309020205020404" pitchFamily="49" charset="0"/>
                <a:cs typeface="Courier New" panose="02070309020205020404" pitchFamily="49" charset="0"/>
              </a:rPr>
              <a:t>order</a:t>
            </a:r>
            <a:r>
              <a:rPr lang="en-US" sz="1600" b="1" dirty="0">
                <a:solidFill>
                  <a:srgbClr val="1F2328"/>
                </a:solidFill>
                <a:effectLst/>
                <a:latin typeface="Courier New" panose="02070309020205020404" pitchFamily="49" charset="0"/>
                <a:cs typeface="Courier New" panose="02070309020205020404" pitchFamily="49" charset="0"/>
              </a:rPr>
              <a:t>);</a:t>
            </a:r>
          </a:p>
          <a:p>
            <a:br>
              <a:rPr lang="en-US" sz="1600" b="1" dirty="0">
                <a:solidFill>
                  <a:srgbClr val="1F2328"/>
                </a:solidFill>
                <a:effectLst/>
                <a:latin typeface="Courier New" panose="02070309020205020404" pitchFamily="49" charset="0"/>
                <a:cs typeface="Courier New" panose="02070309020205020404" pitchFamily="49" charset="0"/>
              </a:rPr>
            </a:br>
            <a:r>
              <a:rPr lang="en-US" sz="1600" b="1" dirty="0">
                <a:solidFill>
                  <a:srgbClr val="6E7781"/>
                </a:solidFill>
                <a:effectLst/>
                <a:latin typeface="Courier New" panose="02070309020205020404" pitchFamily="49" charset="0"/>
                <a:cs typeface="Courier New" panose="02070309020205020404" pitchFamily="49" charset="0"/>
              </a:rPr>
              <a:t>// Pause and wait for a human to approve the order</a:t>
            </a:r>
            <a:endParaRPr lang="en-US" sz="1600" b="1" dirty="0">
              <a:solidFill>
                <a:srgbClr val="1F2328"/>
              </a:solidFill>
              <a:effectLst/>
              <a:latin typeface="Courier New" panose="02070309020205020404" pitchFamily="49" charset="0"/>
              <a:cs typeface="Courier New" panose="02070309020205020404" pitchFamily="49" charset="0"/>
            </a:endParaRPr>
          </a:p>
          <a:p>
            <a:r>
              <a:rPr lang="en-US" sz="1600" b="1" dirty="0">
                <a:solidFill>
                  <a:srgbClr val="1F2328"/>
                </a:solidFill>
                <a:effectLst/>
                <a:latin typeface="Courier New" panose="02070309020205020404" pitchFamily="49" charset="0"/>
                <a:cs typeface="Courier New" panose="02070309020205020404" pitchFamily="49" charset="0"/>
              </a:rPr>
              <a:t>var </a:t>
            </a:r>
            <a:r>
              <a:rPr lang="en-US" sz="1600" b="1" dirty="0" err="1">
                <a:solidFill>
                  <a:srgbClr val="1F2328"/>
                </a:solidFill>
                <a:effectLst/>
                <a:latin typeface="Courier New" panose="02070309020205020404" pitchFamily="49" charset="0"/>
                <a:cs typeface="Courier New" panose="02070309020205020404" pitchFamily="49" charset="0"/>
              </a:rPr>
              <a:t>approvalResult</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a:solidFill>
                  <a:srgbClr val="CF222E"/>
                </a:solidFill>
                <a:effectLst/>
                <a:latin typeface="Courier New" panose="02070309020205020404" pitchFamily="49" charset="0"/>
                <a:cs typeface="Courier New" panose="02070309020205020404" pitchFamily="49" charset="0"/>
              </a:rPr>
              <a:t>=</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a:solidFill>
                  <a:srgbClr val="CF222E"/>
                </a:solidFill>
                <a:effectLst/>
                <a:latin typeface="Courier New" panose="02070309020205020404" pitchFamily="49" charset="0"/>
                <a:cs typeface="Courier New" panose="02070309020205020404" pitchFamily="49" charset="0"/>
              </a:rPr>
              <a:t>await</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err="1">
                <a:solidFill>
                  <a:srgbClr val="953800"/>
                </a:solidFill>
                <a:effectLst/>
                <a:latin typeface="Courier New" panose="02070309020205020404" pitchFamily="49" charset="0"/>
                <a:cs typeface="Courier New" panose="02070309020205020404" pitchFamily="49" charset="0"/>
              </a:rPr>
              <a:t>context</a:t>
            </a:r>
            <a:r>
              <a:rPr lang="en-US" sz="1600" b="1" dirty="0" err="1">
                <a:solidFill>
                  <a:srgbClr val="CF222E"/>
                </a:solidFill>
                <a:effectLst/>
                <a:latin typeface="Courier New" panose="02070309020205020404" pitchFamily="49" charset="0"/>
                <a:cs typeface="Courier New" panose="02070309020205020404" pitchFamily="49" charset="0"/>
              </a:rPr>
              <a:t>.</a:t>
            </a:r>
            <a:r>
              <a:rPr lang="en-US" sz="1600" b="1" dirty="0" err="1">
                <a:solidFill>
                  <a:srgbClr val="1F2328"/>
                </a:solidFill>
                <a:effectLst/>
                <a:latin typeface="Courier New" panose="02070309020205020404" pitchFamily="49" charset="0"/>
                <a:cs typeface="Courier New" panose="02070309020205020404" pitchFamily="49" charset="0"/>
              </a:rPr>
              <a:t>WaitForExternalEventAsync</a:t>
            </a:r>
            <a:r>
              <a:rPr lang="en-US" sz="1600" b="1" dirty="0">
                <a:solidFill>
                  <a:srgbClr val="1F2328"/>
                </a:solidFill>
                <a:effectLst/>
                <a:latin typeface="Courier New" panose="02070309020205020404" pitchFamily="49" charset="0"/>
                <a:cs typeface="Courier New" panose="02070309020205020404" pitchFamily="49" charset="0"/>
              </a:rPr>
              <a:t>&lt;</a:t>
            </a:r>
            <a:r>
              <a:rPr lang="en-US" sz="1600" b="1" dirty="0" err="1">
                <a:solidFill>
                  <a:srgbClr val="1F2328"/>
                </a:solidFill>
                <a:effectLst/>
                <a:latin typeface="Courier New" panose="02070309020205020404" pitchFamily="49" charset="0"/>
                <a:cs typeface="Courier New" panose="02070309020205020404" pitchFamily="49" charset="0"/>
              </a:rPr>
              <a:t>ApprovalResult</a:t>
            </a:r>
            <a:r>
              <a:rPr lang="en-US" sz="1600" b="1" dirty="0">
                <a:solidFill>
                  <a:srgbClr val="1F2328"/>
                </a:solidFill>
                <a:effectLst/>
                <a:latin typeface="Courier New" panose="02070309020205020404" pitchFamily="49" charset="0"/>
                <a:cs typeface="Courier New" panose="02070309020205020404" pitchFamily="49" charset="0"/>
              </a:rPr>
              <a:t>&gt;(</a:t>
            </a:r>
          </a:p>
          <a:p>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err="1">
                <a:solidFill>
                  <a:srgbClr val="1F2328"/>
                </a:solidFill>
                <a:effectLst/>
                <a:latin typeface="Courier New" panose="02070309020205020404" pitchFamily="49" charset="0"/>
                <a:cs typeface="Courier New" panose="02070309020205020404" pitchFamily="49" charset="0"/>
              </a:rPr>
              <a:t>eventName</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a:solidFill>
                  <a:srgbClr val="0A3069"/>
                </a:solidFill>
                <a:effectLst/>
                <a:latin typeface="Courier New" panose="02070309020205020404" pitchFamily="49" charset="0"/>
                <a:cs typeface="Courier New" panose="02070309020205020404" pitchFamily="49" charset="0"/>
              </a:rPr>
              <a:t>"</a:t>
            </a:r>
            <a:r>
              <a:rPr lang="en-US" sz="1600" b="1" dirty="0" err="1">
                <a:solidFill>
                  <a:srgbClr val="0A3069"/>
                </a:solidFill>
                <a:effectLst/>
                <a:latin typeface="Courier New" panose="02070309020205020404" pitchFamily="49" charset="0"/>
                <a:cs typeface="Courier New" panose="02070309020205020404" pitchFamily="49" charset="0"/>
              </a:rPr>
              <a:t>ManagerApproval</a:t>
            </a:r>
            <a:r>
              <a:rPr lang="en-US" sz="1600" b="1" dirty="0">
                <a:solidFill>
                  <a:srgbClr val="0A3069"/>
                </a:solidFill>
                <a:effectLst/>
                <a:latin typeface="Courier New" panose="02070309020205020404" pitchFamily="49" charset="0"/>
                <a:cs typeface="Courier New" panose="02070309020205020404" pitchFamily="49" charset="0"/>
              </a:rPr>
              <a:t>"</a:t>
            </a:r>
            <a:r>
              <a:rPr lang="en-US" sz="1600" b="1" dirty="0">
                <a:solidFill>
                  <a:srgbClr val="1F2328"/>
                </a:solidFill>
                <a:effectLst/>
                <a:latin typeface="Courier New" panose="02070309020205020404" pitchFamily="49" charset="0"/>
                <a:cs typeface="Courier New" panose="02070309020205020404" pitchFamily="49" charset="0"/>
              </a:rPr>
              <a:t>,</a:t>
            </a:r>
          </a:p>
          <a:p>
            <a:r>
              <a:rPr lang="en-US" sz="1600" b="1" dirty="0">
                <a:solidFill>
                  <a:srgbClr val="1F2328"/>
                </a:solidFill>
                <a:effectLst/>
                <a:latin typeface="Courier New" panose="02070309020205020404" pitchFamily="49" charset="0"/>
                <a:cs typeface="Courier New" panose="02070309020205020404" pitchFamily="49" charset="0"/>
              </a:rPr>
              <a:t>    timeout: </a:t>
            </a:r>
            <a:r>
              <a:rPr lang="en-US" sz="1600" b="1" dirty="0" err="1">
                <a:solidFill>
                  <a:srgbClr val="1F2328"/>
                </a:solidFill>
                <a:effectLst/>
                <a:latin typeface="Courier New" panose="02070309020205020404" pitchFamily="49" charset="0"/>
                <a:cs typeface="Courier New" panose="02070309020205020404" pitchFamily="49" charset="0"/>
              </a:rPr>
              <a:t>TimeSpan</a:t>
            </a:r>
            <a:r>
              <a:rPr lang="en-US" sz="1600" b="1" dirty="0" err="1">
                <a:solidFill>
                  <a:srgbClr val="CF222E"/>
                </a:solidFill>
                <a:effectLst/>
                <a:latin typeface="Courier New" panose="02070309020205020404" pitchFamily="49" charset="0"/>
                <a:cs typeface="Courier New" panose="02070309020205020404" pitchFamily="49" charset="0"/>
              </a:rPr>
              <a:t>.</a:t>
            </a:r>
            <a:r>
              <a:rPr lang="en-US" sz="1600" b="1" dirty="0" err="1">
                <a:solidFill>
                  <a:srgbClr val="1F2328"/>
                </a:solidFill>
                <a:effectLst/>
                <a:latin typeface="Courier New" panose="02070309020205020404" pitchFamily="49" charset="0"/>
                <a:cs typeface="Courier New" panose="02070309020205020404" pitchFamily="49" charset="0"/>
              </a:rPr>
              <a:t>FromDays</a:t>
            </a:r>
            <a:r>
              <a:rPr lang="en-US" sz="1600" b="1" dirty="0">
                <a:solidFill>
                  <a:srgbClr val="1F2328"/>
                </a:solidFill>
                <a:effectLst/>
                <a:latin typeface="Courier New" panose="02070309020205020404" pitchFamily="49" charset="0"/>
                <a:cs typeface="Courier New" panose="02070309020205020404" pitchFamily="49" charset="0"/>
              </a:rPr>
              <a:t>(</a:t>
            </a:r>
            <a:r>
              <a:rPr lang="en-US" sz="1600" b="1" dirty="0">
                <a:solidFill>
                  <a:srgbClr val="0550AE"/>
                </a:solidFill>
                <a:effectLst/>
                <a:latin typeface="Courier New" panose="02070309020205020404" pitchFamily="49" charset="0"/>
                <a:cs typeface="Courier New" panose="02070309020205020404" pitchFamily="49" charset="0"/>
              </a:rPr>
              <a:t>3</a:t>
            </a:r>
            <a:r>
              <a:rPr lang="en-US" sz="1600" b="1" dirty="0">
                <a:solidFill>
                  <a:srgbClr val="1F2328"/>
                </a:solidFill>
                <a:effectLst/>
                <a:latin typeface="Courier New" panose="02070309020205020404" pitchFamily="49" charset="0"/>
                <a:cs typeface="Courier New" panose="02070309020205020404" pitchFamily="49" charset="0"/>
              </a:rPr>
              <a:t>));</a:t>
            </a:r>
          </a:p>
          <a:p>
            <a:endParaRPr lang="en-US" sz="1600" b="1" dirty="0">
              <a:solidFill>
                <a:srgbClr val="1F2328"/>
              </a:solidFill>
              <a:effectLst/>
              <a:latin typeface="Courier New" panose="02070309020205020404" pitchFamily="49" charset="0"/>
              <a:cs typeface="Courier New" panose="02070309020205020404" pitchFamily="49" charset="0"/>
            </a:endParaRPr>
          </a:p>
          <a:p>
            <a:r>
              <a:rPr lang="en-US" sz="1600" b="1" dirty="0">
                <a:solidFill>
                  <a:srgbClr val="CF222E"/>
                </a:solidFill>
                <a:effectLst/>
                <a:latin typeface="Courier New" panose="02070309020205020404" pitchFamily="49" charset="0"/>
                <a:cs typeface="Courier New" panose="02070309020205020404" pitchFamily="49" charset="0"/>
              </a:rPr>
              <a:t>if</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err="1">
                <a:solidFill>
                  <a:srgbClr val="1F2328"/>
                </a:solidFill>
                <a:effectLst/>
                <a:latin typeface="Courier New" panose="02070309020205020404" pitchFamily="49" charset="0"/>
                <a:cs typeface="Courier New" panose="02070309020205020404" pitchFamily="49" charset="0"/>
              </a:rPr>
              <a:t>approvalResult</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a:solidFill>
                  <a:srgbClr val="CF222E"/>
                </a:solidFill>
                <a:effectLst/>
                <a:latin typeface="Courier New" panose="02070309020205020404" pitchFamily="49" charset="0"/>
                <a:cs typeface="Courier New" panose="02070309020205020404" pitchFamily="49" charset="0"/>
              </a:rPr>
              <a:t>==</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err="1">
                <a:solidFill>
                  <a:srgbClr val="1F2328"/>
                </a:solidFill>
                <a:effectLst/>
                <a:latin typeface="Courier New" panose="02070309020205020404" pitchFamily="49" charset="0"/>
                <a:cs typeface="Courier New" panose="02070309020205020404" pitchFamily="49" charset="0"/>
              </a:rPr>
              <a:t>ApprovalResult</a:t>
            </a:r>
            <a:r>
              <a:rPr lang="en-US" sz="1600" b="1" dirty="0" err="1">
                <a:solidFill>
                  <a:srgbClr val="CF222E"/>
                </a:solidFill>
                <a:effectLst/>
                <a:latin typeface="Courier New" panose="02070309020205020404" pitchFamily="49" charset="0"/>
                <a:cs typeface="Courier New" panose="02070309020205020404" pitchFamily="49" charset="0"/>
              </a:rPr>
              <a:t>.</a:t>
            </a:r>
            <a:r>
              <a:rPr lang="en-US" sz="1600" b="1" dirty="0" err="1">
                <a:solidFill>
                  <a:srgbClr val="1F2328"/>
                </a:solidFill>
                <a:effectLst/>
                <a:latin typeface="Courier New" panose="02070309020205020404" pitchFamily="49" charset="0"/>
                <a:cs typeface="Courier New" panose="02070309020205020404" pitchFamily="49" charset="0"/>
              </a:rPr>
              <a:t>Rejected</a:t>
            </a:r>
            <a:r>
              <a:rPr lang="en-US" sz="1600" b="1" dirty="0">
                <a:solidFill>
                  <a:srgbClr val="1F2328"/>
                </a:solidFill>
                <a:effectLst/>
                <a:latin typeface="Courier New" panose="02070309020205020404" pitchFamily="49" charset="0"/>
                <a:cs typeface="Courier New" panose="02070309020205020404" pitchFamily="49" charset="0"/>
              </a:rPr>
              <a:t>)</a:t>
            </a:r>
          </a:p>
          <a:p>
            <a:r>
              <a:rPr lang="en-US" sz="1600" b="1" dirty="0">
                <a:solidFill>
                  <a:srgbClr val="1F2328"/>
                </a:solidFill>
                <a:effectLst/>
                <a:latin typeface="Courier New" panose="02070309020205020404" pitchFamily="49" charset="0"/>
                <a:cs typeface="Courier New" panose="02070309020205020404" pitchFamily="49" charset="0"/>
              </a:rPr>
              <a:t>{</a:t>
            </a:r>
          </a:p>
          <a:p>
            <a:r>
              <a:rPr lang="en-US" sz="1600" b="1" dirty="0">
                <a:solidFill>
                  <a:srgbClr val="6E7781"/>
                </a:solidFill>
                <a:effectLst/>
                <a:latin typeface="Courier New" panose="02070309020205020404" pitchFamily="49" charset="0"/>
                <a:cs typeface="Courier New" panose="02070309020205020404" pitchFamily="49" charset="0"/>
              </a:rPr>
              <a:t>    // The order was rejected, end the workflow here</a:t>
            </a:r>
            <a:endParaRPr lang="en-US" sz="1600" b="1" dirty="0">
              <a:solidFill>
                <a:srgbClr val="1F2328"/>
              </a:solidFill>
              <a:effectLst/>
              <a:latin typeface="Courier New" panose="02070309020205020404" pitchFamily="49" charset="0"/>
              <a:cs typeface="Courier New" panose="02070309020205020404" pitchFamily="49" charset="0"/>
            </a:endParaRPr>
          </a:p>
          <a:p>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a:solidFill>
                  <a:srgbClr val="CF222E"/>
                </a:solidFill>
                <a:effectLst/>
                <a:latin typeface="Courier New" panose="02070309020205020404" pitchFamily="49" charset="0"/>
                <a:cs typeface="Courier New" panose="02070309020205020404" pitchFamily="49" charset="0"/>
              </a:rPr>
              <a:t>return</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a:solidFill>
                  <a:srgbClr val="CF222E"/>
                </a:solidFill>
                <a:effectLst/>
                <a:latin typeface="Courier New" panose="02070309020205020404" pitchFamily="49" charset="0"/>
                <a:cs typeface="Courier New" panose="02070309020205020404" pitchFamily="49" charset="0"/>
              </a:rPr>
              <a:t>new</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err="1">
                <a:solidFill>
                  <a:srgbClr val="1F2328"/>
                </a:solidFill>
                <a:effectLst/>
                <a:latin typeface="Courier New" panose="02070309020205020404" pitchFamily="49" charset="0"/>
                <a:cs typeface="Courier New" panose="02070309020205020404" pitchFamily="49" charset="0"/>
              </a:rPr>
              <a:t>OrderResult</a:t>
            </a:r>
            <a:r>
              <a:rPr lang="en-US" sz="1600" b="1" dirty="0">
                <a:solidFill>
                  <a:srgbClr val="1F2328"/>
                </a:solidFill>
                <a:effectLst/>
                <a:latin typeface="Courier New" panose="02070309020205020404" pitchFamily="49" charset="0"/>
                <a:cs typeface="Courier New" panose="02070309020205020404" pitchFamily="49" charset="0"/>
              </a:rPr>
              <a:t>(Processed: </a:t>
            </a:r>
            <a:r>
              <a:rPr lang="en-US" sz="1600" b="1" dirty="0">
                <a:solidFill>
                  <a:srgbClr val="CF222E"/>
                </a:solidFill>
                <a:effectLst/>
                <a:latin typeface="Courier New" panose="02070309020205020404" pitchFamily="49" charset="0"/>
                <a:cs typeface="Courier New" panose="02070309020205020404" pitchFamily="49" charset="0"/>
              </a:rPr>
              <a:t>false</a:t>
            </a:r>
            <a:r>
              <a:rPr lang="en-US" sz="1600" b="1" dirty="0">
                <a:solidFill>
                  <a:srgbClr val="1F2328"/>
                </a:solidFill>
                <a:effectLst/>
                <a:latin typeface="Courier New" panose="02070309020205020404" pitchFamily="49" charset="0"/>
                <a:cs typeface="Courier New" panose="02070309020205020404" pitchFamily="49" charset="0"/>
              </a:rPr>
              <a:t>);</a:t>
            </a:r>
          </a:p>
          <a:p>
            <a:r>
              <a:rPr lang="en-US" sz="1600" b="1" dirty="0">
                <a:solidFill>
                  <a:srgbClr val="1F2328"/>
                </a:solidFill>
                <a:effectLst/>
                <a:latin typeface="Courier New" panose="02070309020205020404" pitchFamily="49" charset="0"/>
                <a:cs typeface="Courier New" panose="02070309020205020404" pitchFamily="49" charset="0"/>
              </a:rPr>
              <a:t>}</a:t>
            </a:r>
          </a:p>
          <a:p>
            <a:r>
              <a:rPr lang="en-US" sz="1600" b="1" dirty="0">
                <a:solidFill>
                  <a:srgbClr val="CF222E"/>
                </a:solidFill>
                <a:effectLst/>
                <a:latin typeface="Courier New" panose="02070309020205020404" pitchFamily="49" charset="0"/>
                <a:cs typeface="Courier New" panose="02070309020205020404" pitchFamily="49" charset="0"/>
              </a:rPr>
              <a:t>else</a:t>
            </a:r>
            <a:endParaRPr lang="en-US" sz="1600" b="1" dirty="0">
              <a:solidFill>
                <a:srgbClr val="1F2328"/>
              </a:solidFill>
              <a:effectLst/>
              <a:latin typeface="Courier New" panose="02070309020205020404" pitchFamily="49" charset="0"/>
              <a:cs typeface="Courier New" panose="02070309020205020404" pitchFamily="49" charset="0"/>
            </a:endParaRPr>
          </a:p>
          <a:p>
            <a:r>
              <a:rPr lang="en-US" sz="1600" b="1" dirty="0">
                <a:solidFill>
                  <a:srgbClr val="1F2328"/>
                </a:solidFill>
                <a:effectLst/>
                <a:latin typeface="Courier New" panose="02070309020205020404" pitchFamily="49" charset="0"/>
                <a:cs typeface="Courier New" panose="02070309020205020404" pitchFamily="49" charset="0"/>
              </a:rPr>
              <a:t>{</a:t>
            </a:r>
          </a:p>
          <a:p>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a:solidFill>
                  <a:srgbClr val="CF222E"/>
                </a:solidFill>
                <a:effectLst/>
                <a:latin typeface="Courier New" panose="02070309020205020404" pitchFamily="49" charset="0"/>
                <a:cs typeface="Courier New" panose="02070309020205020404" pitchFamily="49" charset="0"/>
              </a:rPr>
              <a:t>await</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err="1">
                <a:solidFill>
                  <a:srgbClr val="953800"/>
                </a:solidFill>
                <a:effectLst/>
                <a:latin typeface="Courier New" panose="02070309020205020404" pitchFamily="49" charset="0"/>
                <a:cs typeface="Courier New" panose="02070309020205020404" pitchFamily="49" charset="0"/>
              </a:rPr>
              <a:t>context</a:t>
            </a:r>
            <a:r>
              <a:rPr lang="en-US" sz="1600" b="1" dirty="0" err="1">
                <a:solidFill>
                  <a:srgbClr val="CF222E"/>
                </a:solidFill>
                <a:effectLst/>
                <a:latin typeface="Courier New" panose="02070309020205020404" pitchFamily="49" charset="0"/>
                <a:cs typeface="Courier New" panose="02070309020205020404" pitchFamily="49" charset="0"/>
              </a:rPr>
              <a:t>.</a:t>
            </a:r>
            <a:r>
              <a:rPr lang="en-US" sz="1600" b="1" dirty="0" err="1">
                <a:solidFill>
                  <a:srgbClr val="1F2328"/>
                </a:solidFill>
                <a:effectLst/>
                <a:latin typeface="Courier New" panose="02070309020205020404" pitchFamily="49" charset="0"/>
                <a:cs typeface="Courier New" panose="02070309020205020404" pitchFamily="49" charset="0"/>
              </a:rPr>
              <a:t>CallActivityAsync</a:t>
            </a:r>
            <a:r>
              <a:rPr lang="en-US" sz="1600" b="1" dirty="0">
                <a:solidFill>
                  <a:srgbClr val="1F2328"/>
                </a:solidFill>
                <a:effectLst/>
                <a:latin typeface="Courier New" panose="02070309020205020404" pitchFamily="49" charset="0"/>
                <a:cs typeface="Courier New" panose="02070309020205020404" pitchFamily="49" charset="0"/>
              </a:rPr>
              <a:t>(</a:t>
            </a:r>
            <a:r>
              <a:rPr lang="en-US" sz="1600" b="1" dirty="0">
                <a:solidFill>
                  <a:srgbClr val="0A3069"/>
                </a:solidFill>
                <a:effectLst/>
                <a:latin typeface="Courier New" panose="02070309020205020404" pitchFamily="49" charset="0"/>
                <a:cs typeface="Courier New" panose="02070309020205020404" pitchFamily="49" charset="0"/>
              </a:rPr>
              <a:t>"</a:t>
            </a:r>
            <a:r>
              <a:rPr lang="en-US" sz="1600" b="1" dirty="0" err="1">
                <a:solidFill>
                  <a:srgbClr val="0A3069"/>
                </a:solidFill>
                <a:effectLst/>
                <a:latin typeface="Courier New" panose="02070309020205020404" pitchFamily="49" charset="0"/>
                <a:cs typeface="Courier New" panose="02070309020205020404" pitchFamily="49" charset="0"/>
              </a:rPr>
              <a:t>OrderExpensiveItem</a:t>
            </a:r>
            <a:r>
              <a:rPr lang="en-US" sz="1600" b="1" dirty="0">
                <a:solidFill>
                  <a:srgbClr val="0A3069"/>
                </a:solidFill>
                <a:effectLst/>
                <a:latin typeface="Courier New" panose="02070309020205020404" pitchFamily="49" charset="0"/>
                <a:cs typeface="Courier New" panose="02070309020205020404" pitchFamily="49" charset="0"/>
              </a:rPr>
              <a:t>"</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a:solidFill>
                  <a:srgbClr val="953800"/>
                </a:solidFill>
                <a:effectLst/>
                <a:latin typeface="Courier New" panose="02070309020205020404" pitchFamily="49" charset="0"/>
                <a:cs typeface="Courier New" panose="02070309020205020404" pitchFamily="49" charset="0"/>
              </a:rPr>
              <a:t>order</a:t>
            </a:r>
            <a:r>
              <a:rPr lang="en-US" sz="1600" b="1" dirty="0">
                <a:solidFill>
                  <a:srgbClr val="1F2328"/>
                </a:solidFill>
                <a:effectLst/>
                <a:latin typeface="Courier New" panose="02070309020205020404" pitchFamily="49" charset="0"/>
                <a:cs typeface="Courier New" panose="02070309020205020404" pitchFamily="49" charset="0"/>
              </a:rPr>
              <a:t>);</a:t>
            </a:r>
          </a:p>
          <a:p>
            <a:r>
              <a:rPr lang="en-US" sz="1600" b="1" dirty="0">
                <a:solidFill>
                  <a:srgbClr val="1F2328"/>
                </a:solidFill>
                <a:effectLst/>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0295368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pic>
        <p:nvPicPr>
          <p:cNvPr id="1003" name="Google Shape;1003;p69"/>
          <p:cNvPicPr preferRelativeResize="0"/>
          <p:nvPr/>
        </p:nvPicPr>
        <p:blipFill rotWithShape="1">
          <a:blip r:embed="rId3">
            <a:alphaModFix/>
          </a:blip>
          <a:srcRect/>
          <a:stretch/>
        </p:blipFill>
        <p:spPr>
          <a:xfrm>
            <a:off x="10868615" y="137295"/>
            <a:ext cx="1080000" cy="1080000"/>
          </a:xfrm>
          <a:prstGeom prst="rect">
            <a:avLst/>
          </a:prstGeom>
          <a:noFill/>
          <a:ln>
            <a:noFill/>
          </a:ln>
        </p:spPr>
      </p:pic>
      <p:sp>
        <p:nvSpPr>
          <p:cNvPr id="1004" name="Google Shape;1004;p69"/>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a:t>Workflow Engine</a:t>
            </a:r>
            <a:endParaRPr/>
          </a:p>
        </p:txBody>
      </p:sp>
      <p:grpSp>
        <p:nvGrpSpPr>
          <p:cNvPr id="7" name="Group 6">
            <a:extLst>
              <a:ext uri="{FF2B5EF4-FFF2-40B4-BE49-F238E27FC236}">
                <a16:creationId xmlns:a16="http://schemas.microsoft.com/office/drawing/2014/main" id="{6C3FA4A8-EC19-98BF-83AD-0AFBB2D1D76C}"/>
              </a:ext>
            </a:extLst>
          </p:cNvPr>
          <p:cNvGrpSpPr/>
          <p:nvPr/>
        </p:nvGrpSpPr>
        <p:grpSpPr>
          <a:xfrm>
            <a:off x="2195772" y="2473094"/>
            <a:ext cx="7809162" cy="2780112"/>
            <a:chOff x="1721156" y="2473094"/>
            <a:chExt cx="7809162" cy="2780112"/>
          </a:xfrm>
        </p:grpSpPr>
        <p:cxnSp>
          <p:nvCxnSpPr>
            <p:cNvPr id="1008" name="Google Shape;1008;p69"/>
            <p:cNvCxnSpPr>
              <a:cxnSpLocks/>
            </p:cNvCxnSpPr>
            <p:nvPr/>
          </p:nvCxnSpPr>
          <p:spPr>
            <a:xfrm>
              <a:off x="4047631" y="3389808"/>
              <a:ext cx="1801841" cy="0"/>
            </a:xfrm>
            <a:prstGeom prst="straightConnector1">
              <a:avLst/>
            </a:prstGeom>
            <a:noFill/>
            <a:ln w="25400" cap="flat" cmpd="sng">
              <a:solidFill>
                <a:schemeClr val="dk1"/>
              </a:solidFill>
              <a:prstDash val="solid"/>
              <a:miter lim="800000"/>
              <a:headEnd type="none" w="lg" len="lg"/>
              <a:tailEnd type="triangle" w="lg" len="lg"/>
            </a:ln>
          </p:spPr>
        </p:cxnSp>
        <p:pic>
          <p:nvPicPr>
            <p:cNvPr id="1011" name="Google Shape;1011;p69"/>
            <p:cNvPicPr preferRelativeResize="0"/>
            <p:nvPr/>
          </p:nvPicPr>
          <p:blipFill rotWithShape="1">
            <a:blip r:embed="rId4">
              <a:alphaModFix/>
            </a:blip>
            <a:srcRect/>
            <a:stretch/>
          </p:blipFill>
          <p:spPr>
            <a:xfrm>
              <a:off x="8090318" y="2833094"/>
              <a:ext cx="1440000" cy="1440000"/>
            </a:xfrm>
            <a:prstGeom prst="rect">
              <a:avLst/>
            </a:prstGeom>
            <a:noFill/>
            <a:ln>
              <a:noFill/>
            </a:ln>
          </p:spPr>
        </p:pic>
        <p:cxnSp>
          <p:nvCxnSpPr>
            <p:cNvPr id="1015" name="Google Shape;1015;p69"/>
            <p:cNvCxnSpPr>
              <a:stCxn id="1010" idx="3"/>
            </p:cNvCxnSpPr>
            <p:nvPr/>
          </p:nvCxnSpPr>
          <p:spPr>
            <a:xfrm>
              <a:off x="6940035" y="3553094"/>
              <a:ext cx="1038300" cy="0"/>
            </a:xfrm>
            <a:prstGeom prst="straightConnector1">
              <a:avLst/>
            </a:prstGeom>
            <a:noFill/>
            <a:ln w="25400" cap="flat" cmpd="sng">
              <a:solidFill>
                <a:schemeClr val="dk1"/>
              </a:solidFill>
              <a:prstDash val="solid"/>
              <a:miter lim="800000"/>
              <a:headEnd type="triangle" w="lg" len="lg"/>
              <a:tailEnd type="triangle" w="lg" len="lg"/>
            </a:ln>
          </p:spPr>
        </p:cxnSp>
        <p:pic>
          <p:nvPicPr>
            <p:cNvPr id="1010" name="Google Shape;1010;p69"/>
            <p:cNvPicPr preferRelativeResize="0"/>
            <p:nvPr/>
          </p:nvPicPr>
          <p:blipFill rotWithShape="1">
            <a:blip r:embed="rId5">
              <a:alphaModFix/>
            </a:blip>
            <a:srcRect/>
            <a:stretch/>
          </p:blipFill>
          <p:spPr>
            <a:xfrm>
              <a:off x="5860035" y="3013094"/>
              <a:ext cx="1080000" cy="1080000"/>
            </a:xfrm>
            <a:prstGeom prst="rect">
              <a:avLst/>
            </a:prstGeom>
            <a:noFill/>
            <a:ln>
              <a:noFill/>
            </a:ln>
          </p:spPr>
        </p:pic>
        <p:sp>
          <p:nvSpPr>
            <p:cNvPr id="1016" name="Google Shape;1016;p69"/>
            <p:cNvSpPr txBox="1"/>
            <p:nvPr/>
          </p:nvSpPr>
          <p:spPr>
            <a:xfrm>
              <a:off x="8099777" y="4730026"/>
              <a:ext cx="1430541"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400" b="0" i="0" u="none" strike="noStrike" cap="none">
                  <a:solidFill>
                    <a:srgbClr val="121C29"/>
                  </a:solidFill>
                  <a:latin typeface="Space Grotesk"/>
                  <a:ea typeface="Space Grotesk"/>
                  <a:cs typeface="Space Grotesk"/>
                  <a:sym typeface="Space Grotesk"/>
                </a:rPr>
                <a:t>Append only state store</a:t>
              </a:r>
              <a:endParaRPr sz="1400" b="0" i="0" u="none" strike="noStrike" cap="none">
                <a:solidFill>
                  <a:srgbClr val="121C29"/>
                </a:solidFill>
                <a:latin typeface="Space Grotesk"/>
                <a:ea typeface="Space Grotesk"/>
                <a:cs typeface="Space Grotesk"/>
                <a:sym typeface="Space Grotesk"/>
              </a:endParaRPr>
            </a:p>
          </p:txBody>
        </p:sp>
        <p:sp>
          <p:nvSpPr>
            <p:cNvPr id="1017" name="Google Shape;1017;p69"/>
            <p:cNvSpPr txBox="1"/>
            <p:nvPr/>
          </p:nvSpPr>
          <p:spPr>
            <a:xfrm>
              <a:off x="5616525" y="4730026"/>
              <a:ext cx="1567020"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400" b="0" i="0" u="none" strike="noStrike" cap="none" dirty="0">
                  <a:solidFill>
                    <a:srgbClr val="121C29"/>
                  </a:solidFill>
                  <a:latin typeface="Space Grotesk"/>
                  <a:ea typeface="Space Grotesk"/>
                  <a:cs typeface="Space Grotesk"/>
                  <a:sym typeface="Space Grotesk"/>
                </a:rPr>
                <a:t>Dapr Workflow engine</a:t>
              </a:r>
              <a:endParaRPr sz="1400" b="0" i="0" u="none" strike="noStrike" cap="none" dirty="0">
                <a:solidFill>
                  <a:srgbClr val="121C29"/>
                </a:solidFill>
                <a:latin typeface="Space Grotesk"/>
                <a:ea typeface="Space Grotesk"/>
                <a:cs typeface="Space Grotesk"/>
                <a:sym typeface="Space Grotesk"/>
              </a:endParaRPr>
            </a:p>
          </p:txBody>
        </p:sp>
        <p:grpSp>
          <p:nvGrpSpPr>
            <p:cNvPr id="4" name="Group 3">
              <a:extLst>
                <a:ext uri="{FF2B5EF4-FFF2-40B4-BE49-F238E27FC236}">
                  <a16:creationId xmlns:a16="http://schemas.microsoft.com/office/drawing/2014/main" id="{C16CA45D-3B19-AE3A-490C-BB5402E8E1FB}"/>
                </a:ext>
              </a:extLst>
            </p:cNvPr>
            <p:cNvGrpSpPr/>
            <p:nvPr/>
          </p:nvGrpSpPr>
          <p:grpSpPr>
            <a:xfrm>
              <a:off x="1721156" y="2473094"/>
              <a:ext cx="2160000" cy="2780112"/>
              <a:chOff x="2661683" y="2473094"/>
              <a:chExt cx="2160000" cy="2780112"/>
            </a:xfrm>
          </p:grpSpPr>
          <p:pic>
            <p:nvPicPr>
              <p:cNvPr id="1012" name="Google Shape;1012;p69"/>
              <p:cNvPicPr preferRelativeResize="0"/>
              <p:nvPr/>
            </p:nvPicPr>
            <p:blipFill rotWithShape="1">
              <a:blip r:embed="rId6">
                <a:alphaModFix/>
              </a:blip>
              <a:srcRect/>
              <a:stretch/>
            </p:blipFill>
            <p:spPr>
              <a:xfrm>
                <a:off x="2661683" y="2473094"/>
                <a:ext cx="2160000" cy="2160000"/>
              </a:xfrm>
              <a:prstGeom prst="rect">
                <a:avLst/>
              </a:prstGeom>
              <a:noFill/>
              <a:ln>
                <a:noFill/>
              </a:ln>
            </p:spPr>
          </p:pic>
          <p:sp>
            <p:nvSpPr>
              <p:cNvPr id="1014" name="Google Shape;1014;p69"/>
              <p:cNvSpPr txBox="1"/>
              <p:nvPr/>
            </p:nvSpPr>
            <p:spPr>
              <a:xfrm>
                <a:off x="2818120" y="3382565"/>
                <a:ext cx="1773936"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dirty="0">
                    <a:solidFill>
                      <a:schemeClr val="lt1"/>
                    </a:solidFill>
                    <a:latin typeface="Space Grotesk"/>
                    <a:ea typeface="Space Grotesk"/>
                    <a:cs typeface="Space Grotesk"/>
                    <a:sym typeface="Space Grotesk"/>
                  </a:rPr>
                  <a:t>Workflow App</a:t>
                </a:r>
                <a:endParaRPr sz="1600" b="1" i="0" u="none" strike="noStrike" cap="none" dirty="0">
                  <a:solidFill>
                    <a:schemeClr val="lt1"/>
                  </a:solidFill>
                  <a:latin typeface="Space Grotesk"/>
                  <a:ea typeface="Space Grotesk"/>
                  <a:cs typeface="Space Grotesk"/>
                  <a:sym typeface="Space Grotesk"/>
                </a:endParaRPr>
              </a:p>
            </p:txBody>
          </p:sp>
          <p:sp>
            <p:nvSpPr>
              <p:cNvPr id="1018" name="Google Shape;1018;p69"/>
              <p:cNvSpPr txBox="1"/>
              <p:nvPr/>
            </p:nvSpPr>
            <p:spPr>
              <a:xfrm>
                <a:off x="2774858" y="4730026"/>
                <a:ext cx="1972212"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400" b="0" i="0" u="none" strike="noStrike" cap="none">
                    <a:solidFill>
                      <a:srgbClr val="121C29"/>
                    </a:solidFill>
                    <a:latin typeface="Space Grotesk"/>
                    <a:ea typeface="Space Grotesk"/>
                    <a:cs typeface="Space Grotesk"/>
                    <a:sym typeface="Space Grotesk"/>
                  </a:rPr>
                  <a:t>Workflow and Activity definitions</a:t>
                </a:r>
                <a:endParaRPr sz="1400" b="0" i="0" u="none" strike="noStrike" cap="none">
                  <a:solidFill>
                    <a:srgbClr val="121C29"/>
                  </a:solidFill>
                  <a:latin typeface="Space Grotesk"/>
                  <a:ea typeface="Space Grotesk"/>
                  <a:cs typeface="Space Grotesk"/>
                  <a:sym typeface="Space Grotesk"/>
                </a:endParaRPr>
              </a:p>
            </p:txBody>
          </p:sp>
        </p:grpSp>
        <p:sp>
          <p:nvSpPr>
            <p:cNvPr id="2" name="Google Shape;1017;p69">
              <a:extLst>
                <a:ext uri="{FF2B5EF4-FFF2-40B4-BE49-F238E27FC236}">
                  <a16:creationId xmlns:a16="http://schemas.microsoft.com/office/drawing/2014/main" id="{B57E3CC4-245C-1808-AC21-1A503117C3E3}"/>
                </a:ext>
              </a:extLst>
            </p:cNvPr>
            <p:cNvSpPr txBox="1"/>
            <p:nvPr/>
          </p:nvSpPr>
          <p:spPr>
            <a:xfrm>
              <a:off x="4175101" y="2831144"/>
              <a:ext cx="156702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rgbClr val="121C29"/>
                  </a:solidFill>
                  <a:latin typeface="Space Grotesk"/>
                  <a:ea typeface="Space Grotesk"/>
                  <a:cs typeface="Space Grotesk"/>
                  <a:sym typeface="Space Grotesk"/>
                </a:rPr>
                <a:t>Schedule workflow / activity</a:t>
              </a:r>
              <a:endParaRPr sz="1200" b="0" i="0" u="none" strike="noStrike" cap="none" dirty="0">
                <a:solidFill>
                  <a:srgbClr val="121C29"/>
                </a:solidFill>
                <a:latin typeface="Space Grotesk"/>
                <a:ea typeface="Space Grotesk"/>
                <a:cs typeface="Space Grotesk"/>
                <a:sym typeface="Space Grotesk"/>
              </a:endParaRPr>
            </a:p>
          </p:txBody>
        </p:sp>
        <p:sp>
          <p:nvSpPr>
            <p:cNvPr id="3" name="Google Shape;1017;p69">
              <a:extLst>
                <a:ext uri="{FF2B5EF4-FFF2-40B4-BE49-F238E27FC236}">
                  <a16:creationId xmlns:a16="http://schemas.microsoft.com/office/drawing/2014/main" id="{8B37B2E0-6313-B6B6-ED75-897698F57F94}"/>
                </a:ext>
              </a:extLst>
            </p:cNvPr>
            <p:cNvSpPr txBox="1"/>
            <p:nvPr/>
          </p:nvSpPr>
          <p:spPr>
            <a:xfrm>
              <a:off x="4165041" y="3905801"/>
              <a:ext cx="1567020"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rgbClr val="121C29"/>
                  </a:solidFill>
                  <a:latin typeface="Space Grotesk"/>
                  <a:ea typeface="Space Grotesk"/>
                  <a:cs typeface="Space Grotesk"/>
                  <a:sym typeface="Space Grotesk"/>
                </a:rPr>
                <a:t>Return results</a:t>
              </a:r>
              <a:endParaRPr sz="1200" b="0" i="0" u="none" strike="noStrike" cap="none" dirty="0">
                <a:solidFill>
                  <a:srgbClr val="121C29"/>
                </a:solidFill>
                <a:latin typeface="Space Grotesk"/>
                <a:ea typeface="Space Grotesk"/>
                <a:cs typeface="Space Grotesk"/>
                <a:sym typeface="Space Grotesk"/>
              </a:endParaRPr>
            </a:p>
          </p:txBody>
        </p:sp>
        <p:cxnSp>
          <p:nvCxnSpPr>
            <p:cNvPr id="6" name="Google Shape;1008;p69">
              <a:extLst>
                <a:ext uri="{FF2B5EF4-FFF2-40B4-BE49-F238E27FC236}">
                  <a16:creationId xmlns:a16="http://schemas.microsoft.com/office/drawing/2014/main" id="{04E40C7D-A005-3114-6FAB-662B443E3A27}"/>
                </a:ext>
              </a:extLst>
            </p:cNvPr>
            <p:cNvCxnSpPr>
              <a:cxnSpLocks/>
            </p:cNvCxnSpPr>
            <p:nvPr/>
          </p:nvCxnSpPr>
          <p:spPr>
            <a:xfrm flipH="1">
              <a:off x="4008444" y="3757933"/>
              <a:ext cx="1801841" cy="0"/>
            </a:xfrm>
            <a:prstGeom prst="straightConnector1">
              <a:avLst/>
            </a:prstGeom>
            <a:noFill/>
            <a:ln w="25400" cap="flat" cmpd="sng">
              <a:solidFill>
                <a:schemeClr val="dk1"/>
              </a:solidFill>
              <a:prstDash val="solid"/>
              <a:miter lim="800000"/>
              <a:headEnd type="none" w="lg" len="lg"/>
              <a:tailEnd type="triangle" w="lg" len="lg"/>
            </a:ln>
          </p:spPr>
        </p:cxnSp>
      </p:grpSp>
      <p:sp>
        <p:nvSpPr>
          <p:cNvPr id="8" name="Google Shape;1017;p69">
            <a:extLst>
              <a:ext uri="{FF2B5EF4-FFF2-40B4-BE49-F238E27FC236}">
                <a16:creationId xmlns:a16="http://schemas.microsoft.com/office/drawing/2014/main" id="{7667FA66-1142-A41F-ECB3-E5B25C7CC04D}"/>
              </a:ext>
            </a:extLst>
          </p:cNvPr>
          <p:cNvSpPr txBox="1"/>
          <p:nvPr/>
        </p:nvSpPr>
        <p:spPr>
          <a:xfrm>
            <a:off x="4603419" y="3441383"/>
            <a:ext cx="1567020"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dirty="0" err="1">
                <a:solidFill>
                  <a:srgbClr val="121C29"/>
                </a:solidFill>
                <a:latin typeface="Space Grotesk"/>
                <a:ea typeface="Space Grotesk"/>
                <a:cs typeface="Space Grotesk"/>
                <a:sym typeface="Space Grotesk"/>
              </a:rPr>
              <a:t>gRPC</a:t>
            </a:r>
            <a:r>
              <a:rPr lang="en-US" sz="1200" b="1" u="none" strike="noStrike" cap="none" dirty="0">
                <a:solidFill>
                  <a:srgbClr val="121C29"/>
                </a:solidFill>
                <a:latin typeface="Space Grotesk"/>
                <a:ea typeface="Space Grotesk"/>
                <a:cs typeface="Space Grotesk"/>
                <a:sym typeface="Space Grotesk"/>
              </a:rPr>
              <a:t> stream</a:t>
            </a:r>
            <a:endParaRPr sz="1200" b="1" u="none" strike="noStrike" cap="none" dirty="0">
              <a:solidFill>
                <a:srgbClr val="121C29"/>
              </a:solidFill>
              <a:latin typeface="Space Grotesk"/>
              <a:ea typeface="Space Grotesk"/>
              <a:cs typeface="Space Grotesk"/>
              <a:sym typeface="Space Grotesk"/>
            </a:endParaRPr>
          </a:p>
        </p:txBody>
      </p:sp>
      <p:sp>
        <p:nvSpPr>
          <p:cNvPr id="10" name="TextBox 9">
            <a:extLst>
              <a:ext uri="{FF2B5EF4-FFF2-40B4-BE49-F238E27FC236}">
                <a16:creationId xmlns:a16="http://schemas.microsoft.com/office/drawing/2014/main" id="{FBBBCF10-95F3-3D02-6232-52FCFB74D821}"/>
              </a:ext>
            </a:extLst>
          </p:cNvPr>
          <p:cNvSpPr txBox="1"/>
          <p:nvPr/>
        </p:nvSpPr>
        <p:spPr>
          <a:xfrm>
            <a:off x="486538" y="1603987"/>
            <a:ext cx="7830147" cy="307777"/>
          </a:xfrm>
          <a:prstGeom prst="rect">
            <a:avLst/>
          </a:prstGeom>
          <a:noFill/>
        </p:spPr>
        <p:txBody>
          <a:bodyPr wrap="square">
            <a:spAutoFit/>
          </a:bodyPr>
          <a:lstStyle/>
          <a:p>
            <a:pPr marL="0" marR="0" lvl="0" indent="0" algn="l" rtl="0">
              <a:lnSpc>
                <a:spcPct val="100000"/>
              </a:lnSpc>
              <a:spcBef>
                <a:spcPts val="1500"/>
              </a:spcBef>
              <a:spcAft>
                <a:spcPts val="0"/>
              </a:spcAft>
              <a:buClr>
                <a:srgbClr val="000000"/>
              </a:buClr>
              <a:buSzPts val="1800"/>
              <a:buFont typeface="Arial"/>
              <a:buNone/>
            </a:pPr>
            <a:r>
              <a:rPr lang="en-US" sz="1400" b="1" i="0" u="none" strike="noStrike" cap="none" dirty="0">
                <a:solidFill>
                  <a:schemeClr val="accent2"/>
                </a:solidFill>
                <a:latin typeface="Space Grotesk" pitchFamily="2" charset="0"/>
                <a:cs typeface="Space Grotesk" pitchFamily="2" charset="0"/>
                <a:sym typeface="Arial"/>
              </a:rPr>
              <a:t>POST </a:t>
            </a:r>
            <a:r>
              <a:rPr lang="en-US" sz="1400" b="0" i="0" u="none" strike="noStrike" cap="none" dirty="0">
                <a:solidFill>
                  <a:schemeClr val="dk1"/>
                </a:solidFill>
                <a:latin typeface="Space Grotesk" pitchFamily="2" charset="0"/>
                <a:cs typeface="Space Grotesk" pitchFamily="2" charset="0"/>
                <a:sym typeface="Arial"/>
              </a:rPr>
              <a:t>http://localhost:3500/v1.0-beta1/</a:t>
            </a:r>
            <a:r>
              <a:rPr lang="en-US" sz="1400" b="1" i="0" u="none" strike="noStrike" cap="none" dirty="0">
                <a:solidFill>
                  <a:schemeClr val="accent6"/>
                </a:solidFill>
                <a:latin typeface="Space Grotesk" pitchFamily="2" charset="0"/>
                <a:cs typeface="Space Grotesk" pitchFamily="2" charset="0"/>
                <a:sym typeface="Arial"/>
              </a:rPr>
              <a:t>workflows</a:t>
            </a:r>
            <a:r>
              <a:rPr lang="en-US" sz="1400" b="0" i="0" u="none" strike="noStrike" cap="none" dirty="0">
                <a:solidFill>
                  <a:schemeClr val="dk1"/>
                </a:solidFill>
                <a:latin typeface="Space Grotesk" pitchFamily="2" charset="0"/>
                <a:cs typeface="Space Grotesk" pitchFamily="2" charset="0"/>
                <a:sym typeface="Arial"/>
              </a:rPr>
              <a:t>/</a:t>
            </a:r>
            <a:r>
              <a:rPr lang="en-US" sz="1400" b="0" i="0" u="none" strike="noStrike" cap="none" dirty="0">
                <a:solidFill>
                  <a:schemeClr val="accent1"/>
                </a:solidFill>
                <a:latin typeface="Space Grotesk" pitchFamily="2" charset="0"/>
                <a:cs typeface="Space Grotesk" pitchFamily="2" charset="0"/>
                <a:sym typeface="Arial"/>
              </a:rPr>
              <a:t>dapr</a:t>
            </a:r>
            <a:r>
              <a:rPr lang="en-US" sz="1400" b="0" i="0" u="none" strike="noStrike" cap="none" dirty="0">
                <a:solidFill>
                  <a:schemeClr val="dk1"/>
                </a:solidFill>
                <a:latin typeface="Space Grotesk" pitchFamily="2" charset="0"/>
                <a:cs typeface="Space Grotesk" pitchFamily="2" charset="0"/>
                <a:sym typeface="Arial"/>
              </a:rPr>
              <a:t>/</a:t>
            </a:r>
            <a:r>
              <a:rPr lang="en-US" sz="1400" b="0" i="0" u="none" strike="noStrike" cap="none" dirty="0">
                <a:solidFill>
                  <a:schemeClr val="accent3"/>
                </a:solidFill>
                <a:latin typeface="Space Grotesk" pitchFamily="2" charset="0"/>
                <a:cs typeface="Space Grotesk" pitchFamily="2" charset="0"/>
                <a:sym typeface="Arial"/>
              </a:rPr>
              <a:t>businessprocess</a:t>
            </a:r>
            <a:r>
              <a:rPr lang="en-US" sz="1400" b="0" i="0" u="none" strike="noStrike" cap="none" dirty="0">
                <a:solidFill>
                  <a:schemeClr val="dk1"/>
                </a:solidFill>
                <a:latin typeface="Space Grotesk" pitchFamily="2" charset="0"/>
                <a:cs typeface="Space Grotesk" pitchFamily="2" charset="0"/>
                <a:sym typeface="Arial"/>
              </a:rPr>
              <a:t>/start</a:t>
            </a:r>
          </a:p>
        </p:txBody>
      </p:sp>
      <p:cxnSp>
        <p:nvCxnSpPr>
          <p:cNvPr id="11" name="Google Shape;1008;p69">
            <a:extLst>
              <a:ext uri="{FF2B5EF4-FFF2-40B4-BE49-F238E27FC236}">
                <a16:creationId xmlns:a16="http://schemas.microsoft.com/office/drawing/2014/main" id="{017214C0-E6B4-01C8-3913-9AD35DA67D47}"/>
              </a:ext>
            </a:extLst>
          </p:cNvPr>
          <p:cNvCxnSpPr>
            <a:cxnSpLocks/>
          </p:cNvCxnSpPr>
          <p:nvPr/>
        </p:nvCxnSpPr>
        <p:spPr>
          <a:xfrm>
            <a:off x="3273918" y="1946366"/>
            <a:ext cx="0" cy="461554"/>
          </a:xfrm>
          <a:prstGeom prst="straightConnector1">
            <a:avLst/>
          </a:prstGeom>
          <a:noFill/>
          <a:ln w="25400" cap="flat" cmpd="sng">
            <a:solidFill>
              <a:schemeClr val="dk1"/>
            </a:solidFill>
            <a:prstDash val="solid"/>
            <a:miter lim="800000"/>
            <a:headEnd type="none" w="lg" len="lg"/>
            <a:tailEnd type="triangle" w="lg" len="lg"/>
          </a:ln>
        </p:spPr>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pic>
        <p:nvPicPr>
          <p:cNvPr id="1023" name="Google Shape;1023;p70"/>
          <p:cNvPicPr preferRelativeResize="0"/>
          <p:nvPr/>
        </p:nvPicPr>
        <p:blipFill rotWithShape="1">
          <a:blip r:embed="rId3">
            <a:alphaModFix/>
          </a:blip>
          <a:srcRect/>
          <a:stretch/>
        </p:blipFill>
        <p:spPr>
          <a:xfrm>
            <a:off x="10868615" y="137295"/>
            <a:ext cx="1080000" cy="1080000"/>
          </a:xfrm>
          <a:prstGeom prst="rect">
            <a:avLst/>
          </a:prstGeom>
          <a:noFill/>
          <a:ln>
            <a:noFill/>
          </a:ln>
        </p:spPr>
      </p:pic>
      <p:sp>
        <p:nvSpPr>
          <p:cNvPr id="1024" name="Google Shape;1024;p70"/>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dirty="0"/>
              <a:t>Workflow Engine built on Dapr Actors</a:t>
            </a:r>
            <a:endParaRPr dirty="0"/>
          </a:p>
        </p:txBody>
      </p:sp>
      <p:grpSp>
        <p:nvGrpSpPr>
          <p:cNvPr id="1026" name="Google Shape;1026;p70"/>
          <p:cNvGrpSpPr/>
          <p:nvPr/>
        </p:nvGrpSpPr>
        <p:grpSpPr>
          <a:xfrm>
            <a:off x="1805030" y="1653480"/>
            <a:ext cx="8199484" cy="4380638"/>
            <a:chOff x="1167849" y="1649126"/>
            <a:chExt cx="8199484" cy="4380638"/>
          </a:xfrm>
        </p:grpSpPr>
        <p:sp>
          <p:nvSpPr>
            <p:cNvPr id="1027" name="Google Shape;1027;p70"/>
            <p:cNvSpPr txBox="1"/>
            <p:nvPr/>
          </p:nvSpPr>
          <p:spPr>
            <a:xfrm>
              <a:off x="2873996" y="4173004"/>
              <a:ext cx="177393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1400" b="1" i="0" u="none" strike="noStrike" cap="none">
                  <a:solidFill>
                    <a:schemeClr val="lt1"/>
                  </a:solidFill>
                  <a:latin typeface="Space Grotesk"/>
                  <a:ea typeface="Space Grotesk"/>
                  <a:cs typeface="Space Grotesk"/>
                  <a:sym typeface="Space Grotesk"/>
                </a:rPr>
                <a:t>Customer</a:t>
              </a:r>
              <a:endParaRPr sz="1400" b="1" i="0" u="none" strike="noStrike" cap="none">
                <a:solidFill>
                  <a:schemeClr val="lt1"/>
                </a:solidFill>
                <a:latin typeface="Space Grotesk"/>
                <a:ea typeface="Space Grotesk"/>
                <a:cs typeface="Space Grotesk"/>
                <a:sym typeface="Space Grotesk"/>
              </a:endParaRPr>
            </a:p>
          </p:txBody>
        </p:sp>
        <p:cxnSp>
          <p:nvCxnSpPr>
            <p:cNvPr id="1028" name="Google Shape;1028;p70"/>
            <p:cNvCxnSpPr>
              <a:stCxn id="1029" idx="3"/>
              <a:endCxn id="1030" idx="1"/>
            </p:cNvCxnSpPr>
            <p:nvPr/>
          </p:nvCxnSpPr>
          <p:spPr>
            <a:xfrm rot="10800000" flipH="1">
              <a:off x="3327849" y="3551894"/>
              <a:ext cx="1114200" cy="1200"/>
            </a:xfrm>
            <a:prstGeom prst="straightConnector1">
              <a:avLst/>
            </a:prstGeom>
            <a:noFill/>
            <a:ln w="25400" cap="flat" cmpd="sng">
              <a:solidFill>
                <a:schemeClr val="dk1"/>
              </a:solidFill>
              <a:prstDash val="solid"/>
              <a:miter lim="800000"/>
              <a:headEnd type="triangle" w="lg" len="lg"/>
              <a:tailEnd type="triangle" w="lg" len="lg"/>
            </a:ln>
          </p:spPr>
        </p:cxnSp>
        <p:pic>
          <p:nvPicPr>
            <p:cNvPr id="1031" name="Google Shape;1031;p70"/>
            <p:cNvPicPr preferRelativeResize="0"/>
            <p:nvPr/>
          </p:nvPicPr>
          <p:blipFill rotWithShape="1">
            <a:blip r:embed="rId4">
              <a:alphaModFix/>
            </a:blip>
            <a:srcRect/>
            <a:stretch/>
          </p:blipFill>
          <p:spPr>
            <a:xfrm>
              <a:off x="7927333" y="2831822"/>
              <a:ext cx="1440000" cy="1440000"/>
            </a:xfrm>
            <a:prstGeom prst="rect">
              <a:avLst/>
            </a:prstGeom>
            <a:noFill/>
            <a:ln>
              <a:noFill/>
            </a:ln>
          </p:spPr>
        </p:pic>
        <p:grpSp>
          <p:nvGrpSpPr>
            <p:cNvPr id="1032" name="Google Shape;1032;p70"/>
            <p:cNvGrpSpPr/>
            <p:nvPr/>
          </p:nvGrpSpPr>
          <p:grpSpPr>
            <a:xfrm>
              <a:off x="1167849" y="2473094"/>
              <a:ext cx="2160000" cy="2160000"/>
              <a:chOff x="756951" y="1980268"/>
              <a:chExt cx="2160000" cy="2160000"/>
            </a:xfrm>
          </p:grpSpPr>
          <p:pic>
            <p:nvPicPr>
              <p:cNvPr id="1029" name="Google Shape;1029;p70"/>
              <p:cNvPicPr preferRelativeResize="0"/>
              <p:nvPr/>
            </p:nvPicPr>
            <p:blipFill rotWithShape="1">
              <a:blip r:embed="rId5">
                <a:alphaModFix/>
              </a:blip>
              <a:srcRect/>
              <a:stretch/>
            </p:blipFill>
            <p:spPr>
              <a:xfrm>
                <a:off x="756951" y="1980268"/>
                <a:ext cx="2160000" cy="2160000"/>
              </a:xfrm>
              <a:prstGeom prst="rect">
                <a:avLst/>
              </a:prstGeom>
              <a:noFill/>
              <a:ln>
                <a:noFill/>
              </a:ln>
            </p:spPr>
          </p:pic>
          <p:sp>
            <p:nvSpPr>
              <p:cNvPr id="1033" name="Google Shape;1033;p70"/>
              <p:cNvSpPr txBox="1"/>
              <p:nvPr/>
            </p:nvSpPr>
            <p:spPr>
              <a:xfrm>
                <a:off x="913388" y="2889739"/>
                <a:ext cx="177393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400" b="1" i="0" u="none" strike="noStrike" cap="none">
                    <a:solidFill>
                      <a:schemeClr val="lt1"/>
                    </a:solidFill>
                    <a:latin typeface="Space Grotesk"/>
                    <a:ea typeface="Space Grotesk"/>
                    <a:cs typeface="Space Grotesk"/>
                    <a:sym typeface="Space Grotesk"/>
                  </a:rPr>
                  <a:t>Workflow App</a:t>
                </a:r>
                <a:endParaRPr sz="1400" b="1" i="0" u="none" strike="noStrike" cap="none">
                  <a:solidFill>
                    <a:schemeClr val="lt1"/>
                  </a:solidFill>
                  <a:latin typeface="Space Grotesk"/>
                  <a:ea typeface="Space Grotesk"/>
                  <a:cs typeface="Space Grotesk"/>
                  <a:sym typeface="Space Grotesk"/>
                </a:endParaRPr>
              </a:p>
            </p:txBody>
          </p:sp>
        </p:grpSp>
        <p:cxnSp>
          <p:nvCxnSpPr>
            <p:cNvPr id="1034" name="Google Shape;1034;p70"/>
            <p:cNvCxnSpPr/>
            <p:nvPr/>
          </p:nvCxnSpPr>
          <p:spPr>
            <a:xfrm rot="10800000" flipH="1">
              <a:off x="5287264" y="2473094"/>
              <a:ext cx="772160" cy="635866"/>
            </a:xfrm>
            <a:prstGeom prst="straightConnector1">
              <a:avLst/>
            </a:prstGeom>
            <a:noFill/>
            <a:ln w="25400" cap="flat" cmpd="sng">
              <a:solidFill>
                <a:schemeClr val="dk1"/>
              </a:solidFill>
              <a:prstDash val="solid"/>
              <a:miter lim="800000"/>
              <a:headEnd type="triangle" w="lg" len="lg"/>
              <a:tailEnd type="triangle" w="lg" len="lg"/>
            </a:ln>
          </p:spPr>
        </p:cxnSp>
        <p:pic>
          <p:nvPicPr>
            <p:cNvPr id="1030" name="Google Shape;1030;p70"/>
            <p:cNvPicPr preferRelativeResize="0"/>
            <p:nvPr/>
          </p:nvPicPr>
          <p:blipFill rotWithShape="1">
            <a:blip r:embed="rId6">
              <a:alphaModFix/>
            </a:blip>
            <a:srcRect/>
            <a:stretch/>
          </p:blipFill>
          <p:spPr>
            <a:xfrm>
              <a:off x="4441996" y="3011822"/>
              <a:ext cx="1080000" cy="1080000"/>
            </a:xfrm>
            <a:prstGeom prst="rect">
              <a:avLst/>
            </a:prstGeom>
            <a:noFill/>
            <a:ln>
              <a:noFill/>
            </a:ln>
          </p:spPr>
        </p:pic>
        <p:sp>
          <p:nvSpPr>
            <p:cNvPr id="1035" name="Google Shape;1035;p70"/>
            <p:cNvSpPr txBox="1"/>
            <p:nvPr/>
          </p:nvSpPr>
          <p:spPr>
            <a:xfrm>
              <a:off x="7988514" y="4400107"/>
              <a:ext cx="1299906"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400" b="0" i="0" u="none" strike="noStrike" cap="none">
                  <a:solidFill>
                    <a:srgbClr val="121C29"/>
                  </a:solidFill>
                  <a:latin typeface="Space Grotesk"/>
                  <a:ea typeface="Space Grotesk"/>
                  <a:cs typeface="Space Grotesk"/>
                  <a:sym typeface="Space Grotesk"/>
                </a:rPr>
                <a:t>Append only state store</a:t>
              </a:r>
              <a:endParaRPr sz="1400" b="0" i="0" u="none" strike="noStrike" cap="none">
                <a:solidFill>
                  <a:srgbClr val="121C29"/>
                </a:solidFill>
                <a:latin typeface="Space Grotesk"/>
                <a:ea typeface="Space Grotesk"/>
                <a:cs typeface="Space Grotesk"/>
                <a:sym typeface="Space Grotesk"/>
              </a:endParaRPr>
            </a:p>
          </p:txBody>
        </p:sp>
        <p:sp>
          <p:nvSpPr>
            <p:cNvPr id="1036" name="Google Shape;1036;p70"/>
            <p:cNvSpPr txBox="1"/>
            <p:nvPr/>
          </p:nvSpPr>
          <p:spPr>
            <a:xfrm>
              <a:off x="4329471" y="4187688"/>
              <a:ext cx="1299906"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400" b="0" i="0" u="none" strike="noStrike" cap="none">
                  <a:solidFill>
                    <a:srgbClr val="121C29"/>
                  </a:solidFill>
                  <a:latin typeface="Space Grotesk"/>
                  <a:ea typeface="Space Grotesk"/>
                  <a:cs typeface="Space Grotesk"/>
                  <a:sym typeface="Space Grotesk"/>
                </a:rPr>
                <a:t>Workflow engine</a:t>
              </a:r>
              <a:endParaRPr sz="1400" b="0" i="0" u="none" strike="noStrike" cap="none">
                <a:solidFill>
                  <a:srgbClr val="121C29"/>
                </a:solidFill>
                <a:latin typeface="Space Grotesk"/>
                <a:ea typeface="Space Grotesk"/>
                <a:cs typeface="Space Grotesk"/>
                <a:sym typeface="Space Grotesk"/>
              </a:endParaRPr>
            </a:p>
          </p:txBody>
        </p:sp>
        <p:pic>
          <p:nvPicPr>
            <p:cNvPr id="1037" name="Google Shape;1037;p70"/>
            <p:cNvPicPr preferRelativeResize="0"/>
            <p:nvPr/>
          </p:nvPicPr>
          <p:blipFill rotWithShape="1">
            <a:blip r:embed="rId6">
              <a:alphaModFix/>
            </a:blip>
            <a:srcRect/>
            <a:stretch/>
          </p:blipFill>
          <p:spPr>
            <a:xfrm>
              <a:off x="6015712" y="1649126"/>
              <a:ext cx="1080000" cy="1080000"/>
            </a:xfrm>
            <a:prstGeom prst="rect">
              <a:avLst/>
            </a:prstGeom>
            <a:noFill/>
            <a:ln>
              <a:noFill/>
            </a:ln>
          </p:spPr>
        </p:pic>
        <p:pic>
          <p:nvPicPr>
            <p:cNvPr id="1038" name="Google Shape;1038;p70"/>
            <p:cNvPicPr preferRelativeResize="0"/>
            <p:nvPr/>
          </p:nvPicPr>
          <p:blipFill rotWithShape="1">
            <a:blip r:embed="rId6">
              <a:alphaModFix/>
            </a:blip>
            <a:srcRect/>
            <a:stretch/>
          </p:blipFill>
          <p:spPr>
            <a:xfrm>
              <a:off x="6015712" y="4365871"/>
              <a:ext cx="1080000" cy="1080000"/>
            </a:xfrm>
            <a:prstGeom prst="rect">
              <a:avLst/>
            </a:prstGeom>
            <a:noFill/>
            <a:ln>
              <a:noFill/>
            </a:ln>
          </p:spPr>
        </p:pic>
        <p:cxnSp>
          <p:nvCxnSpPr>
            <p:cNvPr id="1039" name="Google Shape;1039;p70"/>
            <p:cNvCxnSpPr/>
            <p:nvPr/>
          </p:nvCxnSpPr>
          <p:spPr>
            <a:xfrm>
              <a:off x="5287264" y="3989839"/>
              <a:ext cx="772160" cy="635866"/>
            </a:xfrm>
            <a:prstGeom prst="straightConnector1">
              <a:avLst/>
            </a:prstGeom>
            <a:noFill/>
            <a:ln w="25400" cap="flat" cmpd="sng">
              <a:solidFill>
                <a:schemeClr val="dk1"/>
              </a:solidFill>
              <a:prstDash val="solid"/>
              <a:miter lim="800000"/>
              <a:headEnd type="triangle" w="lg" len="lg"/>
              <a:tailEnd type="triangle" w="lg" len="lg"/>
            </a:ln>
          </p:spPr>
        </p:cxnSp>
        <p:sp>
          <p:nvSpPr>
            <p:cNvPr id="1040" name="Google Shape;1040;p70"/>
            <p:cNvSpPr txBox="1"/>
            <p:nvPr/>
          </p:nvSpPr>
          <p:spPr>
            <a:xfrm>
              <a:off x="5905759" y="2781010"/>
              <a:ext cx="1299906"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400" b="0" i="0" u="none" strike="noStrike" cap="none">
                  <a:solidFill>
                    <a:srgbClr val="121C29"/>
                  </a:solidFill>
                  <a:latin typeface="Space Grotesk"/>
                  <a:ea typeface="Space Grotesk"/>
                  <a:cs typeface="Space Grotesk"/>
                  <a:sym typeface="Space Grotesk"/>
                </a:rPr>
                <a:t>Orchestrator Actor</a:t>
              </a:r>
              <a:endParaRPr sz="1400" b="0" i="0" u="none" strike="noStrike" cap="none">
                <a:solidFill>
                  <a:srgbClr val="121C29"/>
                </a:solidFill>
                <a:latin typeface="Space Grotesk"/>
                <a:ea typeface="Space Grotesk"/>
                <a:cs typeface="Space Grotesk"/>
                <a:sym typeface="Space Grotesk"/>
              </a:endParaRPr>
            </a:p>
          </p:txBody>
        </p:sp>
        <p:sp>
          <p:nvSpPr>
            <p:cNvPr id="1041" name="Google Shape;1041;p70"/>
            <p:cNvSpPr txBox="1"/>
            <p:nvPr/>
          </p:nvSpPr>
          <p:spPr>
            <a:xfrm>
              <a:off x="5905759" y="5506584"/>
              <a:ext cx="1299906"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400" b="0" i="0" u="none" strike="noStrike" cap="none">
                  <a:solidFill>
                    <a:srgbClr val="121C29"/>
                  </a:solidFill>
                  <a:latin typeface="Space Grotesk"/>
                  <a:ea typeface="Space Grotesk"/>
                  <a:cs typeface="Space Grotesk"/>
                  <a:sym typeface="Space Grotesk"/>
                </a:rPr>
                <a:t>Activity</a:t>
              </a:r>
              <a:br>
                <a:rPr lang="en-US" sz="1400" b="0" i="0" u="none" strike="noStrike" cap="none">
                  <a:solidFill>
                    <a:srgbClr val="121C29"/>
                  </a:solidFill>
                  <a:latin typeface="Space Grotesk"/>
                  <a:ea typeface="Space Grotesk"/>
                  <a:cs typeface="Space Grotesk"/>
                  <a:sym typeface="Space Grotesk"/>
                </a:rPr>
              </a:br>
              <a:r>
                <a:rPr lang="en-US" sz="1400" b="0" i="0" u="none" strike="noStrike" cap="none">
                  <a:solidFill>
                    <a:srgbClr val="121C29"/>
                  </a:solidFill>
                  <a:latin typeface="Space Grotesk"/>
                  <a:ea typeface="Space Grotesk"/>
                  <a:cs typeface="Space Grotesk"/>
                  <a:sym typeface="Space Grotesk"/>
                </a:rPr>
                <a:t>Actor</a:t>
              </a:r>
              <a:endParaRPr sz="1400" b="0" i="0" u="none" strike="noStrike" cap="none">
                <a:solidFill>
                  <a:srgbClr val="121C29"/>
                </a:solidFill>
                <a:latin typeface="Space Grotesk"/>
                <a:ea typeface="Space Grotesk"/>
                <a:cs typeface="Space Grotesk"/>
                <a:sym typeface="Space Grotesk"/>
              </a:endParaRPr>
            </a:p>
          </p:txBody>
        </p:sp>
        <p:cxnSp>
          <p:nvCxnSpPr>
            <p:cNvPr id="1042" name="Google Shape;1042;p70"/>
            <p:cNvCxnSpPr/>
            <p:nvPr/>
          </p:nvCxnSpPr>
          <p:spPr>
            <a:xfrm>
              <a:off x="7066269" y="2471906"/>
              <a:ext cx="772160" cy="635866"/>
            </a:xfrm>
            <a:prstGeom prst="straightConnector1">
              <a:avLst/>
            </a:prstGeom>
            <a:noFill/>
            <a:ln w="25400" cap="flat" cmpd="sng">
              <a:solidFill>
                <a:schemeClr val="dk1"/>
              </a:solidFill>
              <a:prstDash val="solid"/>
              <a:miter lim="800000"/>
              <a:headEnd type="triangle" w="lg" len="lg"/>
              <a:tailEnd type="triangle" w="lg" len="lg"/>
            </a:ln>
          </p:spPr>
        </p:cxnSp>
        <p:cxnSp>
          <p:nvCxnSpPr>
            <p:cNvPr id="1043" name="Google Shape;1043;p70"/>
            <p:cNvCxnSpPr/>
            <p:nvPr/>
          </p:nvCxnSpPr>
          <p:spPr>
            <a:xfrm rot="10800000" flipH="1">
              <a:off x="7059977" y="3989839"/>
              <a:ext cx="772160" cy="635866"/>
            </a:xfrm>
            <a:prstGeom prst="straightConnector1">
              <a:avLst/>
            </a:prstGeom>
            <a:noFill/>
            <a:ln w="25400" cap="flat" cmpd="sng">
              <a:solidFill>
                <a:schemeClr val="dk1"/>
              </a:solidFill>
              <a:prstDash val="solid"/>
              <a:miter lim="800000"/>
              <a:headEnd type="triangle" w="lg" len="lg"/>
              <a:tailEnd type="triangle" w="lg" len="lg"/>
            </a:ln>
          </p:spPr>
        </p:cxnSp>
      </p:grpSp>
      <p:sp>
        <p:nvSpPr>
          <p:cNvPr id="1044" name="Google Shape;1044;p70"/>
          <p:cNvSpPr txBox="1"/>
          <p:nvPr/>
        </p:nvSpPr>
        <p:spPr>
          <a:xfrm>
            <a:off x="1932100" y="4734177"/>
            <a:ext cx="1905860"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400" b="0" i="0" u="none" strike="noStrike" cap="none">
                <a:solidFill>
                  <a:srgbClr val="121C29"/>
                </a:solidFill>
                <a:latin typeface="Space Grotesk"/>
                <a:ea typeface="Space Grotesk"/>
                <a:cs typeface="Space Grotesk"/>
                <a:sym typeface="Space Grotesk"/>
              </a:rPr>
              <a:t>Workflow and Activity definitions</a:t>
            </a:r>
            <a:endParaRPr sz="1400" b="0" i="0" u="none" strike="noStrike" cap="none">
              <a:solidFill>
                <a:srgbClr val="121C29"/>
              </a:solidFill>
              <a:latin typeface="Space Grotesk"/>
              <a:ea typeface="Space Grotesk"/>
              <a:cs typeface="Space Grotesk"/>
              <a:sym typeface="Space Grotesk"/>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71"/>
          <p:cNvSpPr txBox="1">
            <a:spLocks noGrp="1"/>
          </p:cNvSpPr>
          <p:nvPr>
            <p:ph type="title"/>
          </p:nvPr>
        </p:nvSpPr>
        <p:spPr>
          <a:xfrm>
            <a:off x="185950" y="3600000"/>
            <a:ext cx="11820099" cy="92458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Workflow Demo</a:t>
            </a:r>
            <a:endParaRPr/>
          </a:p>
        </p:txBody>
      </p:sp>
      <p:sp>
        <p:nvSpPr>
          <p:cNvPr id="1050" name="Google Shape;1050;p71">
            <a:hlinkClick r:id="rId3"/>
          </p:cNvPr>
          <p:cNvSpPr txBox="1"/>
          <p:nvPr/>
        </p:nvSpPr>
        <p:spPr>
          <a:xfrm>
            <a:off x="1878329" y="5995452"/>
            <a:ext cx="8435340"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Space Grotesk"/>
                <a:ea typeface="Space Grotesk"/>
                <a:cs typeface="Space Grotesk"/>
                <a:sym typeface="Space Grotesk"/>
              </a:rPr>
              <a:t>https://docs.dapr.io/getting-started/quickstarts/workflow-quickstart/</a:t>
            </a:r>
            <a:endParaRPr sz="1800" b="0" i="0" u="none" strike="noStrike" cap="none">
              <a:solidFill>
                <a:schemeClr val="lt1"/>
              </a:solidFill>
              <a:latin typeface="Space Grotesk"/>
              <a:ea typeface="Space Grotesk"/>
              <a:cs typeface="Space Grotesk"/>
              <a:sym typeface="Space Grotesk"/>
            </a:endParaRPr>
          </a:p>
        </p:txBody>
      </p:sp>
      <p:pic>
        <p:nvPicPr>
          <p:cNvPr id="2" name="Google Shape;873;p63">
            <a:extLst>
              <a:ext uri="{FF2B5EF4-FFF2-40B4-BE49-F238E27FC236}">
                <a16:creationId xmlns:a16="http://schemas.microsoft.com/office/drawing/2014/main" id="{109D3ED0-65D6-4355-B98D-77E4139A1EB8}"/>
              </a:ext>
            </a:extLst>
          </p:cNvPr>
          <p:cNvPicPr preferRelativeResize="0"/>
          <p:nvPr/>
        </p:nvPicPr>
        <p:blipFill rotWithShape="1">
          <a:blip r:embed="rId4">
            <a:alphaModFix/>
          </a:blip>
          <a:srcRect/>
          <a:stretch/>
        </p:blipFill>
        <p:spPr>
          <a:xfrm>
            <a:off x="5195998" y="1440000"/>
            <a:ext cx="1800000" cy="18000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pic>
        <p:nvPicPr>
          <p:cNvPr id="1055" name="Google Shape;1055;p87"/>
          <p:cNvPicPr preferRelativeResize="0"/>
          <p:nvPr/>
        </p:nvPicPr>
        <p:blipFill rotWithShape="1">
          <a:blip r:embed="rId3">
            <a:alphaModFix/>
          </a:blip>
          <a:srcRect/>
          <a:stretch/>
        </p:blipFill>
        <p:spPr>
          <a:xfrm>
            <a:off x="5195998" y="1440000"/>
            <a:ext cx="1800000" cy="1800000"/>
          </a:xfrm>
          <a:prstGeom prst="rect">
            <a:avLst/>
          </a:prstGeom>
          <a:noFill/>
          <a:ln>
            <a:noFill/>
          </a:ln>
        </p:spPr>
      </p:pic>
      <p:sp>
        <p:nvSpPr>
          <p:cNvPr id="1056" name="Google Shape;1056;p87"/>
          <p:cNvSpPr txBox="1">
            <a:spLocks noGrp="1"/>
          </p:cNvSpPr>
          <p:nvPr>
            <p:ph type="title"/>
          </p:nvPr>
        </p:nvSpPr>
        <p:spPr>
          <a:xfrm>
            <a:off x="185950" y="3600000"/>
            <a:ext cx="11820099" cy="92458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Bindings API</a:t>
            </a:r>
            <a:endParaRPr/>
          </a:p>
        </p:txBody>
      </p:sp>
      <p:sp>
        <p:nvSpPr>
          <p:cNvPr id="1057" name="Google Shape;1057;p87">
            <a:hlinkClick r:id="rId4"/>
          </p:cNvPr>
          <p:cNvSpPr txBox="1"/>
          <p:nvPr/>
        </p:nvSpPr>
        <p:spPr>
          <a:xfrm>
            <a:off x="1419661" y="5995452"/>
            <a:ext cx="9352675"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Space Grotesk"/>
                <a:ea typeface="Space Grotesk"/>
                <a:cs typeface="Space Grotesk"/>
                <a:sym typeface="Space Grotesk"/>
              </a:rPr>
              <a:t>https://docs.dapr.io/developing-applications/building-blocks/configuration/</a:t>
            </a:r>
            <a:endParaRPr sz="1800" b="0" i="0" u="none" strike="noStrike" cap="none">
              <a:solidFill>
                <a:schemeClr val="dk1"/>
              </a:solidFill>
              <a:latin typeface="Space Grotesk"/>
              <a:ea typeface="Space Grotesk"/>
              <a:cs typeface="Space Grotesk"/>
              <a:sym typeface="Space Grotesk"/>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90223-F352-021F-E939-CA4167CBDDA4}"/>
            </a:ext>
          </a:extLst>
        </p:cNvPr>
        <p:cNvGrpSpPr/>
        <p:nvPr/>
      </p:nvGrpSpPr>
      <p:grpSpPr>
        <a:xfrm>
          <a:off x="0" y="0"/>
          <a:ext cx="0" cy="0"/>
          <a:chOff x="0" y="0"/>
          <a:chExt cx="0" cy="0"/>
        </a:xfrm>
      </p:grpSpPr>
      <p:pic>
        <p:nvPicPr>
          <p:cNvPr id="2" name="Google Shape;1080;p89">
            <a:extLst>
              <a:ext uri="{FF2B5EF4-FFF2-40B4-BE49-F238E27FC236}">
                <a16:creationId xmlns:a16="http://schemas.microsoft.com/office/drawing/2014/main" id="{07372F07-8931-0032-6A57-A706584133ED}"/>
              </a:ext>
            </a:extLst>
          </p:cNvPr>
          <p:cNvPicPr preferRelativeResize="0"/>
          <p:nvPr/>
        </p:nvPicPr>
        <p:blipFill rotWithShape="1">
          <a:blip r:embed="rId2">
            <a:alphaModFix/>
          </a:blip>
          <a:srcRect/>
          <a:stretch/>
        </p:blipFill>
        <p:spPr>
          <a:xfrm>
            <a:off x="2214490" y="2062373"/>
            <a:ext cx="1080000" cy="1080000"/>
          </a:xfrm>
          <a:prstGeom prst="rect">
            <a:avLst/>
          </a:prstGeom>
          <a:noFill/>
          <a:ln>
            <a:noFill/>
          </a:ln>
        </p:spPr>
      </p:pic>
      <p:sp>
        <p:nvSpPr>
          <p:cNvPr id="8" name="Title 7">
            <a:extLst>
              <a:ext uri="{FF2B5EF4-FFF2-40B4-BE49-F238E27FC236}">
                <a16:creationId xmlns:a16="http://schemas.microsoft.com/office/drawing/2014/main" id="{28A113A9-7C44-B37C-F060-5525C9EAF628}"/>
              </a:ext>
            </a:extLst>
          </p:cNvPr>
          <p:cNvSpPr>
            <a:spLocks noGrp="1"/>
          </p:cNvSpPr>
          <p:nvPr>
            <p:ph type="title"/>
          </p:nvPr>
        </p:nvSpPr>
        <p:spPr>
          <a:xfrm>
            <a:off x="196754" y="214127"/>
            <a:ext cx="11820099" cy="924588"/>
          </a:xfrm>
        </p:spPr>
        <p:txBody>
          <a:bodyPr/>
          <a:lstStyle/>
          <a:p>
            <a:r>
              <a:rPr lang="en-US" dirty="0"/>
              <a:t>Bindings</a:t>
            </a:r>
            <a:endParaRPr lang="en-NL" dirty="0"/>
          </a:p>
        </p:txBody>
      </p:sp>
      <p:sp>
        <p:nvSpPr>
          <p:cNvPr id="9" name="TextBox 8">
            <a:extLst>
              <a:ext uri="{FF2B5EF4-FFF2-40B4-BE49-F238E27FC236}">
                <a16:creationId xmlns:a16="http://schemas.microsoft.com/office/drawing/2014/main" id="{6E2C70E7-D307-9BE8-BE9E-9FA2610A1760}"/>
              </a:ext>
            </a:extLst>
          </p:cNvPr>
          <p:cNvSpPr txBox="1"/>
          <p:nvPr/>
        </p:nvSpPr>
        <p:spPr>
          <a:xfrm>
            <a:off x="5617280" y="2321695"/>
            <a:ext cx="6518114" cy="2544864"/>
          </a:xfrm>
          <a:prstGeom prst="rect">
            <a:avLst/>
          </a:prstGeom>
          <a:noFill/>
        </p:spPr>
        <p:txBody>
          <a:bodyPr wrap="square" rtlCol="0">
            <a:spAutoFit/>
          </a:bodyPr>
          <a:lstStyle/>
          <a:p>
            <a:pPr>
              <a:lnSpc>
                <a:spcPct val="150000"/>
              </a:lnSpc>
            </a:pPr>
            <a:r>
              <a:rPr lang="en-US" sz="1800" dirty="0">
                <a:latin typeface="Space Grotesk" pitchFamily="2" charset="0"/>
                <a:cs typeface="Space Grotesk" pitchFamily="2" charset="0"/>
              </a:rPr>
              <a:t>- Trigger applications via external messaging systems</a:t>
            </a:r>
          </a:p>
          <a:p>
            <a:pPr>
              <a:lnSpc>
                <a:spcPct val="150000"/>
              </a:lnSpc>
            </a:pPr>
            <a:r>
              <a:rPr lang="en-US" sz="1800" dirty="0">
                <a:latin typeface="Space Grotesk" pitchFamily="2" charset="0"/>
                <a:cs typeface="Space Grotesk" pitchFamily="2" charset="0"/>
              </a:rPr>
              <a:t>- Keep application code free from external </a:t>
            </a:r>
          </a:p>
          <a:p>
            <a:pPr>
              <a:lnSpc>
                <a:spcPct val="150000"/>
              </a:lnSpc>
            </a:pPr>
            <a:r>
              <a:rPr lang="en-US" sz="1800" dirty="0">
                <a:latin typeface="Space Grotesk" pitchFamily="2" charset="0"/>
                <a:cs typeface="Space Grotesk" pitchFamily="2" charset="0"/>
              </a:rPr>
              <a:t>SDKs / libraries</a:t>
            </a:r>
          </a:p>
          <a:p>
            <a:pPr>
              <a:lnSpc>
                <a:spcPct val="150000"/>
              </a:lnSpc>
            </a:pPr>
            <a:r>
              <a:rPr lang="en-US" sz="1800" dirty="0">
                <a:latin typeface="Space Grotesk" pitchFamily="2" charset="0"/>
                <a:cs typeface="Space Grotesk" pitchFamily="2" charset="0"/>
              </a:rPr>
              <a:t>- Switch bindings at runtime</a:t>
            </a:r>
          </a:p>
          <a:p>
            <a:pPr>
              <a:lnSpc>
                <a:spcPct val="150000"/>
              </a:lnSpc>
            </a:pPr>
            <a:r>
              <a:rPr lang="en-US" sz="1800" dirty="0">
                <a:latin typeface="Space Grotesk" pitchFamily="2" charset="0"/>
                <a:cs typeface="Space Grotesk" pitchFamily="2" charset="0"/>
              </a:rPr>
              <a:t>- Use resiliency policies</a:t>
            </a:r>
          </a:p>
          <a:p>
            <a:pPr>
              <a:lnSpc>
                <a:spcPct val="150000"/>
              </a:lnSpc>
            </a:pPr>
            <a:r>
              <a:rPr lang="en-US" sz="1800" dirty="0">
                <a:latin typeface="Space Grotesk" pitchFamily="2" charset="0"/>
                <a:cs typeface="Space Grotesk" pitchFamily="2" charset="0"/>
              </a:rPr>
              <a:t>- Build portable apps with environment specific bindings</a:t>
            </a:r>
          </a:p>
        </p:txBody>
      </p:sp>
      <p:sp>
        <p:nvSpPr>
          <p:cNvPr id="10" name="TextBox 9">
            <a:extLst>
              <a:ext uri="{FF2B5EF4-FFF2-40B4-BE49-F238E27FC236}">
                <a16:creationId xmlns:a16="http://schemas.microsoft.com/office/drawing/2014/main" id="{7364203C-944C-D150-C447-237939B07358}"/>
              </a:ext>
            </a:extLst>
          </p:cNvPr>
          <p:cNvSpPr txBox="1"/>
          <p:nvPr/>
        </p:nvSpPr>
        <p:spPr>
          <a:xfrm>
            <a:off x="422770" y="3434244"/>
            <a:ext cx="4663440" cy="1432315"/>
          </a:xfrm>
          <a:prstGeom prst="rect">
            <a:avLst/>
          </a:prstGeom>
          <a:noFill/>
        </p:spPr>
        <p:txBody>
          <a:bodyPr wrap="square" rtlCol="0">
            <a:spAutoFit/>
          </a:bodyPr>
          <a:lstStyle/>
          <a:p>
            <a:pPr algn="ctr">
              <a:lnSpc>
                <a:spcPct val="150000"/>
              </a:lnSpc>
            </a:pPr>
            <a:r>
              <a:rPr lang="en-US" sz="2000" b="1" dirty="0">
                <a:solidFill>
                  <a:schemeClr val="accent2"/>
                </a:solidFill>
                <a:latin typeface="Space Grotesk" pitchFamily="2" charset="0"/>
                <a:cs typeface="Space Grotesk" pitchFamily="2" charset="0"/>
              </a:rPr>
              <a:t>The bindings API allows apps to be triggered by incoming events  and interface with external systems.</a:t>
            </a:r>
            <a:endParaRPr lang="en-NL" sz="2000" b="1" dirty="0">
              <a:solidFill>
                <a:schemeClr val="accent2"/>
              </a:solidFill>
              <a:latin typeface="Space Grotesk" pitchFamily="2" charset="0"/>
              <a:cs typeface="Space Grotesk" pitchFamily="2" charset="0"/>
            </a:endParaRPr>
          </a:p>
        </p:txBody>
      </p:sp>
    </p:spTree>
    <p:extLst>
      <p:ext uri="{BB962C8B-B14F-4D97-AF65-F5344CB8AC3E}">
        <p14:creationId xmlns:p14="http://schemas.microsoft.com/office/powerpoint/2010/main" val="470400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pic>
        <p:nvPicPr>
          <p:cNvPr id="1062" name="Google Shape;1062;p88"/>
          <p:cNvPicPr preferRelativeResize="0"/>
          <p:nvPr/>
        </p:nvPicPr>
        <p:blipFill rotWithShape="1">
          <a:blip r:embed="rId3">
            <a:alphaModFix/>
          </a:blip>
          <a:srcRect/>
          <a:stretch/>
        </p:blipFill>
        <p:spPr>
          <a:xfrm>
            <a:off x="10868615" y="133240"/>
            <a:ext cx="1080000" cy="1080000"/>
          </a:xfrm>
          <a:prstGeom prst="rect">
            <a:avLst/>
          </a:prstGeom>
          <a:noFill/>
          <a:ln>
            <a:noFill/>
          </a:ln>
        </p:spPr>
      </p:pic>
      <p:sp>
        <p:nvSpPr>
          <p:cNvPr id="1063" name="Google Shape;1063;p88"/>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a:t>Output Bindings</a:t>
            </a:r>
            <a:endParaRPr/>
          </a:p>
        </p:txBody>
      </p:sp>
      <p:grpSp>
        <p:nvGrpSpPr>
          <p:cNvPr id="1064" name="Google Shape;1064;p88"/>
          <p:cNvGrpSpPr/>
          <p:nvPr/>
        </p:nvGrpSpPr>
        <p:grpSpPr>
          <a:xfrm>
            <a:off x="3041936" y="4803505"/>
            <a:ext cx="6333625" cy="1174817"/>
            <a:chOff x="613084" y="4761608"/>
            <a:chExt cx="6333625" cy="1174817"/>
          </a:xfrm>
        </p:grpSpPr>
        <p:sp>
          <p:nvSpPr>
            <p:cNvPr id="1065" name="Google Shape;1065;p88"/>
            <p:cNvSpPr txBox="1"/>
            <p:nvPr/>
          </p:nvSpPr>
          <p:spPr>
            <a:xfrm>
              <a:off x="613084" y="4761608"/>
              <a:ext cx="6333625"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78D4"/>
                </a:buClr>
                <a:buSzPts val="1800"/>
                <a:buFont typeface="Arial"/>
                <a:buNone/>
              </a:pPr>
              <a:r>
                <a:rPr lang="en-US" sz="1600" b="1" i="0" u="none" strike="noStrike" cap="none" dirty="0">
                  <a:solidFill>
                    <a:schemeClr val="accent2"/>
                  </a:solidFill>
                  <a:latin typeface="Space Grotesk" pitchFamily="2" charset="0"/>
                  <a:cs typeface="Space Grotesk" pitchFamily="2" charset="0"/>
                  <a:sym typeface="Arial"/>
                </a:rPr>
                <a:t>POST </a:t>
              </a:r>
              <a:r>
                <a:rPr lang="en-US" sz="1600" b="0" i="0" u="none" strike="noStrike" cap="none" dirty="0">
                  <a:solidFill>
                    <a:schemeClr val="dk1"/>
                  </a:solidFill>
                  <a:latin typeface="Space Grotesk" pitchFamily="2" charset="0"/>
                  <a:cs typeface="Space Grotesk" pitchFamily="2" charset="0"/>
                  <a:sym typeface="Arial"/>
                </a:rPr>
                <a:t>http://localhost:3500/v1.0/</a:t>
              </a:r>
              <a:r>
                <a:rPr lang="en-US" sz="1600" b="1" i="0" u="none" strike="noStrike" cap="none" dirty="0">
                  <a:solidFill>
                    <a:schemeClr val="accent6"/>
                  </a:solidFill>
                  <a:latin typeface="Space Grotesk" pitchFamily="2" charset="0"/>
                  <a:cs typeface="Space Grotesk" pitchFamily="2" charset="0"/>
                  <a:sym typeface="Arial"/>
                </a:rPr>
                <a:t>bindings</a:t>
              </a:r>
              <a:r>
                <a:rPr lang="en-US" sz="1600" b="0" i="0" u="none" strike="noStrike" cap="none" dirty="0">
                  <a:solidFill>
                    <a:schemeClr val="dk1"/>
                  </a:solidFill>
                  <a:latin typeface="Space Grotesk" pitchFamily="2" charset="0"/>
                  <a:cs typeface="Space Grotesk" pitchFamily="2" charset="0"/>
                  <a:sym typeface="Arial"/>
                </a:rPr>
                <a:t>/</a:t>
              </a:r>
              <a:r>
                <a:rPr lang="en-US" sz="1600" b="0" i="0" u="none" strike="noStrike" cap="none" dirty="0">
                  <a:solidFill>
                    <a:schemeClr val="accent1"/>
                  </a:solidFill>
                  <a:latin typeface="Space Grotesk" pitchFamily="2" charset="0"/>
                  <a:cs typeface="Space Grotesk" pitchFamily="2" charset="0"/>
                  <a:sym typeface="Arial"/>
                </a:rPr>
                <a:t>twilio</a:t>
              </a:r>
              <a:endParaRPr sz="1600" b="0" i="0" u="none" strike="noStrike" cap="none" dirty="0">
                <a:solidFill>
                  <a:schemeClr val="accent3"/>
                </a:solidFill>
                <a:latin typeface="Space Grotesk" pitchFamily="2" charset="0"/>
                <a:cs typeface="Space Grotesk" pitchFamily="2" charset="0"/>
                <a:sym typeface="Arial"/>
              </a:endParaRPr>
            </a:p>
          </p:txBody>
        </p:sp>
        <p:sp>
          <p:nvSpPr>
            <p:cNvPr id="1066" name="Google Shape;1066;p88"/>
            <p:cNvSpPr txBox="1"/>
            <p:nvPr/>
          </p:nvSpPr>
          <p:spPr>
            <a:xfrm>
              <a:off x="613084" y="5105469"/>
              <a:ext cx="3774670"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chemeClr val="dk1"/>
                  </a:solidFill>
                  <a:latin typeface="Space Grotesk" pitchFamily="2" charset="0"/>
                  <a:cs typeface="Space Grotesk" pitchFamily="2" charset="0"/>
                  <a:sym typeface="Arial"/>
                </a:rPr>
                <a:t>{</a:t>
              </a:r>
              <a:endParaRPr sz="1600" b="0" i="0" u="none" strike="noStrike" cap="none" dirty="0">
                <a:solidFill>
                  <a:schemeClr val="dk1"/>
                </a:solidFill>
                <a:latin typeface="Space Grotesk" pitchFamily="2" charset="0"/>
                <a:cs typeface="Space Grotesk" pitchFamily="2" charset="0"/>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chemeClr val="dk1"/>
                  </a:solidFill>
                  <a:latin typeface="Space Grotesk" pitchFamily="2" charset="0"/>
                  <a:cs typeface="Space Grotesk" pitchFamily="2" charset="0"/>
                  <a:sym typeface="Arial"/>
                </a:rPr>
                <a:t>   “data”: “</a:t>
              </a:r>
              <a:r>
                <a:rPr lang="en-US" sz="1600" b="0" i="0" u="none" strike="noStrike" cap="none" dirty="0">
                  <a:solidFill>
                    <a:schemeClr val="accent2"/>
                  </a:solidFill>
                  <a:latin typeface="Space Grotesk" pitchFamily="2" charset="0"/>
                  <a:cs typeface="Space Grotesk" pitchFamily="2" charset="0"/>
                  <a:sym typeface="Arial"/>
                </a:rPr>
                <a:t>Hello World!</a:t>
              </a:r>
              <a:r>
                <a:rPr lang="en-US" sz="1600" b="0" i="0" u="none" strike="noStrike" cap="none" dirty="0">
                  <a:solidFill>
                    <a:schemeClr val="dk1"/>
                  </a:solidFill>
                  <a:latin typeface="Space Grotesk" pitchFamily="2" charset="0"/>
                  <a:cs typeface="Space Grotesk" pitchFamily="2" charset="0"/>
                  <a:sym typeface="Arial"/>
                </a:rPr>
                <a:t>”</a:t>
              </a:r>
              <a:endParaRPr sz="1600" b="0" i="0" u="none" strike="noStrike" cap="none" dirty="0">
                <a:solidFill>
                  <a:schemeClr val="dk1"/>
                </a:solidFill>
                <a:latin typeface="Space Grotesk" pitchFamily="2" charset="0"/>
                <a:cs typeface="Space Grotesk" pitchFamily="2" charset="0"/>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chemeClr val="dk1"/>
                  </a:solidFill>
                  <a:latin typeface="Space Grotesk" pitchFamily="2" charset="0"/>
                  <a:cs typeface="Space Grotesk" pitchFamily="2" charset="0"/>
                  <a:sym typeface="Arial"/>
                </a:rPr>
                <a:t>}</a:t>
              </a:r>
              <a:endParaRPr sz="1600" b="0" i="0" u="none" strike="noStrike" cap="none" dirty="0">
                <a:solidFill>
                  <a:schemeClr val="dk1"/>
                </a:solidFill>
                <a:latin typeface="Space Grotesk" pitchFamily="2" charset="0"/>
                <a:cs typeface="Space Grotesk" pitchFamily="2" charset="0"/>
                <a:sym typeface="Arial"/>
              </a:endParaRPr>
            </a:p>
          </p:txBody>
        </p:sp>
      </p:grpSp>
      <p:grpSp>
        <p:nvGrpSpPr>
          <p:cNvPr id="1067" name="Google Shape;1067;p88"/>
          <p:cNvGrpSpPr/>
          <p:nvPr/>
        </p:nvGrpSpPr>
        <p:grpSpPr>
          <a:xfrm>
            <a:off x="3046336" y="2062154"/>
            <a:ext cx="6099329" cy="2160000"/>
            <a:chOff x="2981536" y="2062154"/>
            <a:chExt cx="6099329" cy="2160000"/>
          </a:xfrm>
        </p:grpSpPr>
        <p:pic>
          <p:nvPicPr>
            <p:cNvPr id="1068" name="Google Shape;1068;p88"/>
            <p:cNvPicPr preferRelativeResize="0"/>
            <p:nvPr/>
          </p:nvPicPr>
          <p:blipFill rotWithShape="1">
            <a:blip r:embed="rId4">
              <a:alphaModFix/>
            </a:blip>
            <a:srcRect/>
            <a:stretch/>
          </p:blipFill>
          <p:spPr>
            <a:xfrm>
              <a:off x="5806161" y="2602154"/>
              <a:ext cx="1080000" cy="1080000"/>
            </a:xfrm>
            <a:prstGeom prst="rect">
              <a:avLst/>
            </a:prstGeom>
            <a:noFill/>
            <a:ln>
              <a:noFill/>
            </a:ln>
          </p:spPr>
        </p:pic>
        <p:cxnSp>
          <p:nvCxnSpPr>
            <p:cNvPr id="1069" name="Google Shape;1069;p88"/>
            <p:cNvCxnSpPr/>
            <p:nvPr/>
          </p:nvCxnSpPr>
          <p:spPr>
            <a:xfrm>
              <a:off x="5033233" y="3132506"/>
              <a:ext cx="800224" cy="0"/>
            </a:xfrm>
            <a:prstGeom prst="straightConnector1">
              <a:avLst/>
            </a:prstGeom>
            <a:noFill/>
            <a:ln w="25400" cap="flat" cmpd="sng">
              <a:solidFill>
                <a:schemeClr val="dk1"/>
              </a:solidFill>
              <a:prstDash val="solid"/>
              <a:miter lim="800000"/>
              <a:headEnd type="none" w="sm" len="sm"/>
              <a:tailEnd type="triangle" w="lg" len="lg"/>
            </a:ln>
          </p:spPr>
        </p:cxnSp>
        <p:grpSp>
          <p:nvGrpSpPr>
            <p:cNvPr id="1070" name="Google Shape;1070;p88"/>
            <p:cNvGrpSpPr/>
            <p:nvPr/>
          </p:nvGrpSpPr>
          <p:grpSpPr>
            <a:xfrm>
              <a:off x="2981536" y="2062154"/>
              <a:ext cx="2160000" cy="2160000"/>
              <a:chOff x="756951" y="1980268"/>
              <a:chExt cx="2160000" cy="2160000"/>
            </a:xfrm>
          </p:grpSpPr>
          <p:pic>
            <p:nvPicPr>
              <p:cNvPr id="1071" name="Google Shape;1071;p88"/>
              <p:cNvPicPr preferRelativeResize="0"/>
              <p:nvPr/>
            </p:nvPicPr>
            <p:blipFill rotWithShape="1">
              <a:blip r:embed="rId5">
                <a:alphaModFix/>
              </a:blip>
              <a:srcRect/>
              <a:stretch/>
            </p:blipFill>
            <p:spPr>
              <a:xfrm>
                <a:off x="756951" y="1980268"/>
                <a:ext cx="2160000" cy="2160000"/>
              </a:xfrm>
              <a:prstGeom prst="rect">
                <a:avLst/>
              </a:prstGeom>
              <a:noFill/>
              <a:ln>
                <a:noFill/>
              </a:ln>
            </p:spPr>
          </p:pic>
          <p:sp>
            <p:nvSpPr>
              <p:cNvPr id="1072" name="Google Shape;1072;p88"/>
              <p:cNvSpPr txBox="1"/>
              <p:nvPr/>
            </p:nvSpPr>
            <p:spPr>
              <a:xfrm>
                <a:off x="935140" y="2854487"/>
                <a:ext cx="1773936"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Space Grotesk"/>
                    <a:ea typeface="Space Grotesk"/>
                    <a:cs typeface="Space Grotesk"/>
                    <a:sym typeface="Space Grotesk"/>
                  </a:rPr>
                  <a:t>My App</a:t>
                </a:r>
                <a:endParaRPr sz="2400" b="1" i="0" u="none" strike="noStrike" cap="none">
                  <a:solidFill>
                    <a:schemeClr val="lt1"/>
                  </a:solidFill>
                  <a:latin typeface="Space Grotesk"/>
                  <a:ea typeface="Space Grotesk"/>
                  <a:cs typeface="Space Grotesk"/>
                  <a:sym typeface="Space Grotesk"/>
                </a:endParaRPr>
              </a:p>
            </p:txBody>
          </p:sp>
        </p:grpSp>
        <p:cxnSp>
          <p:nvCxnSpPr>
            <p:cNvPr id="1073" name="Google Shape;1073;p88"/>
            <p:cNvCxnSpPr/>
            <p:nvPr/>
          </p:nvCxnSpPr>
          <p:spPr>
            <a:xfrm>
              <a:off x="6886161" y="3132506"/>
              <a:ext cx="800224" cy="0"/>
            </a:xfrm>
            <a:prstGeom prst="straightConnector1">
              <a:avLst/>
            </a:prstGeom>
            <a:noFill/>
            <a:ln w="25400" cap="flat" cmpd="sng">
              <a:solidFill>
                <a:schemeClr val="dk1"/>
              </a:solidFill>
              <a:prstDash val="solid"/>
              <a:miter lim="800000"/>
              <a:headEnd type="none" w="sm" len="sm"/>
              <a:tailEnd type="triangle" w="lg" len="lg"/>
            </a:ln>
          </p:spPr>
        </p:cxnSp>
        <p:pic>
          <p:nvPicPr>
            <p:cNvPr id="1074" name="Google Shape;1074;p88"/>
            <p:cNvPicPr preferRelativeResize="0"/>
            <p:nvPr/>
          </p:nvPicPr>
          <p:blipFill rotWithShape="1">
            <a:blip r:embed="rId6">
              <a:alphaModFix/>
            </a:blip>
            <a:srcRect/>
            <a:stretch/>
          </p:blipFill>
          <p:spPr>
            <a:xfrm>
              <a:off x="7907037" y="2618279"/>
              <a:ext cx="1047750" cy="1047750"/>
            </a:xfrm>
            <a:prstGeom prst="rect">
              <a:avLst/>
            </a:prstGeom>
            <a:noFill/>
            <a:ln>
              <a:noFill/>
            </a:ln>
          </p:spPr>
        </p:pic>
        <p:sp>
          <p:nvSpPr>
            <p:cNvPr id="1075" name="Google Shape;1075;p88"/>
            <p:cNvSpPr txBox="1"/>
            <p:nvPr/>
          </p:nvSpPr>
          <p:spPr>
            <a:xfrm>
              <a:off x="7780959" y="3801200"/>
              <a:ext cx="129990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400" b="0" i="0" u="none" strike="noStrike" cap="none">
                  <a:solidFill>
                    <a:srgbClr val="121C29"/>
                  </a:solidFill>
                  <a:latin typeface="Space Grotesk"/>
                  <a:ea typeface="Space Grotesk"/>
                  <a:cs typeface="Space Grotesk"/>
                  <a:sym typeface="Space Grotesk"/>
                </a:rPr>
                <a:t>Twilio</a:t>
              </a:r>
              <a:endParaRPr sz="1400" b="0" i="0" u="none" strike="noStrike" cap="none">
                <a:solidFill>
                  <a:srgbClr val="121C29"/>
                </a:solidFill>
                <a:latin typeface="Space Grotesk"/>
                <a:ea typeface="Space Grotesk"/>
                <a:cs typeface="Space Grotesk"/>
                <a:sym typeface="Space Grotesk"/>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79">
          <a:extLst>
            <a:ext uri="{FF2B5EF4-FFF2-40B4-BE49-F238E27FC236}">
              <a16:creationId xmlns:a16="http://schemas.microsoft.com/office/drawing/2014/main" id="{501B9BA9-8447-9C69-E793-812B936D956E}"/>
            </a:ext>
          </a:extLst>
        </p:cNvPr>
        <p:cNvGrpSpPr/>
        <p:nvPr/>
      </p:nvGrpSpPr>
      <p:grpSpPr>
        <a:xfrm>
          <a:off x="0" y="0"/>
          <a:ext cx="0" cy="0"/>
          <a:chOff x="0" y="0"/>
          <a:chExt cx="0" cy="0"/>
        </a:xfrm>
      </p:grpSpPr>
      <p:pic>
        <p:nvPicPr>
          <p:cNvPr id="1080" name="Google Shape;1080;p89">
            <a:extLst>
              <a:ext uri="{FF2B5EF4-FFF2-40B4-BE49-F238E27FC236}">
                <a16:creationId xmlns:a16="http://schemas.microsoft.com/office/drawing/2014/main" id="{0772C4C7-29CE-991A-71AE-5CB546BB4F66}"/>
              </a:ext>
            </a:extLst>
          </p:cNvPr>
          <p:cNvPicPr preferRelativeResize="0"/>
          <p:nvPr/>
        </p:nvPicPr>
        <p:blipFill rotWithShape="1">
          <a:blip r:embed="rId3">
            <a:alphaModFix/>
          </a:blip>
          <a:srcRect/>
          <a:stretch/>
        </p:blipFill>
        <p:spPr>
          <a:xfrm>
            <a:off x="10868615" y="133240"/>
            <a:ext cx="1080000" cy="1080000"/>
          </a:xfrm>
          <a:prstGeom prst="rect">
            <a:avLst/>
          </a:prstGeom>
          <a:noFill/>
          <a:ln>
            <a:noFill/>
          </a:ln>
        </p:spPr>
      </p:pic>
      <p:sp>
        <p:nvSpPr>
          <p:cNvPr id="1081" name="Google Shape;1081;p89">
            <a:extLst>
              <a:ext uri="{FF2B5EF4-FFF2-40B4-BE49-F238E27FC236}">
                <a16:creationId xmlns:a16="http://schemas.microsoft.com/office/drawing/2014/main" id="{4E486AC4-25B7-FE82-812C-E241AE2692FA}"/>
              </a:ext>
            </a:extLst>
          </p:cNvPr>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dirty="0"/>
              <a:t>Output Bindings with JavaScript SDK</a:t>
            </a:r>
            <a:endParaRPr dirty="0"/>
          </a:p>
        </p:txBody>
      </p:sp>
      <p:sp>
        <p:nvSpPr>
          <p:cNvPr id="3" name="TextBox 2">
            <a:extLst>
              <a:ext uri="{FF2B5EF4-FFF2-40B4-BE49-F238E27FC236}">
                <a16:creationId xmlns:a16="http://schemas.microsoft.com/office/drawing/2014/main" id="{79FD0108-2128-EFEB-B818-925710BA1D3F}"/>
              </a:ext>
            </a:extLst>
          </p:cNvPr>
          <p:cNvSpPr txBox="1"/>
          <p:nvPr/>
        </p:nvSpPr>
        <p:spPr>
          <a:xfrm>
            <a:off x="1619318" y="2474892"/>
            <a:ext cx="8953363" cy="1908215"/>
          </a:xfrm>
          <a:prstGeom prst="rect">
            <a:avLst/>
          </a:prstGeom>
          <a:noFill/>
        </p:spPr>
        <p:txBody>
          <a:bodyPr wrap="square">
            <a:spAutoFit/>
          </a:bodyPr>
          <a:lstStyle/>
          <a:p>
            <a:pPr>
              <a:lnSpc>
                <a:spcPct val="150000"/>
              </a:lnSpc>
            </a:pPr>
            <a:r>
              <a:rPr lang="en-GB" sz="1600" b="1" dirty="0" err="1">
                <a:solidFill>
                  <a:srgbClr val="CF222E"/>
                </a:solidFill>
                <a:effectLst/>
                <a:latin typeface="Courier New" panose="02070309020205020404" pitchFamily="49" charset="0"/>
                <a:cs typeface="Courier New" panose="02070309020205020404" pitchFamily="49" charset="0"/>
              </a:rPr>
              <a:t>const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a:solidFill>
                  <a:srgbClr val="0550AE"/>
                </a:solidFill>
                <a:effectLst/>
                <a:latin typeface="Courier New" panose="02070309020205020404" pitchFamily="49" charset="0"/>
                <a:cs typeface="Courier New" panose="02070309020205020404" pitchFamily="49" charset="0"/>
              </a:rPr>
              <a:t>client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a:solidFill>
                  <a:srgbClr val="CF222E"/>
                </a:solidFill>
                <a:effectLst/>
                <a:latin typeface="Courier New" panose="02070309020205020404" pitchFamily="49" charset="0"/>
                <a:cs typeface="Courier New" panose="02070309020205020404" pitchFamily="49" charset="0"/>
              </a:rPr>
              <a: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a:solidFill>
                  <a:srgbClr val="CF222E"/>
                </a:solidFill>
                <a:effectLst/>
                <a:latin typeface="Courier New" panose="02070309020205020404" pitchFamily="49" charset="0"/>
                <a:cs typeface="Courier New" panose="02070309020205020404" pitchFamily="49" charset="0"/>
              </a:rPr>
              <a:t>new</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err="1">
                <a:solidFill>
                  <a:srgbClr val="8250DF"/>
                </a:solidFill>
                <a:effectLst/>
                <a:latin typeface="Courier New" panose="02070309020205020404" pitchFamily="49" charset="0"/>
                <a:cs typeface="Courier New" panose="02070309020205020404" pitchFamily="49" charset="0"/>
              </a:rPr>
              <a:t>DaprClient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err="1">
                <a:solidFill>
                  <a:srgbClr val="1F2328"/>
                </a:solidFill>
                <a:effectLst/>
                <a:latin typeface="Courier New" panose="02070309020205020404" pitchFamily="49" charset="0"/>
                <a:cs typeface="Courier New" panose="02070309020205020404" pitchFamily="49" charset="0"/>
              </a:rPr>
              <a:t>daprHost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err="1">
                <a:solidFill>
                  <a:srgbClr val="1F2328"/>
                </a:solidFill>
                <a:effectLst/>
                <a:latin typeface="Courier New" panose="02070309020205020404" pitchFamily="49" charset="0"/>
                <a:cs typeface="Courier New" panose="02070309020205020404" pitchFamily="49" charset="0"/>
              </a:rPr>
              <a:t>daprPort</a:t>
            </a:r>
            <a:r>
              <a:rPr lang="en-GB" sz="1600" b="1" dirty="0">
                <a:solidFill>
                  <a:srgbClr val="1F2328"/>
                </a:solidFill>
                <a:effectLst/>
                <a:latin typeface="Courier New" panose="02070309020205020404" pitchFamily="49" charset="0"/>
                <a:cs typeface="Courier New" panose="02070309020205020404" pitchFamily="49" charset="0"/>
              </a:rPr>
              <a:t> });</a:t>
            </a:r>
            <a:endParaRPr lang="en-GB" sz="1600" b="1" dirty="0">
              <a:solidFill>
                <a:srgbClr val="CF222E"/>
              </a:solidFill>
              <a:effectLst/>
              <a:latin typeface="Courier New" panose="02070309020205020404" pitchFamily="49" charset="0"/>
              <a:cs typeface="Courier New" panose="02070309020205020404" pitchFamily="49" charset="0"/>
            </a:endParaRPr>
          </a:p>
          <a:p>
            <a:pPr>
              <a:lnSpc>
                <a:spcPct val="150000"/>
              </a:lnSpc>
            </a:pPr>
            <a:r>
              <a:rPr lang="en-GB" sz="1600" b="1" dirty="0">
                <a:solidFill>
                  <a:srgbClr val="CF222E"/>
                </a:solidFill>
                <a:effectLst/>
                <a:latin typeface="Courier New" panose="02070309020205020404" pitchFamily="49" charset="0"/>
                <a:cs typeface="Courier New" panose="02070309020205020404" pitchFamily="49" charset="0"/>
              </a:rPr>
              <a:t>let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err="1">
                <a:solidFill>
                  <a:srgbClr val="1F2328"/>
                </a:solidFill>
                <a:effectLst/>
                <a:latin typeface="Courier New" panose="02070309020205020404" pitchFamily="49" charset="0"/>
                <a:cs typeface="Courier New" panose="02070309020205020404" pitchFamily="49" charset="0"/>
              </a:rPr>
              <a:t>sqlCmd</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a:solidFill>
                  <a:srgbClr val="CF222E"/>
                </a:solidFill>
                <a:effectLst/>
                <a:latin typeface="Courier New" panose="02070309020205020404" pitchFamily="49" charset="0"/>
                <a:cs typeface="Courier New" panose="02070309020205020404" pitchFamily="49" charset="0"/>
              </a:rPr>
              <a: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a:solidFill>
                  <a:srgbClr val="0A3069"/>
                </a:solidFill>
                <a:effectLst/>
                <a:latin typeface="Courier New" panose="02070309020205020404" pitchFamily="49" charset="0"/>
                <a:cs typeface="Courier New" panose="02070309020205020404" pitchFamily="49" charset="0"/>
              </a:rPr>
              <a:t>`insert into orders (</a:t>
            </a:r>
            <a:r>
              <a:rPr lang="en-GB" sz="1600" b="1" dirty="0" err="1">
                <a:solidFill>
                  <a:srgbClr val="0A3069"/>
                </a:solidFill>
                <a:effectLst/>
                <a:latin typeface="Courier New" panose="02070309020205020404" pitchFamily="49" charset="0"/>
                <a:cs typeface="Courier New" panose="02070309020205020404" pitchFamily="49" charset="0"/>
              </a:rPr>
              <a:t>orderid</a:t>
            </a:r>
            <a:r>
              <a:rPr lang="en-GB" sz="1600" b="1" dirty="0">
                <a:solidFill>
                  <a:srgbClr val="0A3069"/>
                </a:solidFill>
                <a:effectLst/>
                <a:latin typeface="Courier New" panose="02070309020205020404" pitchFamily="49" charset="0"/>
                <a:cs typeface="Courier New" panose="02070309020205020404" pitchFamily="49" charset="0"/>
              </a:rPr>
              <a:t>, customer, price) values 	(${</a:t>
            </a:r>
            <a:r>
              <a:rPr lang="en-GB" sz="1600" b="1" dirty="0" err="1">
                <a:solidFill>
                  <a:srgbClr val="953800"/>
                </a:solidFill>
                <a:effectLst/>
                <a:latin typeface="Courier New" panose="02070309020205020404" pitchFamily="49" charset="0"/>
                <a:cs typeface="Courier New" panose="02070309020205020404" pitchFamily="49" charset="0"/>
              </a:rPr>
              <a:t>order</a:t>
            </a:r>
            <a:r>
              <a:rPr lang="en-GB" sz="1600" b="1" dirty="0" err="1">
                <a:solidFill>
                  <a:srgbClr val="0A3069"/>
                </a:solidFill>
                <a:effectLst/>
                <a:latin typeface="Courier New" panose="02070309020205020404" pitchFamily="49" charset="0"/>
                <a:cs typeface="Courier New" panose="02070309020205020404" pitchFamily="49" charset="0"/>
              </a:rPr>
              <a:t>.</a:t>
            </a:r>
            <a:r>
              <a:rPr lang="en-GB" sz="1600" b="1" dirty="0" err="1">
                <a:solidFill>
                  <a:srgbClr val="1F2328"/>
                </a:solidFill>
                <a:effectLst/>
                <a:latin typeface="Courier New" panose="02070309020205020404" pitchFamily="49" charset="0"/>
                <a:cs typeface="Courier New" panose="02070309020205020404" pitchFamily="49" charset="0"/>
              </a:rPr>
              <a:t>orderid</a:t>
            </a:r>
            <a:r>
              <a:rPr lang="en-GB" sz="1600" b="1" dirty="0">
                <a:solidFill>
                  <a:srgbClr val="0A3069"/>
                </a:solidFill>
                <a:effectLst/>
                <a:latin typeface="Courier New" panose="02070309020205020404" pitchFamily="49" charset="0"/>
                <a:cs typeface="Courier New" panose="02070309020205020404" pitchFamily="49" charset="0"/>
              </a:rPr>
              <a:t>}, '${</a:t>
            </a:r>
            <a:r>
              <a:rPr lang="en-GB" sz="1600" b="1" dirty="0" err="1">
                <a:solidFill>
                  <a:srgbClr val="953800"/>
                </a:solidFill>
                <a:effectLst/>
                <a:latin typeface="Courier New" panose="02070309020205020404" pitchFamily="49" charset="0"/>
                <a:cs typeface="Courier New" panose="02070309020205020404" pitchFamily="49" charset="0"/>
              </a:rPr>
              <a:t>order</a:t>
            </a:r>
            <a:r>
              <a:rPr lang="en-GB" sz="1600" b="1" dirty="0" err="1">
                <a:solidFill>
                  <a:srgbClr val="0A3069"/>
                </a:solidFill>
                <a:effectLst/>
                <a:latin typeface="Courier New" panose="02070309020205020404" pitchFamily="49" charset="0"/>
                <a:cs typeface="Courier New" panose="02070309020205020404" pitchFamily="49" charset="0"/>
              </a:rPr>
              <a:t>.</a:t>
            </a:r>
            <a:r>
              <a:rPr lang="en-GB" sz="1600" b="1" dirty="0" err="1">
                <a:solidFill>
                  <a:srgbClr val="1F2328"/>
                </a:solidFill>
                <a:effectLst/>
                <a:latin typeface="Courier New" panose="02070309020205020404" pitchFamily="49" charset="0"/>
                <a:cs typeface="Courier New" panose="02070309020205020404" pitchFamily="49" charset="0"/>
              </a:rPr>
              <a:t>customer</a:t>
            </a:r>
            <a:r>
              <a:rPr lang="en-GB" sz="1600" b="1" dirty="0">
                <a:solidFill>
                  <a:srgbClr val="0A3069"/>
                </a:solidFill>
                <a:effectLst/>
                <a:latin typeface="Courier New" panose="02070309020205020404" pitchFamily="49" charset="0"/>
                <a:cs typeface="Courier New" panose="02070309020205020404" pitchFamily="49" charset="0"/>
              </a:rPr>
              <a:t>}', ${</a:t>
            </a:r>
            <a:r>
              <a:rPr lang="en-GB" sz="1600" b="1" dirty="0" err="1">
                <a:solidFill>
                  <a:srgbClr val="953800"/>
                </a:solidFill>
                <a:effectLst/>
                <a:latin typeface="Courier New" panose="02070309020205020404" pitchFamily="49" charset="0"/>
                <a:cs typeface="Courier New" panose="02070309020205020404" pitchFamily="49" charset="0"/>
              </a:rPr>
              <a:t>order</a:t>
            </a:r>
            <a:r>
              <a:rPr lang="en-GB" sz="1600" b="1" dirty="0" err="1">
                <a:solidFill>
                  <a:srgbClr val="0A3069"/>
                </a:solidFill>
                <a:effectLst/>
                <a:latin typeface="Courier New" panose="02070309020205020404" pitchFamily="49" charset="0"/>
                <a:cs typeface="Courier New" panose="02070309020205020404" pitchFamily="49" charset="0"/>
              </a:rPr>
              <a:t>.</a:t>
            </a:r>
            <a:r>
              <a:rPr lang="en-GB" sz="1600" b="1" dirty="0" err="1">
                <a:solidFill>
                  <a:srgbClr val="1F2328"/>
                </a:solidFill>
                <a:effectLst/>
                <a:latin typeface="Courier New" panose="02070309020205020404" pitchFamily="49" charset="0"/>
                <a:cs typeface="Courier New" panose="02070309020205020404" pitchFamily="49" charset="0"/>
              </a:rPr>
              <a:t>price</a:t>
            </a:r>
            <a:r>
              <a:rPr lang="en-GB" sz="1600" b="1" dirty="0">
                <a:solidFill>
                  <a:srgbClr val="0A3069"/>
                </a:solidFill>
                <a:effectLst/>
                <a:latin typeface="Courier New" panose="02070309020205020404" pitchFamily="49" charset="0"/>
                <a:cs typeface="Courier New" panose="02070309020205020404" pitchFamily="49" charset="0"/>
              </a:rPr>
              <a:t>});`</a:t>
            </a:r>
            <a:r>
              <a:rPr lang="en-GB" sz="1600" b="1" dirty="0">
                <a:solidFill>
                  <a:srgbClr val="1F2328"/>
                </a:solidFill>
                <a:effectLst/>
                <a:latin typeface="Courier New" panose="02070309020205020404" pitchFamily="49" charset="0"/>
                <a:cs typeface="Courier New" panose="02070309020205020404" pitchFamily="49" charset="0"/>
              </a:rPr>
              <a:t>;</a:t>
            </a:r>
          </a:p>
          <a:p>
            <a:pPr>
              <a:lnSpc>
                <a:spcPct val="150000"/>
              </a:lnSpc>
            </a:pPr>
            <a:r>
              <a:rPr lang="en-GB" sz="1600" b="1" dirty="0">
                <a:solidFill>
                  <a:srgbClr val="CF222E"/>
                </a:solidFill>
                <a:effectLst/>
                <a:latin typeface="Courier New" panose="02070309020205020404" pitchFamily="49" charset="0"/>
                <a:cs typeface="Courier New" panose="02070309020205020404" pitchFamily="49" charset="0"/>
              </a:rPr>
              <a:t>let</a:t>
            </a:r>
            <a:r>
              <a:rPr lang="en-GB" sz="1600" b="1" dirty="0">
                <a:solidFill>
                  <a:srgbClr val="1F2328"/>
                </a:solidFill>
                <a:effectLst/>
                <a:latin typeface="Courier New" panose="02070309020205020404" pitchFamily="49" charset="0"/>
                <a:cs typeface="Courier New" panose="02070309020205020404" pitchFamily="49" charset="0"/>
              </a:rPr>
              <a:t> payload </a:t>
            </a:r>
            <a:r>
              <a:rPr lang="en-GB" sz="1600" b="1" dirty="0">
                <a:solidFill>
                  <a:srgbClr val="CF222E"/>
                </a:solidFill>
                <a:effectLst/>
                <a:latin typeface="Courier New" panose="02070309020205020404" pitchFamily="49" charset="0"/>
                <a:cs typeface="Courier New" panose="02070309020205020404" pitchFamily="49" charset="0"/>
              </a:rPr>
              <a: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a:solidFill>
                  <a:srgbClr val="0A3069"/>
                </a:solidFill>
                <a:effectLst/>
                <a:latin typeface="Courier New" panose="02070309020205020404" pitchFamily="49" charset="0"/>
                <a:cs typeface="Courier New" panose="02070309020205020404" pitchFamily="49" charset="0"/>
              </a:rPr>
              <a:t>`{"</a:t>
            </a:r>
            <a:r>
              <a:rPr lang="en-GB" sz="1600" b="1" dirty="0" err="1">
                <a:solidFill>
                  <a:srgbClr val="0A3069"/>
                </a:solidFill>
                <a:effectLst/>
                <a:latin typeface="Courier New" panose="02070309020205020404" pitchFamily="49" charset="0"/>
                <a:cs typeface="Courier New" panose="02070309020205020404" pitchFamily="49" charset="0"/>
              </a:rPr>
              <a:t>sql</a:t>
            </a:r>
            <a:r>
              <a:rPr lang="en-GB" sz="1600" b="1" dirty="0">
                <a:solidFill>
                  <a:srgbClr val="0A3069"/>
                </a:solidFill>
                <a:effectLst/>
                <a:latin typeface="Courier New" panose="02070309020205020404" pitchFamily="49" charset="0"/>
                <a:cs typeface="Courier New" panose="02070309020205020404" pitchFamily="49" charset="0"/>
              </a:rPr>
              <a:t>": "${</a:t>
            </a:r>
            <a:r>
              <a:rPr lang="en-GB" sz="1600" b="1" dirty="0" err="1">
                <a:solidFill>
                  <a:srgbClr val="1F2328"/>
                </a:solidFill>
                <a:effectLst/>
                <a:latin typeface="Courier New" panose="02070309020205020404" pitchFamily="49" charset="0"/>
                <a:cs typeface="Courier New" panose="02070309020205020404" pitchFamily="49" charset="0"/>
              </a:rPr>
              <a:t>sqlCmd</a:t>
            </a:r>
            <a:r>
              <a:rPr lang="en-GB" sz="1600" b="1" dirty="0">
                <a:solidFill>
                  <a:srgbClr val="0A3069"/>
                </a:solidFill>
                <a:effectLst/>
                <a:latin typeface="Courier New" panose="02070309020205020404" pitchFamily="49" charset="0"/>
                <a:cs typeface="Courier New" panose="02070309020205020404" pitchFamily="49" charset="0"/>
              </a:rPr>
              <a:t>}"} `</a:t>
            </a:r>
            <a:r>
              <a:rPr lang="en-GB" sz="1600" b="1" dirty="0">
                <a:solidFill>
                  <a:srgbClr val="1F2328"/>
                </a:solidFill>
                <a:effectLst/>
                <a:latin typeface="Courier New" panose="02070309020205020404" pitchFamily="49" charset="0"/>
                <a:cs typeface="Courier New" panose="02070309020205020404" pitchFamily="49" charset="0"/>
              </a:rPr>
              <a:t>;</a:t>
            </a:r>
          </a:p>
          <a:p>
            <a:pPr>
              <a:lnSpc>
                <a:spcPct val="150000"/>
              </a:lnSpc>
            </a:pPr>
            <a:r>
              <a:rPr lang="en-GB" sz="1600" b="1" dirty="0" err="1">
                <a:solidFill>
                  <a:srgbClr val="0550AE"/>
                </a:solidFill>
                <a:effectLst/>
                <a:latin typeface="Courier New" panose="02070309020205020404" pitchFamily="49" charset="0"/>
                <a:cs typeface="Courier New" panose="02070309020205020404" pitchFamily="49" charset="0"/>
              </a:rPr>
              <a:t>client</a:t>
            </a:r>
            <a:r>
              <a:rPr lang="en-GB" sz="1600" b="1" dirty="0" err="1">
                <a:solidFill>
                  <a:srgbClr val="1F2328"/>
                </a:solidFill>
                <a:effectLst/>
                <a:latin typeface="Courier New" panose="02070309020205020404" pitchFamily="49" charset="0"/>
                <a:cs typeface="Courier New" panose="02070309020205020404" pitchFamily="49" charset="0"/>
              </a:rPr>
              <a:t>.binding.</a:t>
            </a:r>
            <a:r>
              <a:rPr lang="en-GB" sz="1600" b="1" dirty="0" err="1">
                <a:solidFill>
                  <a:srgbClr val="8250DF"/>
                </a:solidFill>
                <a:effectLst/>
                <a:latin typeface="Courier New" panose="02070309020205020404" pitchFamily="49" charset="0"/>
                <a:cs typeface="Courier New" panose="02070309020205020404" pitchFamily="49" charset="0"/>
              </a:rPr>
              <a:t>send</a:t>
            </a:r>
            <a:r>
              <a:rPr lang="en-GB" sz="1600" b="1" dirty="0">
                <a:solidFill>
                  <a:srgbClr val="1F2328"/>
                </a:solidFill>
                <a:effectLst/>
                <a:latin typeface="Courier New" panose="02070309020205020404" pitchFamily="49" charset="0"/>
                <a:cs typeface="Courier New" panose="02070309020205020404" pitchFamily="49" charset="0"/>
              </a:rPr>
              <a:t>(</a:t>
            </a:r>
            <a:r>
              <a:rPr lang="en-GB" sz="1600" b="1" dirty="0">
                <a:solidFill>
                  <a:srgbClr val="0550AE"/>
                </a:solidFill>
                <a:effectLst/>
                <a:latin typeface="Courier New" panose="02070309020205020404" pitchFamily="49" charset="0"/>
                <a:cs typeface="Courier New" panose="02070309020205020404" pitchFamily="49" charset="0"/>
              </a:rPr>
              <a:t>“</a:t>
            </a:r>
            <a:r>
              <a:rPr lang="en-GB" sz="1600" b="1" dirty="0" err="1">
                <a:solidFill>
                  <a:srgbClr val="0550AE"/>
                </a:solidFill>
                <a:effectLst/>
                <a:latin typeface="Courier New" panose="02070309020205020404" pitchFamily="49" charset="0"/>
                <a:cs typeface="Courier New" panose="02070309020205020404" pitchFamily="49" charset="0"/>
              </a:rPr>
              <a:t>mypostgres</a:t>
            </a:r>
            <a:r>
              <a:rPr lang="en-GB" sz="1600" b="1" dirty="0">
                <a:solidFill>
                  <a:srgbClr val="0550AE"/>
                </a:solidFill>
                <a:effectLst/>
                <a:latin typeface="Courier New" panose="02070309020205020404" pitchFamily="49" charset="0"/>
                <a:cs typeface="Courier New" panose="02070309020205020404" pitchFamily="49" charset="0"/>
              </a:rPr>
              <a: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a:solidFill>
                  <a:srgbClr val="0A3069"/>
                </a:solidFill>
                <a:effectLst/>
                <a:latin typeface="Courier New" panose="02070309020205020404" pitchFamily="49" charset="0"/>
                <a:cs typeface="Courier New" panose="02070309020205020404" pitchFamily="49" charset="0"/>
              </a:rPr>
              <a:t>"exec"</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a:solidFill>
                  <a:srgbClr val="0A3069"/>
                </a:solidFill>
                <a:effectLst/>
                <a:latin typeface="Courier New" panose="02070309020205020404" pitchFamily="49" charset="0"/>
                <a:cs typeface="Courier New" panose="02070309020205020404" pitchFamily="49" charset="0"/>
              </a:rPr>
              <a: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err="1">
                <a:solidFill>
                  <a:srgbClr val="0550AE"/>
                </a:solidFill>
                <a:effectLst/>
                <a:latin typeface="Courier New" panose="02070309020205020404" pitchFamily="49" charset="0"/>
                <a:cs typeface="Courier New" panose="02070309020205020404" pitchFamily="49" charset="0"/>
              </a:rPr>
              <a:t>JSON</a:t>
            </a:r>
            <a:r>
              <a:rPr lang="en-GB" sz="1600" b="1" dirty="0" err="1">
                <a:solidFill>
                  <a:srgbClr val="1F2328"/>
                </a:solidFill>
                <a:effectLst/>
                <a:latin typeface="Courier New" panose="02070309020205020404" pitchFamily="49" charset="0"/>
                <a:cs typeface="Courier New" panose="02070309020205020404" pitchFamily="49" charset="0"/>
              </a:rPr>
              <a:t>.</a:t>
            </a:r>
            <a:r>
              <a:rPr lang="en-GB" sz="1600" b="1" dirty="0" err="1">
                <a:solidFill>
                  <a:srgbClr val="8250DF"/>
                </a:solidFill>
                <a:effectLst/>
                <a:latin typeface="Courier New" panose="02070309020205020404" pitchFamily="49" charset="0"/>
                <a:cs typeface="Courier New" panose="02070309020205020404" pitchFamily="49" charset="0"/>
              </a:rPr>
              <a:t>parse</a:t>
            </a:r>
            <a:r>
              <a:rPr lang="en-GB" sz="1600" b="1" dirty="0">
                <a:solidFill>
                  <a:srgbClr val="1F2328"/>
                </a:solidFill>
                <a:effectLst/>
                <a:latin typeface="Courier New" panose="02070309020205020404" pitchFamily="49" charset="0"/>
                <a:cs typeface="Courier New" panose="02070309020205020404" pitchFamily="49" charset="0"/>
              </a:rPr>
              <a:t>(payload));</a:t>
            </a:r>
          </a:p>
        </p:txBody>
      </p:sp>
    </p:spTree>
    <p:extLst>
      <p:ext uri="{BB962C8B-B14F-4D97-AF65-F5344CB8AC3E}">
        <p14:creationId xmlns:p14="http://schemas.microsoft.com/office/powerpoint/2010/main" val="9319728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pic>
        <p:nvPicPr>
          <p:cNvPr id="1080" name="Google Shape;1080;p89"/>
          <p:cNvPicPr preferRelativeResize="0"/>
          <p:nvPr/>
        </p:nvPicPr>
        <p:blipFill rotWithShape="1">
          <a:blip r:embed="rId3">
            <a:alphaModFix/>
          </a:blip>
          <a:srcRect/>
          <a:stretch/>
        </p:blipFill>
        <p:spPr>
          <a:xfrm>
            <a:off x="10868615" y="133240"/>
            <a:ext cx="1080000" cy="1080000"/>
          </a:xfrm>
          <a:prstGeom prst="rect">
            <a:avLst/>
          </a:prstGeom>
          <a:noFill/>
          <a:ln>
            <a:noFill/>
          </a:ln>
        </p:spPr>
      </p:pic>
      <p:sp>
        <p:nvSpPr>
          <p:cNvPr id="1081" name="Google Shape;1081;p89"/>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a:t>Input Bindings</a:t>
            </a:r>
            <a:endParaRPr/>
          </a:p>
        </p:txBody>
      </p:sp>
      <p:grpSp>
        <p:nvGrpSpPr>
          <p:cNvPr id="1082" name="Google Shape;1082;p89"/>
          <p:cNvGrpSpPr/>
          <p:nvPr/>
        </p:nvGrpSpPr>
        <p:grpSpPr>
          <a:xfrm>
            <a:off x="3131481" y="2083472"/>
            <a:ext cx="5929039" cy="2160000"/>
            <a:chOff x="2187716" y="2062154"/>
            <a:chExt cx="5929039" cy="2160000"/>
          </a:xfrm>
        </p:grpSpPr>
        <p:pic>
          <p:nvPicPr>
            <p:cNvPr id="1083" name="Google Shape;1083;p89"/>
            <p:cNvPicPr preferRelativeResize="0"/>
            <p:nvPr/>
          </p:nvPicPr>
          <p:blipFill rotWithShape="1">
            <a:blip r:embed="rId4">
              <a:alphaModFix/>
            </a:blip>
            <a:srcRect/>
            <a:stretch/>
          </p:blipFill>
          <p:spPr>
            <a:xfrm>
              <a:off x="4202539" y="2602154"/>
              <a:ext cx="1080000" cy="1080000"/>
            </a:xfrm>
            <a:prstGeom prst="rect">
              <a:avLst/>
            </a:prstGeom>
            <a:noFill/>
            <a:ln>
              <a:noFill/>
            </a:ln>
          </p:spPr>
        </p:pic>
        <p:cxnSp>
          <p:nvCxnSpPr>
            <p:cNvPr id="1084" name="Google Shape;1084;p89"/>
            <p:cNvCxnSpPr/>
            <p:nvPr/>
          </p:nvCxnSpPr>
          <p:spPr>
            <a:xfrm>
              <a:off x="3429611" y="3132506"/>
              <a:ext cx="800224" cy="0"/>
            </a:xfrm>
            <a:prstGeom prst="straightConnector1">
              <a:avLst/>
            </a:prstGeom>
            <a:noFill/>
            <a:ln w="25400" cap="flat" cmpd="sng">
              <a:solidFill>
                <a:schemeClr val="dk1"/>
              </a:solidFill>
              <a:prstDash val="solid"/>
              <a:miter lim="800000"/>
              <a:headEnd type="none" w="sm" len="sm"/>
              <a:tailEnd type="triangle" w="lg" len="lg"/>
            </a:ln>
          </p:spPr>
        </p:cxnSp>
        <p:grpSp>
          <p:nvGrpSpPr>
            <p:cNvPr id="1085" name="Google Shape;1085;p89"/>
            <p:cNvGrpSpPr/>
            <p:nvPr/>
          </p:nvGrpSpPr>
          <p:grpSpPr>
            <a:xfrm>
              <a:off x="5956755" y="2062154"/>
              <a:ext cx="2160000" cy="2160000"/>
              <a:chOff x="756951" y="1980268"/>
              <a:chExt cx="2160000" cy="2160000"/>
            </a:xfrm>
          </p:grpSpPr>
          <p:pic>
            <p:nvPicPr>
              <p:cNvPr id="1086" name="Google Shape;1086;p89"/>
              <p:cNvPicPr preferRelativeResize="0"/>
              <p:nvPr/>
            </p:nvPicPr>
            <p:blipFill rotWithShape="1">
              <a:blip r:embed="rId5">
                <a:alphaModFix/>
              </a:blip>
              <a:srcRect/>
              <a:stretch/>
            </p:blipFill>
            <p:spPr>
              <a:xfrm>
                <a:off x="756951" y="1980268"/>
                <a:ext cx="2160000" cy="2160000"/>
              </a:xfrm>
              <a:prstGeom prst="rect">
                <a:avLst/>
              </a:prstGeom>
              <a:noFill/>
              <a:ln>
                <a:noFill/>
              </a:ln>
            </p:spPr>
          </p:pic>
          <p:sp>
            <p:nvSpPr>
              <p:cNvPr id="1087" name="Google Shape;1087;p89"/>
              <p:cNvSpPr txBox="1"/>
              <p:nvPr/>
            </p:nvSpPr>
            <p:spPr>
              <a:xfrm>
                <a:off x="935140" y="2854487"/>
                <a:ext cx="1773936"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Space Grotesk"/>
                    <a:ea typeface="Space Grotesk"/>
                    <a:cs typeface="Space Grotesk"/>
                    <a:sym typeface="Space Grotesk"/>
                  </a:rPr>
                  <a:t>My App</a:t>
                </a:r>
                <a:endParaRPr sz="2400" b="1" i="0" u="none" strike="noStrike" cap="none">
                  <a:solidFill>
                    <a:schemeClr val="lt1"/>
                  </a:solidFill>
                  <a:latin typeface="Space Grotesk"/>
                  <a:ea typeface="Space Grotesk"/>
                  <a:cs typeface="Space Grotesk"/>
                  <a:sym typeface="Space Grotesk"/>
                </a:endParaRPr>
              </a:p>
            </p:txBody>
          </p:sp>
        </p:grpSp>
        <p:cxnSp>
          <p:nvCxnSpPr>
            <p:cNvPr id="1088" name="Google Shape;1088;p89"/>
            <p:cNvCxnSpPr/>
            <p:nvPr/>
          </p:nvCxnSpPr>
          <p:spPr>
            <a:xfrm>
              <a:off x="5282539" y="3132506"/>
              <a:ext cx="800224" cy="0"/>
            </a:xfrm>
            <a:prstGeom prst="straightConnector1">
              <a:avLst/>
            </a:prstGeom>
            <a:noFill/>
            <a:ln w="25400" cap="flat" cmpd="sng">
              <a:solidFill>
                <a:schemeClr val="dk1"/>
              </a:solidFill>
              <a:prstDash val="solid"/>
              <a:miter lim="800000"/>
              <a:headEnd type="none" w="sm" len="sm"/>
              <a:tailEnd type="triangle" w="lg" len="lg"/>
            </a:ln>
          </p:spPr>
        </p:cxnSp>
        <p:pic>
          <p:nvPicPr>
            <p:cNvPr id="1089" name="Google Shape;1089;p89"/>
            <p:cNvPicPr preferRelativeResize="0"/>
            <p:nvPr/>
          </p:nvPicPr>
          <p:blipFill rotWithShape="1">
            <a:blip r:embed="rId6">
              <a:alphaModFix/>
            </a:blip>
            <a:srcRect/>
            <a:stretch/>
          </p:blipFill>
          <p:spPr>
            <a:xfrm>
              <a:off x="2607984" y="2656256"/>
              <a:ext cx="590550" cy="952500"/>
            </a:xfrm>
            <a:prstGeom prst="rect">
              <a:avLst/>
            </a:prstGeom>
            <a:noFill/>
            <a:ln>
              <a:noFill/>
            </a:ln>
          </p:spPr>
        </p:pic>
        <p:sp>
          <p:nvSpPr>
            <p:cNvPr id="1090" name="Google Shape;1090;p89"/>
            <p:cNvSpPr txBox="1"/>
            <p:nvPr/>
          </p:nvSpPr>
          <p:spPr>
            <a:xfrm>
              <a:off x="2187716" y="3801220"/>
              <a:ext cx="129990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400" b="0" i="0" u="none" strike="noStrike" cap="none" dirty="0">
                  <a:solidFill>
                    <a:srgbClr val="121C29"/>
                  </a:solidFill>
                  <a:latin typeface="Space Grotesk"/>
                  <a:ea typeface="Space Grotesk"/>
                  <a:cs typeface="Space Grotesk"/>
                  <a:sym typeface="Space Grotesk"/>
                </a:rPr>
                <a:t>Kafka</a:t>
              </a:r>
              <a:endParaRPr sz="1400" b="0" i="0" u="none" strike="noStrike" cap="none" dirty="0">
                <a:solidFill>
                  <a:srgbClr val="121C29"/>
                </a:solidFill>
                <a:latin typeface="Space Grotesk"/>
                <a:ea typeface="Space Grotesk"/>
                <a:cs typeface="Space Grotesk"/>
                <a:sym typeface="Space Grotesk"/>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94">
          <a:extLst>
            <a:ext uri="{FF2B5EF4-FFF2-40B4-BE49-F238E27FC236}">
              <a16:creationId xmlns:a16="http://schemas.microsoft.com/office/drawing/2014/main" id="{1E0A5182-4260-DA45-C00B-4244358833AB}"/>
            </a:ext>
          </a:extLst>
        </p:cNvPr>
        <p:cNvGrpSpPr/>
        <p:nvPr/>
      </p:nvGrpSpPr>
      <p:grpSpPr>
        <a:xfrm>
          <a:off x="0" y="0"/>
          <a:ext cx="0" cy="0"/>
          <a:chOff x="0" y="0"/>
          <a:chExt cx="0" cy="0"/>
        </a:xfrm>
      </p:grpSpPr>
      <p:pic>
        <p:nvPicPr>
          <p:cNvPr id="1095" name="Google Shape;1095;p90">
            <a:extLst>
              <a:ext uri="{FF2B5EF4-FFF2-40B4-BE49-F238E27FC236}">
                <a16:creationId xmlns:a16="http://schemas.microsoft.com/office/drawing/2014/main" id="{90CEA714-EFC5-5D82-95BB-B528A07455B5}"/>
              </a:ext>
            </a:extLst>
          </p:cNvPr>
          <p:cNvPicPr preferRelativeResize="0"/>
          <p:nvPr/>
        </p:nvPicPr>
        <p:blipFill rotWithShape="1">
          <a:blip r:embed="rId3">
            <a:alphaModFix/>
          </a:blip>
          <a:srcRect/>
          <a:stretch/>
        </p:blipFill>
        <p:spPr>
          <a:xfrm>
            <a:off x="10868615" y="133240"/>
            <a:ext cx="1080000" cy="1080000"/>
          </a:xfrm>
          <a:prstGeom prst="rect">
            <a:avLst/>
          </a:prstGeom>
          <a:noFill/>
          <a:ln>
            <a:noFill/>
          </a:ln>
        </p:spPr>
      </p:pic>
      <p:sp>
        <p:nvSpPr>
          <p:cNvPr id="1096" name="Google Shape;1096;p90">
            <a:extLst>
              <a:ext uri="{FF2B5EF4-FFF2-40B4-BE49-F238E27FC236}">
                <a16:creationId xmlns:a16="http://schemas.microsoft.com/office/drawing/2014/main" id="{BA00C144-1F91-1FA5-5EE7-6F3CB9F572CF}"/>
              </a:ext>
            </a:extLst>
          </p:cNvPr>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a:t>Input Bindings</a:t>
            </a:r>
            <a:endParaRPr/>
          </a:p>
        </p:txBody>
      </p:sp>
      <p:sp>
        <p:nvSpPr>
          <p:cNvPr id="1097" name="Google Shape;1097;p90">
            <a:extLst>
              <a:ext uri="{FF2B5EF4-FFF2-40B4-BE49-F238E27FC236}">
                <a16:creationId xmlns:a16="http://schemas.microsoft.com/office/drawing/2014/main" id="{580BCD1E-7EDA-0D05-A71B-9F2421638E9C}"/>
              </a:ext>
            </a:extLst>
          </p:cNvPr>
          <p:cNvSpPr txBox="1"/>
          <p:nvPr/>
        </p:nvSpPr>
        <p:spPr>
          <a:xfrm>
            <a:off x="4999550" y="4281163"/>
            <a:ext cx="7283435" cy="20005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1" i="0" u="none" strike="noStrike" cap="none" dirty="0">
                <a:solidFill>
                  <a:srgbClr val="1F2328"/>
                </a:solidFill>
                <a:latin typeface="Courier New" panose="02070309020205020404" pitchFamily="49" charset="0"/>
                <a:cs typeface="Courier New" panose="02070309020205020404" pitchFamily="49" charset="0"/>
                <a:sym typeface="Arial"/>
              </a:rPr>
              <a:t>[</a:t>
            </a:r>
            <a:r>
              <a:rPr lang="en-US" sz="1200" b="1" i="0" u="none" strike="noStrike" cap="none" dirty="0" err="1">
                <a:solidFill>
                  <a:srgbClr val="1F2328"/>
                </a:solidFill>
                <a:latin typeface="Courier New" panose="02070309020205020404" pitchFamily="49" charset="0"/>
                <a:cs typeface="Courier New" panose="02070309020205020404" pitchFamily="49" charset="0"/>
                <a:sym typeface="Arial"/>
              </a:rPr>
              <a:t>ApiController</a:t>
            </a:r>
            <a:r>
              <a:rPr lang="en-US" sz="1200" b="1" i="0" u="none" strike="noStrike" cap="none" dirty="0">
                <a:solidFill>
                  <a:srgbClr val="1F2328"/>
                </a:solidFill>
                <a:latin typeface="Courier New" panose="02070309020205020404" pitchFamily="49" charset="0"/>
                <a:cs typeface="Courier New" panose="02070309020205020404" pitchFamily="49" charset="0"/>
                <a:sym typeface="Arial"/>
              </a:rPr>
              <a:t>]</a:t>
            </a:r>
            <a:endParaRPr sz="1200" b="1" dirty="0">
              <a:latin typeface="Courier New" panose="02070309020205020404" pitchFamily="49" charset="0"/>
              <a:cs typeface="Courier New" panose="02070309020205020404" pitchFamily="49" charset="0"/>
            </a:endParaRPr>
          </a:p>
          <a:p>
            <a:pPr marL="0" marR="0" lvl="0" indent="0" algn="l" rtl="0">
              <a:lnSpc>
                <a:spcPct val="100000"/>
              </a:lnSpc>
              <a:spcBef>
                <a:spcPts val="0"/>
              </a:spcBef>
              <a:spcAft>
                <a:spcPts val="0"/>
              </a:spcAft>
              <a:buNone/>
            </a:pPr>
            <a:r>
              <a:rPr lang="en-US" sz="1200" b="1" i="0" u="none" strike="noStrike" cap="none" dirty="0">
                <a:solidFill>
                  <a:srgbClr val="CF222E"/>
                </a:solidFill>
                <a:latin typeface="Courier New" panose="02070309020205020404" pitchFamily="49" charset="0"/>
                <a:cs typeface="Courier New" panose="02070309020205020404" pitchFamily="49" charset="0"/>
                <a:sym typeface="Arial"/>
              </a:rPr>
              <a:t>public</a:t>
            </a:r>
            <a:r>
              <a:rPr lang="en-US" sz="1200" b="1" i="0" u="none" strike="noStrike" cap="none" dirty="0">
                <a:solidFill>
                  <a:srgbClr val="1F2328"/>
                </a:solidFill>
                <a:latin typeface="Courier New" panose="02070309020205020404" pitchFamily="49" charset="0"/>
                <a:cs typeface="Courier New" panose="02070309020205020404" pitchFamily="49" charset="0"/>
                <a:sym typeface="Arial"/>
              </a:rPr>
              <a:t> </a:t>
            </a:r>
            <a:r>
              <a:rPr lang="en-US" sz="1200" b="1" i="0" u="none" strike="noStrike" cap="none" dirty="0">
                <a:solidFill>
                  <a:srgbClr val="CF222E"/>
                </a:solidFill>
                <a:latin typeface="Courier New" panose="02070309020205020404" pitchFamily="49" charset="0"/>
                <a:cs typeface="Courier New" panose="02070309020205020404" pitchFamily="49" charset="0"/>
                <a:sym typeface="Arial"/>
              </a:rPr>
              <a:t>class</a:t>
            </a:r>
            <a:r>
              <a:rPr lang="en-US" sz="1200" b="1" i="0" u="none" strike="noStrike" cap="none" dirty="0">
                <a:solidFill>
                  <a:srgbClr val="1F2328"/>
                </a:solidFill>
                <a:latin typeface="Courier New" panose="02070309020205020404" pitchFamily="49" charset="0"/>
                <a:cs typeface="Courier New" panose="02070309020205020404" pitchFamily="49" charset="0"/>
                <a:sym typeface="Arial"/>
              </a:rPr>
              <a:t> </a:t>
            </a:r>
            <a:r>
              <a:rPr lang="en-US" sz="1200" b="1" i="0" u="none" strike="noStrike" cap="none" dirty="0" err="1">
                <a:solidFill>
                  <a:srgbClr val="953800"/>
                </a:solidFill>
                <a:latin typeface="Courier New" panose="02070309020205020404" pitchFamily="49" charset="0"/>
                <a:cs typeface="Courier New" panose="02070309020205020404" pitchFamily="49" charset="0"/>
                <a:sym typeface="Arial"/>
              </a:rPr>
              <a:t>CheckoutServiceController</a:t>
            </a:r>
            <a:r>
              <a:rPr lang="en-US" sz="1200" b="1" i="0" u="none" strike="noStrike" cap="none" dirty="0">
                <a:solidFill>
                  <a:srgbClr val="1F2328"/>
                </a:solidFill>
                <a:latin typeface="Courier New" panose="02070309020205020404" pitchFamily="49" charset="0"/>
                <a:cs typeface="Courier New" panose="02070309020205020404" pitchFamily="49" charset="0"/>
                <a:sym typeface="Arial"/>
              </a:rPr>
              <a:t> : Controller</a:t>
            </a:r>
            <a:endParaRPr sz="1200" b="1" dirty="0">
              <a:latin typeface="Courier New" panose="02070309020205020404" pitchFamily="49" charset="0"/>
              <a:cs typeface="Courier New" panose="02070309020205020404" pitchFamily="49" charset="0"/>
            </a:endParaRPr>
          </a:p>
          <a:p>
            <a:pPr marL="0" marR="0" lvl="0" indent="0" algn="l" rtl="0">
              <a:lnSpc>
                <a:spcPct val="100000"/>
              </a:lnSpc>
              <a:spcBef>
                <a:spcPts val="0"/>
              </a:spcBef>
              <a:spcAft>
                <a:spcPts val="0"/>
              </a:spcAft>
              <a:buNone/>
            </a:pPr>
            <a:r>
              <a:rPr lang="en-US" sz="1200" b="1" i="0" u="none" strike="noStrike" cap="none" dirty="0">
                <a:solidFill>
                  <a:srgbClr val="1F2328"/>
                </a:solidFill>
                <a:latin typeface="Courier New" panose="02070309020205020404" pitchFamily="49" charset="0"/>
                <a:cs typeface="Courier New" panose="02070309020205020404" pitchFamily="49" charset="0"/>
                <a:sym typeface="Arial"/>
              </a:rPr>
              <a:t>{</a:t>
            </a:r>
            <a:endParaRPr sz="1200" b="1" dirty="0">
              <a:latin typeface="Courier New" panose="02070309020205020404" pitchFamily="49" charset="0"/>
              <a:cs typeface="Courier New" panose="02070309020205020404" pitchFamily="49" charset="0"/>
            </a:endParaRPr>
          </a:p>
          <a:p>
            <a:pPr marL="0" marR="0" lvl="0" indent="0" algn="l" rtl="0">
              <a:lnSpc>
                <a:spcPct val="100000"/>
              </a:lnSpc>
              <a:spcBef>
                <a:spcPts val="0"/>
              </a:spcBef>
              <a:spcAft>
                <a:spcPts val="0"/>
              </a:spcAft>
              <a:buNone/>
            </a:pPr>
            <a:r>
              <a:rPr lang="en-US" sz="1200" b="1" i="0" u="none" strike="noStrike" cap="none" dirty="0">
                <a:solidFill>
                  <a:srgbClr val="1F2328"/>
                </a:solidFill>
                <a:latin typeface="Courier New" panose="02070309020205020404" pitchFamily="49" charset="0"/>
                <a:cs typeface="Courier New" panose="02070309020205020404" pitchFamily="49" charset="0"/>
                <a:sym typeface="Arial"/>
              </a:rPr>
              <a:t>   [</a:t>
            </a:r>
            <a:r>
              <a:rPr lang="en-US" sz="1200" b="1" i="0" u="none" strike="noStrike" cap="none" dirty="0" err="1">
                <a:solidFill>
                  <a:srgbClr val="1F2328"/>
                </a:solidFill>
                <a:latin typeface="Courier New" panose="02070309020205020404" pitchFamily="49" charset="0"/>
                <a:cs typeface="Courier New" panose="02070309020205020404" pitchFamily="49" charset="0"/>
                <a:sym typeface="Arial"/>
              </a:rPr>
              <a:t>HttpPost</a:t>
            </a:r>
            <a:r>
              <a:rPr lang="en-US" sz="1200" b="1" i="0" u="none" strike="noStrike" cap="none" dirty="0">
                <a:solidFill>
                  <a:srgbClr val="1F2328"/>
                </a:solidFill>
                <a:latin typeface="Courier New" panose="02070309020205020404" pitchFamily="49" charset="0"/>
                <a:cs typeface="Courier New" panose="02070309020205020404" pitchFamily="49" charset="0"/>
                <a:sym typeface="Arial"/>
              </a:rPr>
              <a:t>(</a:t>
            </a:r>
            <a:r>
              <a:rPr lang="en-US" sz="1200" b="1" i="0" u="none" strike="noStrike" cap="none" dirty="0">
                <a:solidFill>
                  <a:srgbClr val="0A3069"/>
                </a:solidFill>
                <a:latin typeface="Courier New" panose="02070309020205020404" pitchFamily="49" charset="0"/>
                <a:cs typeface="Courier New" panose="02070309020205020404" pitchFamily="49" charset="0"/>
                <a:sym typeface="Arial"/>
              </a:rPr>
              <a:t>"/checkout"</a:t>
            </a:r>
            <a:r>
              <a:rPr lang="en-US" sz="1200" b="1" i="0" u="none" strike="noStrike" cap="none" dirty="0">
                <a:solidFill>
                  <a:srgbClr val="1F2328"/>
                </a:solidFill>
                <a:latin typeface="Courier New" panose="02070309020205020404" pitchFamily="49" charset="0"/>
                <a:cs typeface="Courier New" panose="02070309020205020404" pitchFamily="49" charset="0"/>
                <a:sym typeface="Arial"/>
              </a:rPr>
              <a:t>)]</a:t>
            </a:r>
            <a:endParaRPr sz="1200" b="1" dirty="0">
              <a:latin typeface="Courier New" panose="02070309020205020404" pitchFamily="49" charset="0"/>
              <a:cs typeface="Courier New" panose="02070309020205020404" pitchFamily="49" charset="0"/>
            </a:endParaRPr>
          </a:p>
          <a:p>
            <a:pPr marL="0" marR="0" lvl="0" indent="0" algn="l" rtl="0">
              <a:lnSpc>
                <a:spcPct val="100000"/>
              </a:lnSpc>
              <a:spcBef>
                <a:spcPts val="0"/>
              </a:spcBef>
              <a:spcAft>
                <a:spcPts val="0"/>
              </a:spcAft>
              <a:buNone/>
            </a:pPr>
            <a:r>
              <a:rPr lang="en-US" sz="1200" b="1" i="0" u="none" strike="noStrike" cap="none" dirty="0">
                <a:solidFill>
                  <a:srgbClr val="1F2328"/>
                </a:solidFill>
                <a:latin typeface="Courier New" panose="02070309020205020404" pitchFamily="49" charset="0"/>
                <a:cs typeface="Courier New" panose="02070309020205020404" pitchFamily="49" charset="0"/>
                <a:sym typeface="Arial"/>
              </a:rPr>
              <a:t>     </a:t>
            </a:r>
            <a:r>
              <a:rPr lang="en-US" sz="1200" b="1" i="0" u="none" strike="noStrike" cap="none" dirty="0">
                <a:solidFill>
                  <a:srgbClr val="CF222E"/>
                </a:solidFill>
                <a:latin typeface="Courier New" panose="02070309020205020404" pitchFamily="49" charset="0"/>
                <a:cs typeface="Courier New" panose="02070309020205020404" pitchFamily="49" charset="0"/>
                <a:sym typeface="Arial"/>
              </a:rPr>
              <a:t>public</a:t>
            </a:r>
            <a:r>
              <a:rPr lang="en-US" sz="1200" b="1" i="0" u="none" strike="noStrike" cap="none" dirty="0">
                <a:solidFill>
                  <a:srgbClr val="1F2328"/>
                </a:solidFill>
                <a:latin typeface="Courier New" panose="02070309020205020404" pitchFamily="49" charset="0"/>
                <a:cs typeface="Courier New" panose="02070309020205020404" pitchFamily="49" charset="0"/>
                <a:sym typeface="Arial"/>
              </a:rPr>
              <a:t> </a:t>
            </a:r>
            <a:r>
              <a:rPr lang="en-US" sz="1200" b="1" i="0" u="none" strike="noStrike" cap="none" dirty="0" err="1">
                <a:solidFill>
                  <a:srgbClr val="1F2328"/>
                </a:solidFill>
                <a:latin typeface="Courier New" panose="02070309020205020404" pitchFamily="49" charset="0"/>
                <a:cs typeface="Courier New" panose="02070309020205020404" pitchFamily="49" charset="0"/>
                <a:sym typeface="Arial"/>
              </a:rPr>
              <a:t>ActionResult</a:t>
            </a:r>
            <a:r>
              <a:rPr lang="en-US" sz="1200" b="1" i="0" u="none" strike="noStrike" cap="none" dirty="0">
                <a:solidFill>
                  <a:srgbClr val="1F2328"/>
                </a:solidFill>
                <a:latin typeface="Courier New" panose="02070309020205020404" pitchFamily="49" charset="0"/>
                <a:cs typeface="Courier New" panose="02070309020205020404" pitchFamily="49" charset="0"/>
                <a:sym typeface="Arial"/>
              </a:rPr>
              <a:t>&lt;</a:t>
            </a:r>
            <a:r>
              <a:rPr lang="en-US" sz="1200" b="1" i="0" u="none" strike="noStrike" cap="none" dirty="0">
                <a:solidFill>
                  <a:srgbClr val="CF222E"/>
                </a:solidFill>
                <a:latin typeface="Courier New" panose="02070309020205020404" pitchFamily="49" charset="0"/>
                <a:cs typeface="Courier New" panose="02070309020205020404" pitchFamily="49" charset="0"/>
                <a:sym typeface="Arial"/>
              </a:rPr>
              <a:t>string</a:t>
            </a:r>
            <a:r>
              <a:rPr lang="en-US" sz="1200" b="1" i="0" u="none" strike="noStrike" cap="none" dirty="0">
                <a:solidFill>
                  <a:srgbClr val="1F2328"/>
                </a:solidFill>
                <a:latin typeface="Courier New" panose="02070309020205020404" pitchFamily="49" charset="0"/>
                <a:cs typeface="Courier New" panose="02070309020205020404" pitchFamily="49" charset="0"/>
                <a:sym typeface="Arial"/>
              </a:rPr>
              <a:t>&gt; </a:t>
            </a:r>
            <a:r>
              <a:rPr lang="en-US" sz="1200" b="1" i="0" u="none" strike="noStrike" cap="none" dirty="0" err="1">
                <a:solidFill>
                  <a:srgbClr val="8250DF"/>
                </a:solidFill>
                <a:latin typeface="Courier New" panose="02070309020205020404" pitchFamily="49" charset="0"/>
                <a:cs typeface="Courier New" panose="02070309020205020404" pitchFamily="49" charset="0"/>
                <a:sym typeface="Arial"/>
              </a:rPr>
              <a:t>getCheckout</a:t>
            </a:r>
            <a:r>
              <a:rPr lang="en-US" sz="1200" b="1" i="0" u="none" strike="noStrike" cap="none" dirty="0">
                <a:solidFill>
                  <a:srgbClr val="1F2328"/>
                </a:solidFill>
                <a:latin typeface="Courier New" panose="02070309020205020404" pitchFamily="49" charset="0"/>
                <a:cs typeface="Courier New" panose="02070309020205020404" pitchFamily="49" charset="0"/>
                <a:sym typeface="Arial"/>
              </a:rPr>
              <a:t>([</a:t>
            </a:r>
            <a:r>
              <a:rPr lang="en-US" sz="1200" b="1" i="0" u="none" strike="noStrike" cap="none" dirty="0" err="1">
                <a:solidFill>
                  <a:srgbClr val="1F2328"/>
                </a:solidFill>
                <a:latin typeface="Courier New" panose="02070309020205020404" pitchFamily="49" charset="0"/>
                <a:cs typeface="Courier New" panose="02070309020205020404" pitchFamily="49" charset="0"/>
                <a:sym typeface="Arial"/>
              </a:rPr>
              <a:t>FromBody</a:t>
            </a:r>
            <a:r>
              <a:rPr lang="en-US" sz="1200" b="1" i="0" u="none" strike="noStrike" cap="none" dirty="0">
                <a:solidFill>
                  <a:srgbClr val="1F2328"/>
                </a:solidFill>
                <a:latin typeface="Courier New" panose="02070309020205020404" pitchFamily="49" charset="0"/>
                <a:cs typeface="Courier New" panose="02070309020205020404" pitchFamily="49" charset="0"/>
                <a:sym typeface="Arial"/>
              </a:rPr>
              <a:t>] </a:t>
            </a:r>
            <a:r>
              <a:rPr lang="en-US" sz="1200" b="1" i="0" u="none" strike="noStrike" cap="none" dirty="0">
                <a:solidFill>
                  <a:srgbClr val="CF222E"/>
                </a:solidFill>
                <a:latin typeface="Courier New" panose="02070309020205020404" pitchFamily="49" charset="0"/>
                <a:cs typeface="Courier New" panose="02070309020205020404" pitchFamily="49" charset="0"/>
                <a:sym typeface="Arial"/>
              </a:rPr>
              <a:t>int</a:t>
            </a:r>
            <a:r>
              <a:rPr lang="en-US" sz="1200" b="1" i="0" u="none" strike="noStrike" cap="none" dirty="0">
                <a:solidFill>
                  <a:srgbClr val="1F2328"/>
                </a:solidFill>
                <a:latin typeface="Courier New" panose="02070309020205020404" pitchFamily="49" charset="0"/>
                <a:cs typeface="Courier New" panose="02070309020205020404" pitchFamily="49" charset="0"/>
                <a:sym typeface="Arial"/>
              </a:rPr>
              <a:t> </a:t>
            </a:r>
            <a:r>
              <a:rPr lang="en-US" sz="1200" b="1" i="0" u="none" strike="noStrike" cap="none" dirty="0" err="1">
                <a:solidFill>
                  <a:srgbClr val="953800"/>
                </a:solidFill>
                <a:latin typeface="Courier New" panose="02070309020205020404" pitchFamily="49" charset="0"/>
                <a:cs typeface="Courier New" panose="02070309020205020404" pitchFamily="49" charset="0"/>
                <a:sym typeface="Arial"/>
              </a:rPr>
              <a:t>orderId</a:t>
            </a:r>
            <a:r>
              <a:rPr lang="en-US" sz="1200" b="1" i="0" u="none" strike="noStrike" cap="none" dirty="0">
                <a:solidFill>
                  <a:srgbClr val="1F2328"/>
                </a:solidFill>
                <a:latin typeface="Courier New" panose="02070309020205020404" pitchFamily="49" charset="0"/>
                <a:cs typeface="Courier New" panose="02070309020205020404" pitchFamily="49" charset="0"/>
                <a:sym typeface="Arial"/>
              </a:rPr>
              <a:t>)</a:t>
            </a:r>
            <a:endParaRPr sz="1200" b="1" dirty="0">
              <a:latin typeface="Courier New" panose="02070309020205020404" pitchFamily="49" charset="0"/>
              <a:cs typeface="Courier New" panose="02070309020205020404" pitchFamily="49" charset="0"/>
            </a:endParaRPr>
          </a:p>
          <a:p>
            <a:pPr marL="0" marR="0" lvl="0" indent="0" algn="l" rtl="0">
              <a:lnSpc>
                <a:spcPct val="100000"/>
              </a:lnSpc>
              <a:spcBef>
                <a:spcPts val="0"/>
              </a:spcBef>
              <a:spcAft>
                <a:spcPts val="0"/>
              </a:spcAft>
              <a:buNone/>
            </a:pPr>
            <a:r>
              <a:rPr lang="en-US" sz="1200" b="1" i="0" u="none" strike="noStrike" cap="none" dirty="0">
                <a:solidFill>
                  <a:srgbClr val="1F2328"/>
                </a:solidFill>
                <a:latin typeface="Courier New" panose="02070309020205020404" pitchFamily="49" charset="0"/>
                <a:cs typeface="Courier New" panose="02070309020205020404" pitchFamily="49" charset="0"/>
                <a:sym typeface="Arial"/>
              </a:rPr>
              <a:t>     {</a:t>
            </a:r>
            <a:endParaRPr sz="1200" b="1" dirty="0">
              <a:latin typeface="Courier New" panose="02070309020205020404" pitchFamily="49" charset="0"/>
              <a:cs typeface="Courier New" panose="02070309020205020404" pitchFamily="49" charset="0"/>
            </a:endParaRPr>
          </a:p>
          <a:p>
            <a:pPr marL="0" marR="0" lvl="0" indent="0" algn="l" rtl="0">
              <a:lnSpc>
                <a:spcPct val="100000"/>
              </a:lnSpc>
              <a:spcBef>
                <a:spcPts val="0"/>
              </a:spcBef>
              <a:spcAft>
                <a:spcPts val="0"/>
              </a:spcAft>
              <a:buNone/>
            </a:pPr>
            <a:r>
              <a:rPr lang="en-US" sz="1200" b="1" i="0" u="none" strike="noStrike" cap="none" dirty="0">
                <a:solidFill>
                  <a:srgbClr val="1F2328"/>
                </a:solidFill>
                <a:latin typeface="Courier New" panose="02070309020205020404" pitchFamily="49" charset="0"/>
                <a:cs typeface="Courier New" panose="02070309020205020404" pitchFamily="49" charset="0"/>
                <a:sym typeface="Arial"/>
              </a:rPr>
              <a:t>         </a:t>
            </a:r>
            <a:r>
              <a:rPr lang="en-US" sz="1200" b="1" i="0" u="none" strike="noStrike" cap="none" dirty="0" err="1">
                <a:solidFill>
                  <a:srgbClr val="953800"/>
                </a:solidFill>
                <a:latin typeface="Courier New" panose="02070309020205020404" pitchFamily="49" charset="0"/>
                <a:cs typeface="Courier New" panose="02070309020205020404" pitchFamily="49" charset="0"/>
                <a:sym typeface="Arial"/>
              </a:rPr>
              <a:t>Console</a:t>
            </a:r>
            <a:r>
              <a:rPr lang="en-US" sz="1200" b="1" i="0" u="none" strike="noStrike" cap="none" dirty="0" err="1">
                <a:solidFill>
                  <a:srgbClr val="CF222E"/>
                </a:solidFill>
                <a:latin typeface="Courier New" panose="02070309020205020404" pitchFamily="49" charset="0"/>
                <a:cs typeface="Courier New" panose="02070309020205020404" pitchFamily="49" charset="0"/>
                <a:sym typeface="Arial"/>
              </a:rPr>
              <a:t>.</a:t>
            </a:r>
            <a:r>
              <a:rPr lang="en-US" sz="1200" b="1" i="0" u="none" strike="noStrike" cap="none" dirty="0" err="1">
                <a:solidFill>
                  <a:srgbClr val="8250DF"/>
                </a:solidFill>
                <a:latin typeface="Courier New" panose="02070309020205020404" pitchFamily="49" charset="0"/>
                <a:cs typeface="Courier New" panose="02070309020205020404" pitchFamily="49" charset="0"/>
                <a:sym typeface="Arial"/>
              </a:rPr>
              <a:t>WriteLine</a:t>
            </a:r>
            <a:r>
              <a:rPr lang="en-US" sz="1200" b="1" i="0" u="none" strike="noStrike" cap="none" dirty="0">
                <a:solidFill>
                  <a:srgbClr val="1F2328"/>
                </a:solidFill>
                <a:latin typeface="Courier New" panose="02070309020205020404" pitchFamily="49" charset="0"/>
                <a:cs typeface="Courier New" panose="02070309020205020404" pitchFamily="49" charset="0"/>
                <a:sym typeface="Arial"/>
              </a:rPr>
              <a:t>(</a:t>
            </a:r>
            <a:r>
              <a:rPr lang="en-US" sz="1200" b="1" i="0" u="none" strike="noStrike" cap="none" dirty="0">
                <a:solidFill>
                  <a:srgbClr val="0A3069"/>
                </a:solidFill>
                <a:latin typeface="Courier New" panose="02070309020205020404" pitchFamily="49" charset="0"/>
                <a:cs typeface="Courier New" panose="02070309020205020404" pitchFamily="49" charset="0"/>
                <a:sym typeface="Arial"/>
              </a:rPr>
              <a:t>"Received Message: "</a:t>
            </a:r>
            <a:r>
              <a:rPr lang="en-US" sz="1200" b="1" i="0" u="none" strike="noStrike" cap="none" dirty="0">
                <a:solidFill>
                  <a:srgbClr val="1F2328"/>
                </a:solidFill>
                <a:latin typeface="Courier New" panose="02070309020205020404" pitchFamily="49" charset="0"/>
                <a:cs typeface="Courier New" panose="02070309020205020404" pitchFamily="49" charset="0"/>
                <a:sym typeface="Arial"/>
              </a:rPr>
              <a:t> </a:t>
            </a:r>
            <a:r>
              <a:rPr lang="en-US" sz="1200" b="1" i="0" u="none" strike="noStrike" cap="none" dirty="0">
                <a:solidFill>
                  <a:srgbClr val="CF222E"/>
                </a:solidFill>
                <a:latin typeface="Courier New" panose="02070309020205020404" pitchFamily="49" charset="0"/>
                <a:cs typeface="Courier New" panose="02070309020205020404" pitchFamily="49" charset="0"/>
                <a:sym typeface="Arial"/>
              </a:rPr>
              <a:t>+</a:t>
            </a:r>
            <a:r>
              <a:rPr lang="en-US" sz="1200" b="1" i="0" u="none" strike="noStrike" cap="none" dirty="0">
                <a:solidFill>
                  <a:srgbClr val="1F2328"/>
                </a:solidFill>
                <a:latin typeface="Courier New" panose="02070309020205020404" pitchFamily="49" charset="0"/>
                <a:cs typeface="Courier New" panose="02070309020205020404" pitchFamily="49" charset="0"/>
                <a:sym typeface="Arial"/>
              </a:rPr>
              <a:t> </a:t>
            </a:r>
            <a:r>
              <a:rPr lang="en-US" sz="1200" b="1" i="0" u="none" strike="noStrike" cap="none" dirty="0" err="1">
                <a:solidFill>
                  <a:srgbClr val="953800"/>
                </a:solidFill>
                <a:latin typeface="Courier New" panose="02070309020205020404" pitchFamily="49" charset="0"/>
                <a:cs typeface="Courier New" panose="02070309020205020404" pitchFamily="49" charset="0"/>
                <a:sym typeface="Arial"/>
              </a:rPr>
              <a:t>orderId</a:t>
            </a:r>
            <a:r>
              <a:rPr lang="en-US" sz="1200" b="1" i="0" u="none" strike="noStrike" cap="none" dirty="0">
                <a:solidFill>
                  <a:srgbClr val="1F2328"/>
                </a:solidFill>
                <a:latin typeface="Courier New" panose="02070309020205020404" pitchFamily="49" charset="0"/>
                <a:cs typeface="Courier New" panose="02070309020205020404" pitchFamily="49" charset="0"/>
                <a:sym typeface="Arial"/>
              </a:rPr>
              <a:t>);</a:t>
            </a:r>
            <a:endParaRPr sz="1200" b="1" dirty="0">
              <a:latin typeface="Courier New" panose="02070309020205020404" pitchFamily="49" charset="0"/>
              <a:cs typeface="Courier New" panose="02070309020205020404" pitchFamily="49" charset="0"/>
            </a:endParaRPr>
          </a:p>
          <a:p>
            <a:pPr marL="0" marR="0" lvl="0" indent="0" algn="l" rtl="0">
              <a:lnSpc>
                <a:spcPct val="100000"/>
              </a:lnSpc>
              <a:spcBef>
                <a:spcPts val="0"/>
              </a:spcBef>
              <a:spcAft>
                <a:spcPts val="0"/>
              </a:spcAft>
              <a:buNone/>
            </a:pPr>
            <a:r>
              <a:rPr lang="en-US" sz="1200" b="1" i="0" u="none" strike="noStrike" cap="none" dirty="0">
                <a:solidFill>
                  <a:srgbClr val="1F2328"/>
                </a:solidFill>
                <a:latin typeface="Courier New" panose="02070309020205020404" pitchFamily="49" charset="0"/>
                <a:cs typeface="Courier New" panose="02070309020205020404" pitchFamily="49" charset="0"/>
                <a:sym typeface="Arial"/>
              </a:rPr>
              <a:t>         </a:t>
            </a:r>
            <a:r>
              <a:rPr lang="en-US" sz="1200" b="1" i="0" u="none" strike="noStrike" cap="none" dirty="0">
                <a:solidFill>
                  <a:srgbClr val="CF222E"/>
                </a:solidFill>
                <a:latin typeface="Courier New" panose="02070309020205020404" pitchFamily="49" charset="0"/>
                <a:cs typeface="Courier New" panose="02070309020205020404" pitchFamily="49" charset="0"/>
                <a:sym typeface="Arial"/>
              </a:rPr>
              <a:t>return</a:t>
            </a:r>
            <a:r>
              <a:rPr lang="en-US" sz="1200" b="1" i="0" u="none" strike="noStrike" cap="none" dirty="0">
                <a:solidFill>
                  <a:srgbClr val="1F2328"/>
                </a:solidFill>
                <a:latin typeface="Courier New" panose="02070309020205020404" pitchFamily="49" charset="0"/>
                <a:cs typeface="Courier New" panose="02070309020205020404" pitchFamily="49" charset="0"/>
                <a:sym typeface="Arial"/>
              </a:rPr>
              <a:t> </a:t>
            </a:r>
            <a:r>
              <a:rPr lang="en-US" sz="1200" b="1" i="0" u="none" strike="noStrike" cap="none" dirty="0">
                <a:solidFill>
                  <a:srgbClr val="0A3069"/>
                </a:solidFill>
                <a:latin typeface="Courier New" panose="02070309020205020404" pitchFamily="49" charset="0"/>
                <a:cs typeface="Courier New" panose="02070309020205020404" pitchFamily="49" charset="0"/>
                <a:sym typeface="Arial"/>
              </a:rPr>
              <a:t>"CID"</a:t>
            </a:r>
            <a:r>
              <a:rPr lang="en-US" sz="1200" b="1" i="0" u="none" strike="noStrike" cap="none" dirty="0">
                <a:solidFill>
                  <a:srgbClr val="1F2328"/>
                </a:solidFill>
                <a:latin typeface="Courier New" panose="02070309020205020404" pitchFamily="49" charset="0"/>
                <a:cs typeface="Courier New" panose="02070309020205020404" pitchFamily="49" charset="0"/>
                <a:sym typeface="Arial"/>
              </a:rPr>
              <a:t> </a:t>
            </a:r>
            <a:r>
              <a:rPr lang="en-US" sz="1200" b="1" i="0" u="none" strike="noStrike" cap="none" dirty="0">
                <a:solidFill>
                  <a:srgbClr val="CF222E"/>
                </a:solidFill>
                <a:latin typeface="Courier New" panose="02070309020205020404" pitchFamily="49" charset="0"/>
                <a:cs typeface="Courier New" panose="02070309020205020404" pitchFamily="49" charset="0"/>
                <a:sym typeface="Arial"/>
              </a:rPr>
              <a:t>+</a:t>
            </a:r>
            <a:r>
              <a:rPr lang="en-US" sz="1200" b="1" i="0" u="none" strike="noStrike" cap="none" dirty="0">
                <a:solidFill>
                  <a:srgbClr val="1F2328"/>
                </a:solidFill>
                <a:latin typeface="Courier New" panose="02070309020205020404" pitchFamily="49" charset="0"/>
                <a:cs typeface="Courier New" panose="02070309020205020404" pitchFamily="49" charset="0"/>
                <a:sym typeface="Arial"/>
              </a:rPr>
              <a:t> </a:t>
            </a:r>
            <a:r>
              <a:rPr lang="en-US" sz="1200" b="1" i="0" u="none" strike="noStrike" cap="none" dirty="0" err="1">
                <a:solidFill>
                  <a:srgbClr val="953800"/>
                </a:solidFill>
                <a:latin typeface="Courier New" panose="02070309020205020404" pitchFamily="49" charset="0"/>
                <a:cs typeface="Courier New" panose="02070309020205020404" pitchFamily="49" charset="0"/>
                <a:sym typeface="Arial"/>
              </a:rPr>
              <a:t>orderId</a:t>
            </a:r>
            <a:r>
              <a:rPr lang="en-US" sz="1200" b="1" i="0" u="none" strike="noStrike" cap="none" dirty="0">
                <a:solidFill>
                  <a:srgbClr val="1F2328"/>
                </a:solidFill>
                <a:latin typeface="Courier New" panose="02070309020205020404" pitchFamily="49" charset="0"/>
                <a:cs typeface="Courier New" panose="02070309020205020404" pitchFamily="49" charset="0"/>
                <a:sym typeface="Arial"/>
              </a:rPr>
              <a:t>;</a:t>
            </a:r>
            <a:endParaRPr sz="1200" b="1" dirty="0">
              <a:latin typeface="Courier New" panose="02070309020205020404" pitchFamily="49" charset="0"/>
              <a:cs typeface="Courier New" panose="02070309020205020404" pitchFamily="49" charset="0"/>
            </a:endParaRPr>
          </a:p>
          <a:p>
            <a:pPr marL="0" marR="0" lvl="0" indent="0" algn="l" rtl="0">
              <a:lnSpc>
                <a:spcPct val="100000"/>
              </a:lnSpc>
              <a:spcBef>
                <a:spcPts val="0"/>
              </a:spcBef>
              <a:spcAft>
                <a:spcPts val="0"/>
              </a:spcAft>
              <a:buNone/>
            </a:pPr>
            <a:r>
              <a:rPr lang="en-US" sz="1200" b="1" i="0" u="none" strike="noStrike" cap="none" dirty="0">
                <a:solidFill>
                  <a:srgbClr val="1F2328"/>
                </a:solidFill>
                <a:latin typeface="Courier New" panose="02070309020205020404" pitchFamily="49" charset="0"/>
                <a:cs typeface="Courier New" panose="02070309020205020404" pitchFamily="49" charset="0"/>
                <a:sym typeface="Arial"/>
              </a:rPr>
              <a:t>     }</a:t>
            </a:r>
            <a:endParaRPr sz="1200" b="1" dirty="0">
              <a:latin typeface="Courier New" panose="02070309020205020404" pitchFamily="49" charset="0"/>
              <a:cs typeface="Courier New" panose="02070309020205020404" pitchFamily="49" charset="0"/>
            </a:endParaRPr>
          </a:p>
          <a:p>
            <a:pPr marL="0" marR="0" lvl="0" indent="0" algn="l" rtl="0">
              <a:lnSpc>
                <a:spcPct val="100000"/>
              </a:lnSpc>
              <a:spcBef>
                <a:spcPts val="0"/>
              </a:spcBef>
              <a:spcAft>
                <a:spcPts val="0"/>
              </a:spcAft>
              <a:buNone/>
            </a:pPr>
            <a:r>
              <a:rPr lang="en-US" sz="1200" b="1" i="0" u="none" strike="noStrike" cap="none" dirty="0">
                <a:solidFill>
                  <a:srgbClr val="1F2328"/>
                </a:solidFill>
                <a:latin typeface="Courier New" panose="02070309020205020404" pitchFamily="49" charset="0"/>
                <a:cs typeface="Courier New" panose="02070309020205020404" pitchFamily="49" charset="0"/>
                <a:sym typeface="Arial"/>
              </a:rPr>
              <a:t>}</a:t>
            </a:r>
            <a:endParaRPr sz="1200" b="1" dirty="0">
              <a:latin typeface="Courier New" panose="02070309020205020404" pitchFamily="49" charset="0"/>
              <a:cs typeface="Courier New" panose="02070309020205020404" pitchFamily="49" charset="0"/>
            </a:endParaRPr>
          </a:p>
        </p:txBody>
      </p:sp>
      <p:grpSp>
        <p:nvGrpSpPr>
          <p:cNvPr id="1098" name="Google Shape;1098;p90">
            <a:extLst>
              <a:ext uri="{FF2B5EF4-FFF2-40B4-BE49-F238E27FC236}">
                <a16:creationId xmlns:a16="http://schemas.microsoft.com/office/drawing/2014/main" id="{C9CDB271-0C51-98FD-5ACF-2C4CBECFBDA8}"/>
              </a:ext>
            </a:extLst>
          </p:cNvPr>
          <p:cNvGrpSpPr/>
          <p:nvPr/>
        </p:nvGrpSpPr>
        <p:grpSpPr>
          <a:xfrm>
            <a:off x="3131481" y="2083472"/>
            <a:ext cx="5929039" cy="2160000"/>
            <a:chOff x="2187716" y="2062154"/>
            <a:chExt cx="5929039" cy="2160000"/>
          </a:xfrm>
        </p:grpSpPr>
        <p:pic>
          <p:nvPicPr>
            <p:cNvPr id="1099" name="Google Shape;1099;p90">
              <a:extLst>
                <a:ext uri="{FF2B5EF4-FFF2-40B4-BE49-F238E27FC236}">
                  <a16:creationId xmlns:a16="http://schemas.microsoft.com/office/drawing/2014/main" id="{6A4C2B35-0C90-5E48-92C0-BD71F267B148}"/>
                </a:ext>
              </a:extLst>
            </p:cNvPr>
            <p:cNvPicPr preferRelativeResize="0"/>
            <p:nvPr/>
          </p:nvPicPr>
          <p:blipFill rotWithShape="1">
            <a:blip r:embed="rId4">
              <a:alphaModFix/>
            </a:blip>
            <a:srcRect/>
            <a:stretch/>
          </p:blipFill>
          <p:spPr>
            <a:xfrm>
              <a:off x="4202539" y="2602154"/>
              <a:ext cx="1080000" cy="1080000"/>
            </a:xfrm>
            <a:prstGeom prst="rect">
              <a:avLst/>
            </a:prstGeom>
            <a:noFill/>
            <a:ln>
              <a:noFill/>
            </a:ln>
          </p:spPr>
        </p:pic>
        <p:cxnSp>
          <p:nvCxnSpPr>
            <p:cNvPr id="1100" name="Google Shape;1100;p90">
              <a:extLst>
                <a:ext uri="{FF2B5EF4-FFF2-40B4-BE49-F238E27FC236}">
                  <a16:creationId xmlns:a16="http://schemas.microsoft.com/office/drawing/2014/main" id="{D5B54D63-1CF5-7BF5-81B8-8CAFF9E87EBC}"/>
                </a:ext>
              </a:extLst>
            </p:cNvPr>
            <p:cNvCxnSpPr/>
            <p:nvPr/>
          </p:nvCxnSpPr>
          <p:spPr>
            <a:xfrm>
              <a:off x="3429611" y="3132506"/>
              <a:ext cx="800224" cy="0"/>
            </a:xfrm>
            <a:prstGeom prst="straightConnector1">
              <a:avLst/>
            </a:prstGeom>
            <a:noFill/>
            <a:ln w="25400" cap="flat" cmpd="sng">
              <a:solidFill>
                <a:schemeClr val="dk1"/>
              </a:solidFill>
              <a:prstDash val="solid"/>
              <a:miter lim="800000"/>
              <a:headEnd type="none" w="sm" len="sm"/>
              <a:tailEnd type="triangle" w="lg" len="lg"/>
            </a:ln>
          </p:spPr>
        </p:cxnSp>
        <p:grpSp>
          <p:nvGrpSpPr>
            <p:cNvPr id="1101" name="Google Shape;1101;p90">
              <a:extLst>
                <a:ext uri="{FF2B5EF4-FFF2-40B4-BE49-F238E27FC236}">
                  <a16:creationId xmlns:a16="http://schemas.microsoft.com/office/drawing/2014/main" id="{FA2DEAD1-54D7-9D55-E92F-F9813499D9E4}"/>
                </a:ext>
              </a:extLst>
            </p:cNvPr>
            <p:cNvGrpSpPr/>
            <p:nvPr/>
          </p:nvGrpSpPr>
          <p:grpSpPr>
            <a:xfrm>
              <a:off x="5956755" y="2062154"/>
              <a:ext cx="2160000" cy="2160000"/>
              <a:chOff x="756951" y="1980268"/>
              <a:chExt cx="2160000" cy="2160000"/>
            </a:xfrm>
          </p:grpSpPr>
          <p:pic>
            <p:nvPicPr>
              <p:cNvPr id="1102" name="Google Shape;1102;p90">
                <a:extLst>
                  <a:ext uri="{FF2B5EF4-FFF2-40B4-BE49-F238E27FC236}">
                    <a16:creationId xmlns:a16="http://schemas.microsoft.com/office/drawing/2014/main" id="{78A3C769-F7EC-CCE5-4F14-B97AD7A883C2}"/>
                  </a:ext>
                </a:extLst>
              </p:cNvPr>
              <p:cNvPicPr preferRelativeResize="0"/>
              <p:nvPr/>
            </p:nvPicPr>
            <p:blipFill rotWithShape="1">
              <a:blip r:embed="rId5">
                <a:alphaModFix/>
              </a:blip>
              <a:srcRect/>
              <a:stretch/>
            </p:blipFill>
            <p:spPr>
              <a:xfrm>
                <a:off x="756951" y="1980268"/>
                <a:ext cx="2160000" cy="2160000"/>
              </a:xfrm>
              <a:prstGeom prst="rect">
                <a:avLst/>
              </a:prstGeom>
              <a:noFill/>
              <a:ln>
                <a:noFill/>
              </a:ln>
            </p:spPr>
          </p:pic>
          <p:sp>
            <p:nvSpPr>
              <p:cNvPr id="1103" name="Google Shape;1103;p90">
                <a:extLst>
                  <a:ext uri="{FF2B5EF4-FFF2-40B4-BE49-F238E27FC236}">
                    <a16:creationId xmlns:a16="http://schemas.microsoft.com/office/drawing/2014/main" id="{7C26CF94-A9D1-016A-2714-C029F926724F}"/>
                  </a:ext>
                </a:extLst>
              </p:cNvPr>
              <p:cNvSpPr txBox="1"/>
              <p:nvPr/>
            </p:nvSpPr>
            <p:spPr>
              <a:xfrm>
                <a:off x="935140" y="2854487"/>
                <a:ext cx="1773936"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Space Grotesk"/>
                    <a:ea typeface="Space Grotesk"/>
                    <a:cs typeface="Space Grotesk"/>
                    <a:sym typeface="Space Grotesk"/>
                  </a:rPr>
                  <a:t>My App</a:t>
                </a:r>
                <a:endParaRPr sz="2400" b="1" i="0" u="none" strike="noStrike" cap="none">
                  <a:solidFill>
                    <a:schemeClr val="lt1"/>
                  </a:solidFill>
                  <a:latin typeface="Space Grotesk"/>
                  <a:ea typeface="Space Grotesk"/>
                  <a:cs typeface="Space Grotesk"/>
                  <a:sym typeface="Space Grotesk"/>
                </a:endParaRPr>
              </a:p>
            </p:txBody>
          </p:sp>
        </p:grpSp>
        <p:cxnSp>
          <p:nvCxnSpPr>
            <p:cNvPr id="1104" name="Google Shape;1104;p90">
              <a:extLst>
                <a:ext uri="{FF2B5EF4-FFF2-40B4-BE49-F238E27FC236}">
                  <a16:creationId xmlns:a16="http://schemas.microsoft.com/office/drawing/2014/main" id="{C7567AA7-E4A9-AECA-4208-A0E270D8727E}"/>
                </a:ext>
              </a:extLst>
            </p:cNvPr>
            <p:cNvCxnSpPr/>
            <p:nvPr/>
          </p:nvCxnSpPr>
          <p:spPr>
            <a:xfrm>
              <a:off x="5282539" y="3132506"/>
              <a:ext cx="800224" cy="0"/>
            </a:xfrm>
            <a:prstGeom prst="straightConnector1">
              <a:avLst/>
            </a:prstGeom>
            <a:noFill/>
            <a:ln w="25400" cap="flat" cmpd="sng">
              <a:solidFill>
                <a:schemeClr val="dk1"/>
              </a:solidFill>
              <a:prstDash val="solid"/>
              <a:miter lim="800000"/>
              <a:headEnd type="none" w="sm" len="sm"/>
              <a:tailEnd type="triangle" w="lg" len="lg"/>
            </a:ln>
          </p:spPr>
        </p:cxnSp>
        <p:pic>
          <p:nvPicPr>
            <p:cNvPr id="1105" name="Google Shape;1105;p90">
              <a:extLst>
                <a:ext uri="{FF2B5EF4-FFF2-40B4-BE49-F238E27FC236}">
                  <a16:creationId xmlns:a16="http://schemas.microsoft.com/office/drawing/2014/main" id="{4D1EE65A-CC63-EC1D-6867-2B8CBA949194}"/>
                </a:ext>
              </a:extLst>
            </p:cNvPr>
            <p:cNvPicPr preferRelativeResize="0"/>
            <p:nvPr/>
          </p:nvPicPr>
          <p:blipFill rotWithShape="1">
            <a:blip r:embed="rId6">
              <a:alphaModFix/>
            </a:blip>
            <a:srcRect/>
            <a:stretch/>
          </p:blipFill>
          <p:spPr>
            <a:xfrm>
              <a:off x="2607984" y="2656256"/>
              <a:ext cx="590550" cy="952500"/>
            </a:xfrm>
            <a:prstGeom prst="rect">
              <a:avLst/>
            </a:prstGeom>
            <a:noFill/>
            <a:ln>
              <a:noFill/>
            </a:ln>
          </p:spPr>
        </p:pic>
        <p:sp>
          <p:nvSpPr>
            <p:cNvPr id="1106" name="Google Shape;1106;p90">
              <a:extLst>
                <a:ext uri="{FF2B5EF4-FFF2-40B4-BE49-F238E27FC236}">
                  <a16:creationId xmlns:a16="http://schemas.microsoft.com/office/drawing/2014/main" id="{6F11754E-0ABE-D5F0-6539-6475B879164E}"/>
                </a:ext>
              </a:extLst>
            </p:cNvPr>
            <p:cNvSpPr txBox="1"/>
            <p:nvPr/>
          </p:nvSpPr>
          <p:spPr>
            <a:xfrm>
              <a:off x="2187716" y="3801220"/>
              <a:ext cx="129990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400" b="0" i="0" u="none" strike="noStrike" cap="none">
                  <a:solidFill>
                    <a:srgbClr val="121C29"/>
                  </a:solidFill>
                  <a:latin typeface="Space Grotesk"/>
                  <a:ea typeface="Space Grotesk"/>
                  <a:cs typeface="Space Grotesk"/>
                  <a:sym typeface="Space Grotesk"/>
                </a:rPr>
                <a:t>Kafka</a:t>
              </a:r>
              <a:endParaRPr sz="1400" b="0" i="0" u="none" strike="noStrike" cap="none">
                <a:solidFill>
                  <a:srgbClr val="121C29"/>
                </a:solidFill>
                <a:latin typeface="Space Grotesk"/>
                <a:ea typeface="Space Grotesk"/>
                <a:cs typeface="Space Grotesk"/>
                <a:sym typeface="Space Grotesk"/>
              </a:endParaRPr>
            </a:p>
          </p:txBody>
        </p:sp>
      </p:grpSp>
    </p:spTree>
    <p:extLst>
      <p:ext uri="{BB962C8B-B14F-4D97-AF65-F5344CB8AC3E}">
        <p14:creationId xmlns:p14="http://schemas.microsoft.com/office/powerpoint/2010/main" val="2123338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a:extLst>
            <a:ext uri="{FF2B5EF4-FFF2-40B4-BE49-F238E27FC236}">
              <a16:creationId xmlns:a16="http://schemas.microsoft.com/office/drawing/2014/main" id="{74CDD25D-CF75-312F-5CA3-7F207457CE83}"/>
            </a:ext>
          </a:extLst>
        </p:cNvPr>
        <p:cNvGrpSpPr/>
        <p:nvPr/>
      </p:nvGrpSpPr>
      <p:grpSpPr>
        <a:xfrm>
          <a:off x="0" y="0"/>
          <a:ext cx="0" cy="0"/>
          <a:chOff x="0" y="0"/>
          <a:chExt cx="0" cy="0"/>
        </a:xfrm>
      </p:grpSpPr>
      <p:sp>
        <p:nvSpPr>
          <p:cNvPr id="117" name="Google Shape;117;p31">
            <a:extLst>
              <a:ext uri="{FF2B5EF4-FFF2-40B4-BE49-F238E27FC236}">
                <a16:creationId xmlns:a16="http://schemas.microsoft.com/office/drawing/2014/main" id="{13B1CAD0-C259-4669-8DBA-2D3AA0E2C4D8}"/>
              </a:ext>
            </a:extLst>
          </p:cNvPr>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dirty="0"/>
              <a:t>Developer challenges – Distributed tracing</a:t>
            </a:r>
            <a:endParaRPr dirty="0"/>
          </a:p>
        </p:txBody>
      </p:sp>
      <p:sp>
        <p:nvSpPr>
          <p:cNvPr id="124" name="Google Shape;124;p31">
            <a:extLst>
              <a:ext uri="{FF2B5EF4-FFF2-40B4-BE49-F238E27FC236}">
                <a16:creationId xmlns:a16="http://schemas.microsoft.com/office/drawing/2014/main" id="{F3274740-2F37-6B15-7F04-9F0560530C19}"/>
              </a:ext>
            </a:extLst>
          </p:cNvPr>
          <p:cNvSpPr txBox="1"/>
          <p:nvPr/>
        </p:nvSpPr>
        <p:spPr>
          <a:xfrm>
            <a:off x="10494779" y="3836424"/>
            <a:ext cx="114944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Space Grotesk"/>
                <a:ea typeface="Space Grotesk"/>
                <a:cs typeface="Space Grotesk"/>
                <a:sym typeface="Space Grotesk"/>
              </a:rPr>
              <a:t>Shipping</a:t>
            </a:r>
            <a:endParaRPr sz="1200" b="1" i="0" u="none" strike="noStrike" cap="none">
              <a:solidFill>
                <a:schemeClr val="lt1"/>
              </a:solidFill>
              <a:latin typeface="Space Grotesk"/>
              <a:ea typeface="Space Grotesk"/>
              <a:cs typeface="Space Grotesk"/>
              <a:sym typeface="Space Grotesk"/>
            </a:endParaRPr>
          </a:p>
        </p:txBody>
      </p:sp>
      <p:grpSp>
        <p:nvGrpSpPr>
          <p:cNvPr id="125" name="Google Shape;125;p31">
            <a:extLst>
              <a:ext uri="{FF2B5EF4-FFF2-40B4-BE49-F238E27FC236}">
                <a16:creationId xmlns:a16="http://schemas.microsoft.com/office/drawing/2014/main" id="{6F39D0F8-3AFB-1D69-3DEA-8E80F0356F9E}"/>
              </a:ext>
            </a:extLst>
          </p:cNvPr>
          <p:cNvGrpSpPr/>
          <p:nvPr/>
        </p:nvGrpSpPr>
        <p:grpSpPr>
          <a:xfrm>
            <a:off x="4009894" y="1266590"/>
            <a:ext cx="1440000" cy="1440000"/>
            <a:chOff x="4848065" y="3429000"/>
            <a:chExt cx="1440000" cy="1440000"/>
          </a:xfrm>
        </p:grpSpPr>
        <p:pic>
          <p:nvPicPr>
            <p:cNvPr id="126" name="Google Shape;126;p31">
              <a:extLst>
                <a:ext uri="{FF2B5EF4-FFF2-40B4-BE49-F238E27FC236}">
                  <a16:creationId xmlns:a16="http://schemas.microsoft.com/office/drawing/2014/main" id="{A737DABB-732E-CBE1-DAA5-29A20E371284}"/>
                </a:ext>
              </a:extLst>
            </p:cNvPr>
            <p:cNvPicPr preferRelativeResize="0"/>
            <p:nvPr/>
          </p:nvPicPr>
          <p:blipFill rotWithShape="1">
            <a:blip r:embed="rId3">
              <a:alphaModFix/>
            </a:blip>
            <a:srcRect/>
            <a:stretch/>
          </p:blipFill>
          <p:spPr>
            <a:xfrm>
              <a:off x="4848065" y="3429000"/>
              <a:ext cx="1440000" cy="1440000"/>
            </a:xfrm>
            <a:prstGeom prst="rect">
              <a:avLst/>
            </a:prstGeom>
            <a:noFill/>
            <a:ln>
              <a:noFill/>
            </a:ln>
          </p:spPr>
        </p:pic>
        <p:sp>
          <p:nvSpPr>
            <p:cNvPr id="127" name="Google Shape;127;p31">
              <a:extLst>
                <a:ext uri="{FF2B5EF4-FFF2-40B4-BE49-F238E27FC236}">
                  <a16:creationId xmlns:a16="http://schemas.microsoft.com/office/drawing/2014/main" id="{852C48F8-6731-573F-B313-8A4F9BDE2DCF}"/>
                </a:ext>
              </a:extLst>
            </p:cNvPr>
            <p:cNvSpPr txBox="1"/>
            <p:nvPr/>
          </p:nvSpPr>
          <p:spPr>
            <a:xfrm>
              <a:off x="4974161" y="4013420"/>
              <a:ext cx="114944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Space Grotesk"/>
                  <a:ea typeface="Space Grotesk"/>
                  <a:cs typeface="Space Grotesk"/>
                  <a:sym typeface="Space Grotesk"/>
                </a:rPr>
                <a:t>Gateway</a:t>
              </a:r>
              <a:endParaRPr sz="1200" b="1" i="0" u="none" strike="noStrike" cap="none">
                <a:solidFill>
                  <a:schemeClr val="dk1"/>
                </a:solidFill>
                <a:latin typeface="Space Grotesk"/>
                <a:ea typeface="Space Grotesk"/>
                <a:cs typeface="Space Grotesk"/>
                <a:sym typeface="Space Grotesk"/>
              </a:endParaRPr>
            </a:p>
          </p:txBody>
        </p:sp>
      </p:grpSp>
      <p:cxnSp>
        <p:nvCxnSpPr>
          <p:cNvPr id="147" name="Google Shape;147;p31">
            <a:extLst>
              <a:ext uri="{FF2B5EF4-FFF2-40B4-BE49-F238E27FC236}">
                <a16:creationId xmlns:a16="http://schemas.microsoft.com/office/drawing/2014/main" id="{4DC2FC54-2306-78C1-8ECF-1DAFFA1AF0F6}"/>
              </a:ext>
            </a:extLst>
          </p:cNvPr>
          <p:cNvCxnSpPr>
            <a:cxnSpLocks/>
            <a:endCxn id="126" idx="1"/>
          </p:cNvCxnSpPr>
          <p:nvPr/>
        </p:nvCxnSpPr>
        <p:spPr>
          <a:xfrm>
            <a:off x="3288265" y="1986590"/>
            <a:ext cx="721500" cy="0"/>
          </a:xfrm>
          <a:prstGeom prst="straightConnector1">
            <a:avLst/>
          </a:prstGeom>
          <a:noFill/>
          <a:ln w="22225" cap="flat" cmpd="sng">
            <a:solidFill>
              <a:schemeClr val="dk1"/>
            </a:solidFill>
            <a:prstDash val="solid"/>
            <a:round/>
            <a:headEnd type="triangle" w="lg" len="lg"/>
            <a:tailEnd type="triangle" w="lg" len="lg"/>
          </a:ln>
        </p:spPr>
      </p:cxnSp>
      <p:cxnSp>
        <p:nvCxnSpPr>
          <p:cNvPr id="148" name="Google Shape;148;p31">
            <a:extLst>
              <a:ext uri="{FF2B5EF4-FFF2-40B4-BE49-F238E27FC236}">
                <a16:creationId xmlns:a16="http://schemas.microsoft.com/office/drawing/2014/main" id="{C3677BA2-D197-E8BE-FA01-A39A0D20279F}"/>
              </a:ext>
            </a:extLst>
          </p:cNvPr>
          <p:cNvCxnSpPr>
            <a:cxnSpLocks/>
            <a:stCxn id="126" idx="3"/>
          </p:cNvCxnSpPr>
          <p:nvPr/>
        </p:nvCxnSpPr>
        <p:spPr>
          <a:xfrm rot="10800000" flipH="1">
            <a:off x="5449894" y="1984190"/>
            <a:ext cx="721500" cy="2400"/>
          </a:xfrm>
          <a:prstGeom prst="straightConnector1">
            <a:avLst/>
          </a:prstGeom>
          <a:noFill/>
          <a:ln w="22225" cap="flat" cmpd="sng">
            <a:solidFill>
              <a:schemeClr val="dk1"/>
            </a:solidFill>
            <a:prstDash val="solid"/>
            <a:round/>
            <a:headEnd type="triangle" w="lg" len="lg"/>
            <a:tailEnd type="triangle" w="lg" len="lg"/>
          </a:ln>
        </p:spPr>
      </p:cxnSp>
      <p:cxnSp>
        <p:nvCxnSpPr>
          <p:cNvPr id="149" name="Google Shape;149;p31">
            <a:extLst>
              <a:ext uri="{FF2B5EF4-FFF2-40B4-BE49-F238E27FC236}">
                <a16:creationId xmlns:a16="http://schemas.microsoft.com/office/drawing/2014/main" id="{7CCF822B-7DEB-38F7-8F7A-23AFEDBF0925}"/>
              </a:ext>
            </a:extLst>
          </p:cNvPr>
          <p:cNvCxnSpPr>
            <a:cxnSpLocks/>
          </p:cNvCxnSpPr>
          <p:nvPr/>
        </p:nvCxnSpPr>
        <p:spPr>
          <a:xfrm>
            <a:off x="7611521" y="1984104"/>
            <a:ext cx="721500" cy="0"/>
          </a:xfrm>
          <a:prstGeom prst="straightConnector1">
            <a:avLst/>
          </a:prstGeom>
          <a:noFill/>
          <a:ln w="22225" cap="flat" cmpd="sng">
            <a:solidFill>
              <a:schemeClr val="dk1"/>
            </a:solidFill>
            <a:prstDash val="solid"/>
            <a:round/>
            <a:headEnd type="triangle" w="lg" len="lg"/>
            <a:tailEnd type="triangle" w="lg" len="lg"/>
          </a:ln>
        </p:spPr>
      </p:cxnSp>
      <p:cxnSp>
        <p:nvCxnSpPr>
          <p:cNvPr id="150" name="Google Shape;150;p31">
            <a:extLst>
              <a:ext uri="{FF2B5EF4-FFF2-40B4-BE49-F238E27FC236}">
                <a16:creationId xmlns:a16="http://schemas.microsoft.com/office/drawing/2014/main" id="{E0CB4787-D36A-F74B-F556-AED370924FC8}"/>
              </a:ext>
            </a:extLst>
          </p:cNvPr>
          <p:cNvCxnSpPr>
            <a:cxnSpLocks/>
          </p:cNvCxnSpPr>
          <p:nvPr/>
        </p:nvCxnSpPr>
        <p:spPr>
          <a:xfrm>
            <a:off x="9773151" y="1984104"/>
            <a:ext cx="698100" cy="0"/>
          </a:xfrm>
          <a:prstGeom prst="straightConnector1">
            <a:avLst/>
          </a:prstGeom>
          <a:noFill/>
          <a:ln w="22225" cap="flat" cmpd="sng">
            <a:solidFill>
              <a:schemeClr val="dk1"/>
            </a:solidFill>
            <a:prstDash val="solid"/>
            <a:round/>
            <a:headEnd type="triangle" w="lg" len="lg"/>
            <a:tailEnd type="triangle" w="lg" len="lg"/>
          </a:ln>
        </p:spPr>
      </p:cxnSp>
      <p:cxnSp>
        <p:nvCxnSpPr>
          <p:cNvPr id="151" name="Google Shape;151;p31">
            <a:extLst>
              <a:ext uri="{FF2B5EF4-FFF2-40B4-BE49-F238E27FC236}">
                <a16:creationId xmlns:a16="http://schemas.microsoft.com/office/drawing/2014/main" id="{E2AF4472-7DD0-5318-9063-86D0180DAA25}"/>
              </a:ext>
            </a:extLst>
          </p:cNvPr>
          <p:cNvCxnSpPr>
            <a:cxnSpLocks/>
          </p:cNvCxnSpPr>
          <p:nvPr/>
        </p:nvCxnSpPr>
        <p:spPr>
          <a:xfrm>
            <a:off x="5455239" y="3960559"/>
            <a:ext cx="720900" cy="0"/>
          </a:xfrm>
          <a:prstGeom prst="straightConnector1">
            <a:avLst/>
          </a:prstGeom>
          <a:noFill/>
          <a:ln w="22225" cap="flat" cmpd="sng">
            <a:solidFill>
              <a:schemeClr val="tx1"/>
            </a:solidFill>
            <a:prstDash val="solid"/>
            <a:round/>
            <a:headEnd type="triangle" w="lg" len="lg"/>
            <a:tailEnd type="triangle" w="lg" len="lg"/>
          </a:ln>
        </p:spPr>
      </p:cxnSp>
      <p:cxnSp>
        <p:nvCxnSpPr>
          <p:cNvPr id="152" name="Google Shape;152;p31">
            <a:extLst>
              <a:ext uri="{FF2B5EF4-FFF2-40B4-BE49-F238E27FC236}">
                <a16:creationId xmlns:a16="http://schemas.microsoft.com/office/drawing/2014/main" id="{037DB578-CD42-0E32-CD93-F7EF2E462E5D}"/>
              </a:ext>
            </a:extLst>
          </p:cNvPr>
          <p:cNvCxnSpPr>
            <a:cxnSpLocks/>
          </p:cNvCxnSpPr>
          <p:nvPr/>
        </p:nvCxnSpPr>
        <p:spPr>
          <a:xfrm>
            <a:off x="7616070" y="3960559"/>
            <a:ext cx="672000" cy="0"/>
          </a:xfrm>
          <a:prstGeom prst="straightConnector1">
            <a:avLst/>
          </a:prstGeom>
          <a:noFill/>
          <a:ln w="22225" cap="flat" cmpd="sng">
            <a:solidFill>
              <a:schemeClr val="accent6"/>
            </a:solidFill>
            <a:prstDash val="solid"/>
            <a:round/>
            <a:headEnd type="triangle" w="lg" len="lg"/>
            <a:tailEnd type="triangle" w="lg" len="lg"/>
          </a:ln>
        </p:spPr>
      </p:cxnSp>
      <p:cxnSp>
        <p:nvCxnSpPr>
          <p:cNvPr id="153" name="Google Shape;153;p31">
            <a:extLst>
              <a:ext uri="{FF2B5EF4-FFF2-40B4-BE49-F238E27FC236}">
                <a16:creationId xmlns:a16="http://schemas.microsoft.com/office/drawing/2014/main" id="{6659CD60-6338-DABB-E970-18A5921820F9}"/>
              </a:ext>
            </a:extLst>
          </p:cNvPr>
          <p:cNvCxnSpPr>
            <a:cxnSpLocks/>
          </p:cNvCxnSpPr>
          <p:nvPr/>
        </p:nvCxnSpPr>
        <p:spPr>
          <a:xfrm>
            <a:off x="6884462" y="2704104"/>
            <a:ext cx="4500" cy="536400"/>
          </a:xfrm>
          <a:prstGeom prst="straightConnector1">
            <a:avLst/>
          </a:prstGeom>
          <a:noFill/>
          <a:ln w="22225" cap="flat" cmpd="sng">
            <a:solidFill>
              <a:schemeClr val="accent6"/>
            </a:solidFill>
            <a:prstDash val="solid"/>
            <a:round/>
            <a:headEnd type="triangle" w="lg" len="lg"/>
            <a:tailEnd type="triangle" w="lg" len="lg"/>
          </a:ln>
        </p:spPr>
      </p:cxnSp>
      <p:cxnSp>
        <p:nvCxnSpPr>
          <p:cNvPr id="154" name="Google Shape;154;p31">
            <a:extLst>
              <a:ext uri="{FF2B5EF4-FFF2-40B4-BE49-F238E27FC236}">
                <a16:creationId xmlns:a16="http://schemas.microsoft.com/office/drawing/2014/main" id="{E68359D8-7CCA-90F4-714D-001A5EC22042}"/>
              </a:ext>
            </a:extLst>
          </p:cNvPr>
          <p:cNvCxnSpPr>
            <a:cxnSpLocks/>
          </p:cNvCxnSpPr>
          <p:nvPr/>
        </p:nvCxnSpPr>
        <p:spPr>
          <a:xfrm flipH="1">
            <a:off x="6884462" y="4680559"/>
            <a:ext cx="4500" cy="536400"/>
          </a:xfrm>
          <a:prstGeom prst="straightConnector1">
            <a:avLst/>
          </a:prstGeom>
          <a:noFill/>
          <a:ln w="22225" cap="flat" cmpd="sng">
            <a:solidFill>
              <a:schemeClr val="tx1"/>
            </a:solidFill>
            <a:prstDash val="solid"/>
            <a:round/>
            <a:headEnd type="triangle" w="lg" len="lg"/>
            <a:tailEnd type="triangle" w="lg" len="lg"/>
          </a:ln>
        </p:spPr>
      </p:cxnSp>
      <p:cxnSp>
        <p:nvCxnSpPr>
          <p:cNvPr id="155" name="Google Shape;155;p31">
            <a:extLst>
              <a:ext uri="{FF2B5EF4-FFF2-40B4-BE49-F238E27FC236}">
                <a16:creationId xmlns:a16="http://schemas.microsoft.com/office/drawing/2014/main" id="{6109D2AC-1C3C-9E21-6F60-3872766AE3A0}"/>
              </a:ext>
            </a:extLst>
          </p:cNvPr>
          <p:cNvCxnSpPr>
            <a:cxnSpLocks/>
          </p:cNvCxnSpPr>
          <p:nvPr/>
        </p:nvCxnSpPr>
        <p:spPr>
          <a:xfrm>
            <a:off x="11045881" y="4680558"/>
            <a:ext cx="8400" cy="690300"/>
          </a:xfrm>
          <a:prstGeom prst="straightConnector1">
            <a:avLst/>
          </a:prstGeom>
          <a:noFill/>
          <a:ln w="22225" cap="flat" cmpd="sng">
            <a:solidFill>
              <a:schemeClr val="dk1"/>
            </a:solidFill>
            <a:prstDash val="solid"/>
            <a:round/>
            <a:headEnd type="triangle" w="lg" len="lg"/>
            <a:tailEnd type="triangle" w="lg" len="lg"/>
          </a:ln>
        </p:spPr>
      </p:cxnSp>
      <p:cxnSp>
        <p:nvCxnSpPr>
          <p:cNvPr id="156" name="Google Shape;156;p31">
            <a:extLst>
              <a:ext uri="{FF2B5EF4-FFF2-40B4-BE49-F238E27FC236}">
                <a16:creationId xmlns:a16="http://schemas.microsoft.com/office/drawing/2014/main" id="{38F0D9B3-80FA-2FE8-E9D5-630A636C810D}"/>
              </a:ext>
            </a:extLst>
          </p:cNvPr>
          <p:cNvCxnSpPr>
            <a:cxnSpLocks/>
          </p:cNvCxnSpPr>
          <p:nvPr/>
        </p:nvCxnSpPr>
        <p:spPr>
          <a:xfrm>
            <a:off x="9855181" y="3960558"/>
            <a:ext cx="470700" cy="0"/>
          </a:xfrm>
          <a:prstGeom prst="straightConnector1">
            <a:avLst/>
          </a:prstGeom>
          <a:noFill/>
          <a:ln w="22225" cap="flat" cmpd="sng">
            <a:solidFill>
              <a:schemeClr val="accent6"/>
            </a:solidFill>
            <a:prstDash val="solid"/>
            <a:round/>
            <a:headEnd type="triangle" w="lg" len="lg"/>
            <a:tailEnd type="triangle" w="lg" len="lg"/>
          </a:ln>
        </p:spPr>
      </p:cxnSp>
      <p:grpSp>
        <p:nvGrpSpPr>
          <p:cNvPr id="6" name="Group 5">
            <a:extLst>
              <a:ext uri="{FF2B5EF4-FFF2-40B4-BE49-F238E27FC236}">
                <a16:creationId xmlns:a16="http://schemas.microsoft.com/office/drawing/2014/main" id="{C1183A80-E0BB-B774-BDE8-0465B3ADA293}"/>
              </a:ext>
            </a:extLst>
          </p:cNvPr>
          <p:cNvGrpSpPr/>
          <p:nvPr/>
        </p:nvGrpSpPr>
        <p:grpSpPr>
          <a:xfrm>
            <a:off x="10484481" y="1444282"/>
            <a:ext cx="1149446" cy="1102205"/>
            <a:chOff x="10484481" y="1444282"/>
            <a:chExt cx="1149446" cy="1102205"/>
          </a:xfrm>
        </p:grpSpPr>
        <p:pic>
          <p:nvPicPr>
            <p:cNvPr id="119" name="Google Shape;119;p31">
              <a:extLst>
                <a:ext uri="{FF2B5EF4-FFF2-40B4-BE49-F238E27FC236}">
                  <a16:creationId xmlns:a16="http://schemas.microsoft.com/office/drawing/2014/main" id="{0E864A5A-EB26-08DA-CDB3-0524CC201496}"/>
                </a:ext>
              </a:extLst>
            </p:cNvPr>
            <p:cNvPicPr preferRelativeResize="0"/>
            <p:nvPr/>
          </p:nvPicPr>
          <p:blipFill rotWithShape="1">
            <a:blip r:embed="rId4">
              <a:alphaModFix/>
            </a:blip>
            <a:srcRect/>
            <a:stretch/>
          </p:blipFill>
          <p:spPr>
            <a:xfrm>
              <a:off x="10502769" y="1444282"/>
              <a:ext cx="1102205" cy="1102205"/>
            </a:xfrm>
            <a:prstGeom prst="rect">
              <a:avLst/>
            </a:prstGeom>
            <a:noFill/>
            <a:ln>
              <a:noFill/>
            </a:ln>
          </p:spPr>
        </p:pic>
        <p:sp>
          <p:nvSpPr>
            <p:cNvPr id="158" name="Google Shape;158;p31">
              <a:extLst>
                <a:ext uri="{FF2B5EF4-FFF2-40B4-BE49-F238E27FC236}">
                  <a16:creationId xmlns:a16="http://schemas.microsoft.com/office/drawing/2014/main" id="{D00A3073-4FFB-4615-E16C-68F38427BC69}"/>
                </a:ext>
              </a:extLst>
            </p:cNvPr>
            <p:cNvSpPr txBox="1"/>
            <p:nvPr/>
          </p:nvSpPr>
          <p:spPr>
            <a:xfrm>
              <a:off x="10484481" y="1942404"/>
              <a:ext cx="114944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dk1"/>
                  </a:solidFill>
                  <a:latin typeface="Space Grotesk"/>
                  <a:ea typeface="Space Grotesk"/>
                  <a:cs typeface="Space Grotesk"/>
                  <a:sym typeface="Space Grotesk"/>
                </a:rPr>
                <a:t>Storage</a:t>
              </a:r>
              <a:endParaRPr sz="1200" b="1" i="0" u="none" strike="noStrike" cap="none" dirty="0">
                <a:solidFill>
                  <a:schemeClr val="dk1"/>
                </a:solidFill>
                <a:latin typeface="Space Grotesk"/>
                <a:ea typeface="Space Grotesk"/>
                <a:cs typeface="Space Grotesk"/>
                <a:sym typeface="Space Grotesk"/>
              </a:endParaRPr>
            </a:p>
          </p:txBody>
        </p:sp>
      </p:grpSp>
      <p:sp>
        <p:nvSpPr>
          <p:cNvPr id="159" name="Google Shape;159;p31">
            <a:extLst>
              <a:ext uri="{FF2B5EF4-FFF2-40B4-BE49-F238E27FC236}">
                <a16:creationId xmlns:a16="http://schemas.microsoft.com/office/drawing/2014/main" id="{AAC29E80-C7C2-5BC4-4532-AB01161DBC14}"/>
              </a:ext>
            </a:extLst>
          </p:cNvPr>
          <p:cNvSpPr txBox="1"/>
          <p:nvPr/>
        </p:nvSpPr>
        <p:spPr>
          <a:xfrm>
            <a:off x="10461725" y="5874324"/>
            <a:ext cx="114944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Space Grotesk"/>
                <a:ea typeface="Space Grotesk"/>
                <a:cs typeface="Space Grotesk"/>
                <a:sym typeface="Space Grotesk"/>
              </a:rPr>
              <a:t>Storage</a:t>
            </a:r>
            <a:endParaRPr sz="1200" b="1" i="0" u="none" strike="noStrike" cap="none">
              <a:solidFill>
                <a:schemeClr val="lt1"/>
              </a:solidFill>
              <a:latin typeface="Space Grotesk"/>
              <a:ea typeface="Space Grotesk"/>
              <a:cs typeface="Space Grotesk"/>
              <a:sym typeface="Space Grotesk"/>
            </a:endParaRPr>
          </a:p>
        </p:txBody>
      </p:sp>
      <p:pic>
        <p:nvPicPr>
          <p:cNvPr id="160" name="Google Shape;160;p31">
            <a:extLst>
              <a:ext uri="{FF2B5EF4-FFF2-40B4-BE49-F238E27FC236}">
                <a16:creationId xmlns:a16="http://schemas.microsoft.com/office/drawing/2014/main" id="{EE619D19-A96F-2D46-425C-794E67A570F4}"/>
              </a:ext>
            </a:extLst>
          </p:cNvPr>
          <p:cNvPicPr preferRelativeResize="0"/>
          <p:nvPr/>
        </p:nvPicPr>
        <p:blipFill rotWithShape="1">
          <a:blip r:embed="rId5">
            <a:alphaModFix/>
          </a:blip>
          <a:srcRect/>
          <a:stretch/>
        </p:blipFill>
        <p:spPr>
          <a:xfrm>
            <a:off x="219449" y="1483733"/>
            <a:ext cx="1080000" cy="1080000"/>
          </a:xfrm>
          <a:prstGeom prst="rect">
            <a:avLst/>
          </a:prstGeom>
          <a:noFill/>
          <a:ln>
            <a:noFill/>
          </a:ln>
        </p:spPr>
      </p:pic>
      <p:pic>
        <p:nvPicPr>
          <p:cNvPr id="161" name="Google Shape;161;p31">
            <a:extLst>
              <a:ext uri="{FF2B5EF4-FFF2-40B4-BE49-F238E27FC236}">
                <a16:creationId xmlns:a16="http://schemas.microsoft.com/office/drawing/2014/main" id="{24C250D6-18E0-1A5B-8C16-526B295AE24B}"/>
              </a:ext>
            </a:extLst>
          </p:cNvPr>
          <p:cNvPicPr preferRelativeResize="0"/>
          <p:nvPr/>
        </p:nvPicPr>
        <p:blipFill rotWithShape="1">
          <a:blip r:embed="rId6">
            <a:alphaModFix/>
          </a:blip>
          <a:srcRect/>
          <a:stretch/>
        </p:blipFill>
        <p:spPr>
          <a:xfrm>
            <a:off x="426119" y="3575622"/>
            <a:ext cx="720000" cy="720000"/>
          </a:xfrm>
          <a:prstGeom prst="rect">
            <a:avLst/>
          </a:prstGeom>
          <a:noFill/>
          <a:ln>
            <a:noFill/>
          </a:ln>
        </p:spPr>
      </p:pic>
      <p:cxnSp>
        <p:nvCxnSpPr>
          <p:cNvPr id="162" name="Google Shape;162;p31">
            <a:extLst>
              <a:ext uri="{FF2B5EF4-FFF2-40B4-BE49-F238E27FC236}">
                <a16:creationId xmlns:a16="http://schemas.microsoft.com/office/drawing/2014/main" id="{362B8425-D6FF-06E4-41E5-5F8F31C24EB8}"/>
              </a:ext>
            </a:extLst>
          </p:cNvPr>
          <p:cNvCxnSpPr>
            <a:cxnSpLocks/>
          </p:cNvCxnSpPr>
          <p:nvPr/>
        </p:nvCxnSpPr>
        <p:spPr>
          <a:xfrm>
            <a:off x="1200265" y="1984190"/>
            <a:ext cx="648000" cy="2400"/>
          </a:xfrm>
          <a:prstGeom prst="straightConnector1">
            <a:avLst/>
          </a:prstGeom>
          <a:noFill/>
          <a:ln w="22225" cap="flat" cmpd="sng">
            <a:solidFill>
              <a:schemeClr val="dk1"/>
            </a:solidFill>
            <a:prstDash val="solid"/>
            <a:round/>
            <a:headEnd type="triangle" w="lg" len="lg"/>
            <a:tailEnd type="triangle" w="lg" len="lg"/>
          </a:ln>
        </p:spPr>
      </p:cxnSp>
      <p:cxnSp>
        <p:nvCxnSpPr>
          <p:cNvPr id="163" name="Google Shape;163;p31">
            <a:extLst>
              <a:ext uri="{FF2B5EF4-FFF2-40B4-BE49-F238E27FC236}">
                <a16:creationId xmlns:a16="http://schemas.microsoft.com/office/drawing/2014/main" id="{405F5AF8-0B5D-A21B-BBF2-4B5B961A4F5E}"/>
              </a:ext>
            </a:extLst>
          </p:cNvPr>
          <p:cNvCxnSpPr>
            <a:cxnSpLocks/>
          </p:cNvCxnSpPr>
          <p:nvPr/>
        </p:nvCxnSpPr>
        <p:spPr>
          <a:xfrm>
            <a:off x="1044039" y="3960559"/>
            <a:ext cx="2971200" cy="0"/>
          </a:xfrm>
          <a:prstGeom prst="straightConnector1">
            <a:avLst/>
          </a:prstGeom>
          <a:noFill/>
          <a:ln w="22225" cap="flat" cmpd="sng">
            <a:solidFill>
              <a:schemeClr val="dk1"/>
            </a:solidFill>
            <a:prstDash val="solid"/>
            <a:round/>
            <a:headEnd type="triangle" w="lg" len="lg"/>
            <a:tailEnd type="triangle" w="lg" len="lg"/>
          </a:ln>
        </p:spPr>
      </p:cxnSp>
      <p:grpSp>
        <p:nvGrpSpPr>
          <p:cNvPr id="7" name="Group 6">
            <a:extLst>
              <a:ext uri="{FF2B5EF4-FFF2-40B4-BE49-F238E27FC236}">
                <a16:creationId xmlns:a16="http://schemas.microsoft.com/office/drawing/2014/main" id="{50F69602-5B3A-6A7E-34AC-DAA41BBF9F89}"/>
              </a:ext>
            </a:extLst>
          </p:cNvPr>
          <p:cNvGrpSpPr/>
          <p:nvPr/>
        </p:nvGrpSpPr>
        <p:grpSpPr>
          <a:xfrm>
            <a:off x="10502769" y="5377142"/>
            <a:ext cx="1149446" cy="1102205"/>
            <a:chOff x="10484481" y="1444282"/>
            <a:chExt cx="1149446" cy="1102205"/>
          </a:xfrm>
        </p:grpSpPr>
        <p:pic>
          <p:nvPicPr>
            <p:cNvPr id="8" name="Google Shape;119;p31">
              <a:extLst>
                <a:ext uri="{FF2B5EF4-FFF2-40B4-BE49-F238E27FC236}">
                  <a16:creationId xmlns:a16="http://schemas.microsoft.com/office/drawing/2014/main" id="{1662D76A-A02C-F01E-870F-0670311DD530}"/>
                </a:ext>
              </a:extLst>
            </p:cNvPr>
            <p:cNvPicPr preferRelativeResize="0"/>
            <p:nvPr/>
          </p:nvPicPr>
          <p:blipFill rotWithShape="1">
            <a:blip r:embed="rId4">
              <a:alphaModFix/>
            </a:blip>
            <a:srcRect/>
            <a:stretch/>
          </p:blipFill>
          <p:spPr>
            <a:xfrm>
              <a:off x="10502769" y="1444282"/>
              <a:ext cx="1102205" cy="1102205"/>
            </a:xfrm>
            <a:prstGeom prst="rect">
              <a:avLst/>
            </a:prstGeom>
            <a:noFill/>
            <a:ln>
              <a:noFill/>
            </a:ln>
          </p:spPr>
        </p:pic>
        <p:sp>
          <p:nvSpPr>
            <p:cNvPr id="9" name="Google Shape;158;p31">
              <a:extLst>
                <a:ext uri="{FF2B5EF4-FFF2-40B4-BE49-F238E27FC236}">
                  <a16:creationId xmlns:a16="http://schemas.microsoft.com/office/drawing/2014/main" id="{952DB30F-6812-9290-ED8D-6FB014AA3308}"/>
                </a:ext>
              </a:extLst>
            </p:cNvPr>
            <p:cNvSpPr txBox="1"/>
            <p:nvPr/>
          </p:nvSpPr>
          <p:spPr>
            <a:xfrm>
              <a:off x="10484481" y="1942404"/>
              <a:ext cx="114944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dk1"/>
                  </a:solidFill>
                  <a:latin typeface="Space Grotesk"/>
                  <a:ea typeface="Space Grotesk"/>
                  <a:cs typeface="Space Grotesk"/>
                  <a:sym typeface="Space Grotesk"/>
                </a:rPr>
                <a:t>Storage</a:t>
              </a:r>
              <a:endParaRPr sz="1200" b="1" i="0" u="none" strike="noStrike" cap="none" dirty="0">
                <a:solidFill>
                  <a:schemeClr val="dk1"/>
                </a:solidFill>
                <a:latin typeface="Space Grotesk"/>
                <a:ea typeface="Space Grotesk"/>
                <a:cs typeface="Space Grotesk"/>
                <a:sym typeface="Space Grotesk"/>
              </a:endParaRPr>
            </a:p>
          </p:txBody>
        </p:sp>
      </p:grpSp>
      <p:grpSp>
        <p:nvGrpSpPr>
          <p:cNvPr id="19" name="Google Shape;125;p31">
            <a:extLst>
              <a:ext uri="{FF2B5EF4-FFF2-40B4-BE49-F238E27FC236}">
                <a16:creationId xmlns:a16="http://schemas.microsoft.com/office/drawing/2014/main" id="{140A7664-6CE0-E728-9E0A-98CEF4FC7E6B}"/>
              </a:ext>
            </a:extLst>
          </p:cNvPr>
          <p:cNvGrpSpPr/>
          <p:nvPr/>
        </p:nvGrpSpPr>
        <p:grpSpPr>
          <a:xfrm>
            <a:off x="1856380" y="1264104"/>
            <a:ext cx="1440000" cy="1440000"/>
            <a:chOff x="4848065" y="3429000"/>
            <a:chExt cx="1440000" cy="1440000"/>
          </a:xfrm>
        </p:grpSpPr>
        <p:pic>
          <p:nvPicPr>
            <p:cNvPr id="20" name="Google Shape;126;p31">
              <a:extLst>
                <a:ext uri="{FF2B5EF4-FFF2-40B4-BE49-F238E27FC236}">
                  <a16:creationId xmlns:a16="http://schemas.microsoft.com/office/drawing/2014/main" id="{5C011BC9-0672-5A0E-3F6B-66E717000377}"/>
                </a:ext>
              </a:extLst>
            </p:cNvPr>
            <p:cNvPicPr preferRelativeResize="0"/>
            <p:nvPr/>
          </p:nvPicPr>
          <p:blipFill rotWithShape="1">
            <a:blip r:embed="rId3">
              <a:alphaModFix/>
            </a:blip>
            <a:srcRect/>
            <a:stretch/>
          </p:blipFill>
          <p:spPr>
            <a:xfrm>
              <a:off x="4848065" y="3429000"/>
              <a:ext cx="1440000" cy="1440000"/>
            </a:xfrm>
            <a:prstGeom prst="rect">
              <a:avLst/>
            </a:prstGeom>
            <a:noFill/>
            <a:ln>
              <a:noFill/>
            </a:ln>
          </p:spPr>
        </p:pic>
        <p:sp>
          <p:nvSpPr>
            <p:cNvPr id="21" name="Google Shape;127;p31">
              <a:extLst>
                <a:ext uri="{FF2B5EF4-FFF2-40B4-BE49-F238E27FC236}">
                  <a16:creationId xmlns:a16="http://schemas.microsoft.com/office/drawing/2014/main" id="{09FEC24B-56FB-9502-FF77-A7D480EC79BB}"/>
                </a:ext>
              </a:extLst>
            </p:cNvPr>
            <p:cNvSpPr txBox="1"/>
            <p:nvPr/>
          </p:nvSpPr>
          <p:spPr>
            <a:xfrm>
              <a:off x="4974161" y="4013420"/>
              <a:ext cx="114944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dk1"/>
                  </a:solidFill>
                  <a:latin typeface="Space Grotesk"/>
                  <a:ea typeface="Space Grotesk"/>
                  <a:cs typeface="Space Grotesk"/>
                  <a:sym typeface="Space Grotesk"/>
                </a:rPr>
                <a:t>Front-end</a:t>
              </a:r>
              <a:endParaRPr sz="1200" b="1" i="0" u="none" strike="noStrike" cap="none" dirty="0">
                <a:solidFill>
                  <a:schemeClr val="dk1"/>
                </a:solidFill>
                <a:latin typeface="Space Grotesk"/>
                <a:ea typeface="Space Grotesk"/>
                <a:cs typeface="Space Grotesk"/>
                <a:sym typeface="Space Grotesk"/>
              </a:endParaRPr>
            </a:p>
          </p:txBody>
        </p:sp>
      </p:grpSp>
      <p:grpSp>
        <p:nvGrpSpPr>
          <p:cNvPr id="27" name="Group 26">
            <a:extLst>
              <a:ext uri="{FF2B5EF4-FFF2-40B4-BE49-F238E27FC236}">
                <a16:creationId xmlns:a16="http://schemas.microsoft.com/office/drawing/2014/main" id="{55B54D62-2C8C-F363-F9B2-C6D5D4F54290}"/>
              </a:ext>
            </a:extLst>
          </p:cNvPr>
          <p:cNvGrpSpPr/>
          <p:nvPr/>
        </p:nvGrpSpPr>
        <p:grpSpPr>
          <a:xfrm>
            <a:off x="8333151" y="1303733"/>
            <a:ext cx="1440000" cy="1440000"/>
            <a:chOff x="7889401" y="223733"/>
            <a:chExt cx="1440000" cy="1440000"/>
          </a:xfrm>
        </p:grpSpPr>
        <p:pic>
          <p:nvPicPr>
            <p:cNvPr id="25" name="Google Shape;173;p32">
              <a:extLst>
                <a:ext uri="{FF2B5EF4-FFF2-40B4-BE49-F238E27FC236}">
                  <a16:creationId xmlns:a16="http://schemas.microsoft.com/office/drawing/2014/main" id="{6444577A-0896-5BF1-FD02-90006BD67AA2}"/>
                </a:ext>
              </a:extLst>
            </p:cNvPr>
            <p:cNvPicPr preferRelativeResize="0"/>
            <p:nvPr/>
          </p:nvPicPr>
          <p:blipFill rotWithShape="1">
            <a:blip r:embed="rId7">
              <a:alphaModFix/>
            </a:blip>
            <a:srcRect/>
            <a:stretch/>
          </p:blipFill>
          <p:spPr>
            <a:xfrm>
              <a:off x="7889401" y="223733"/>
              <a:ext cx="1440000" cy="1440000"/>
            </a:xfrm>
            <a:prstGeom prst="rect">
              <a:avLst/>
            </a:prstGeom>
            <a:noFill/>
            <a:ln>
              <a:noFill/>
            </a:ln>
          </p:spPr>
        </p:pic>
        <p:sp>
          <p:nvSpPr>
            <p:cNvPr id="26" name="Google Shape;136;p31">
              <a:extLst>
                <a:ext uri="{FF2B5EF4-FFF2-40B4-BE49-F238E27FC236}">
                  <a16:creationId xmlns:a16="http://schemas.microsoft.com/office/drawing/2014/main" id="{CB7F2F35-9F22-BD42-CC1C-E6D8F374610D}"/>
                </a:ext>
              </a:extLst>
            </p:cNvPr>
            <p:cNvSpPr txBox="1"/>
            <p:nvPr/>
          </p:nvSpPr>
          <p:spPr>
            <a:xfrm>
              <a:off x="8028582" y="814562"/>
              <a:ext cx="114944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bg1"/>
                  </a:solidFill>
                  <a:latin typeface="Space Grotesk"/>
                  <a:ea typeface="Space Grotesk"/>
                  <a:cs typeface="Space Grotesk"/>
                  <a:sym typeface="Space Grotesk"/>
                </a:rPr>
                <a:t>Inventory</a:t>
              </a:r>
              <a:endParaRPr sz="1200" b="1" i="0" u="none" strike="noStrike" cap="none" dirty="0">
                <a:solidFill>
                  <a:schemeClr val="bg1"/>
                </a:solidFill>
                <a:latin typeface="Space Grotesk"/>
                <a:ea typeface="Space Grotesk"/>
                <a:cs typeface="Space Grotesk"/>
                <a:sym typeface="Space Grotesk"/>
              </a:endParaRPr>
            </a:p>
          </p:txBody>
        </p:sp>
      </p:grpSp>
      <p:grpSp>
        <p:nvGrpSpPr>
          <p:cNvPr id="28" name="Group 27">
            <a:extLst>
              <a:ext uri="{FF2B5EF4-FFF2-40B4-BE49-F238E27FC236}">
                <a16:creationId xmlns:a16="http://schemas.microsoft.com/office/drawing/2014/main" id="{6B29E51B-2072-2C57-6C31-AC1C7ED69032}"/>
              </a:ext>
            </a:extLst>
          </p:cNvPr>
          <p:cNvGrpSpPr/>
          <p:nvPr/>
        </p:nvGrpSpPr>
        <p:grpSpPr>
          <a:xfrm>
            <a:off x="6166712" y="1249761"/>
            <a:ext cx="1440000" cy="1440000"/>
            <a:chOff x="7889401" y="223733"/>
            <a:chExt cx="1440000" cy="1440000"/>
          </a:xfrm>
        </p:grpSpPr>
        <p:pic>
          <p:nvPicPr>
            <p:cNvPr id="29" name="Google Shape;173;p32">
              <a:extLst>
                <a:ext uri="{FF2B5EF4-FFF2-40B4-BE49-F238E27FC236}">
                  <a16:creationId xmlns:a16="http://schemas.microsoft.com/office/drawing/2014/main" id="{4063AC63-8F6D-2325-8FAD-AFC8638120AC}"/>
                </a:ext>
              </a:extLst>
            </p:cNvPr>
            <p:cNvPicPr preferRelativeResize="0"/>
            <p:nvPr/>
          </p:nvPicPr>
          <p:blipFill rotWithShape="1">
            <a:blip r:embed="rId7">
              <a:alphaModFix/>
            </a:blip>
            <a:srcRect/>
            <a:stretch/>
          </p:blipFill>
          <p:spPr>
            <a:xfrm>
              <a:off x="7889401" y="223733"/>
              <a:ext cx="1440000" cy="1440000"/>
            </a:xfrm>
            <a:prstGeom prst="rect">
              <a:avLst/>
            </a:prstGeom>
            <a:noFill/>
            <a:ln>
              <a:noFill/>
            </a:ln>
          </p:spPr>
        </p:pic>
        <p:sp>
          <p:nvSpPr>
            <p:cNvPr id="30" name="Google Shape;136;p31">
              <a:extLst>
                <a:ext uri="{FF2B5EF4-FFF2-40B4-BE49-F238E27FC236}">
                  <a16:creationId xmlns:a16="http://schemas.microsoft.com/office/drawing/2014/main" id="{AB6A3242-DBC1-3EC7-F586-F9C7148E596D}"/>
                </a:ext>
              </a:extLst>
            </p:cNvPr>
            <p:cNvSpPr txBox="1"/>
            <p:nvPr/>
          </p:nvSpPr>
          <p:spPr>
            <a:xfrm>
              <a:off x="8028582" y="771890"/>
              <a:ext cx="1149446"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bg1"/>
                  </a:solidFill>
                  <a:latin typeface="Space Grotesk"/>
                  <a:ea typeface="Space Grotesk"/>
                  <a:cs typeface="Space Grotesk"/>
                  <a:sym typeface="Space Grotesk"/>
                </a:rPr>
                <a:t>Shopping cart</a:t>
              </a:r>
              <a:endParaRPr sz="1200" b="1" i="0" u="none" strike="noStrike" cap="none" dirty="0">
                <a:solidFill>
                  <a:schemeClr val="bg1"/>
                </a:solidFill>
                <a:latin typeface="Space Grotesk"/>
                <a:ea typeface="Space Grotesk"/>
                <a:cs typeface="Space Grotesk"/>
                <a:sym typeface="Space Grotesk"/>
              </a:endParaRPr>
            </a:p>
          </p:txBody>
        </p:sp>
      </p:grpSp>
      <p:grpSp>
        <p:nvGrpSpPr>
          <p:cNvPr id="31" name="Group 30">
            <a:extLst>
              <a:ext uri="{FF2B5EF4-FFF2-40B4-BE49-F238E27FC236}">
                <a16:creationId xmlns:a16="http://schemas.microsoft.com/office/drawing/2014/main" id="{8ECB191B-F5E3-D6E5-156F-630FB696FF32}"/>
              </a:ext>
            </a:extLst>
          </p:cNvPr>
          <p:cNvGrpSpPr/>
          <p:nvPr/>
        </p:nvGrpSpPr>
        <p:grpSpPr>
          <a:xfrm>
            <a:off x="6166712" y="3240532"/>
            <a:ext cx="1440000" cy="1440000"/>
            <a:chOff x="7889401" y="223733"/>
            <a:chExt cx="1440000" cy="1440000"/>
          </a:xfrm>
        </p:grpSpPr>
        <p:pic>
          <p:nvPicPr>
            <p:cNvPr id="32" name="Google Shape;173;p32">
              <a:extLst>
                <a:ext uri="{FF2B5EF4-FFF2-40B4-BE49-F238E27FC236}">
                  <a16:creationId xmlns:a16="http://schemas.microsoft.com/office/drawing/2014/main" id="{98F9DFD3-87F6-7998-189C-30F7BA8CD042}"/>
                </a:ext>
              </a:extLst>
            </p:cNvPr>
            <p:cNvPicPr preferRelativeResize="0"/>
            <p:nvPr/>
          </p:nvPicPr>
          <p:blipFill rotWithShape="1">
            <a:blip r:embed="rId7">
              <a:alphaModFix/>
            </a:blip>
            <a:srcRect/>
            <a:stretch/>
          </p:blipFill>
          <p:spPr>
            <a:xfrm>
              <a:off x="7889401" y="223733"/>
              <a:ext cx="1440000" cy="1440000"/>
            </a:xfrm>
            <a:prstGeom prst="rect">
              <a:avLst/>
            </a:prstGeom>
            <a:noFill/>
            <a:ln>
              <a:noFill/>
            </a:ln>
          </p:spPr>
        </p:pic>
        <p:sp>
          <p:nvSpPr>
            <p:cNvPr id="33" name="Google Shape;136;p31">
              <a:extLst>
                <a:ext uri="{FF2B5EF4-FFF2-40B4-BE49-F238E27FC236}">
                  <a16:creationId xmlns:a16="http://schemas.microsoft.com/office/drawing/2014/main" id="{ABDDB796-E8AF-E57B-3840-11A0AD02D0B8}"/>
                </a:ext>
              </a:extLst>
            </p:cNvPr>
            <p:cNvSpPr txBox="1"/>
            <p:nvPr/>
          </p:nvSpPr>
          <p:spPr>
            <a:xfrm>
              <a:off x="8028582" y="814562"/>
              <a:ext cx="114944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bg1"/>
                  </a:solidFill>
                  <a:latin typeface="Space Grotesk"/>
                  <a:ea typeface="Space Grotesk"/>
                  <a:cs typeface="Space Grotesk"/>
                  <a:sym typeface="Space Grotesk"/>
                </a:rPr>
                <a:t>Checkout</a:t>
              </a:r>
              <a:endParaRPr sz="1200" b="1" i="0" u="none" strike="noStrike" cap="none" dirty="0">
                <a:solidFill>
                  <a:schemeClr val="bg1"/>
                </a:solidFill>
                <a:latin typeface="Space Grotesk"/>
                <a:ea typeface="Space Grotesk"/>
                <a:cs typeface="Space Grotesk"/>
                <a:sym typeface="Space Grotesk"/>
              </a:endParaRPr>
            </a:p>
          </p:txBody>
        </p:sp>
      </p:grpSp>
      <p:grpSp>
        <p:nvGrpSpPr>
          <p:cNvPr id="34" name="Group 33">
            <a:extLst>
              <a:ext uri="{FF2B5EF4-FFF2-40B4-BE49-F238E27FC236}">
                <a16:creationId xmlns:a16="http://schemas.microsoft.com/office/drawing/2014/main" id="{EF492E8A-2376-D7E8-396A-BCAC5CDE8971}"/>
              </a:ext>
            </a:extLst>
          </p:cNvPr>
          <p:cNvGrpSpPr/>
          <p:nvPr/>
        </p:nvGrpSpPr>
        <p:grpSpPr>
          <a:xfrm>
            <a:off x="6166712" y="5231303"/>
            <a:ext cx="1440000" cy="1440000"/>
            <a:chOff x="7889401" y="223733"/>
            <a:chExt cx="1440000" cy="1440000"/>
          </a:xfrm>
        </p:grpSpPr>
        <p:pic>
          <p:nvPicPr>
            <p:cNvPr id="35" name="Google Shape;173;p32">
              <a:extLst>
                <a:ext uri="{FF2B5EF4-FFF2-40B4-BE49-F238E27FC236}">
                  <a16:creationId xmlns:a16="http://schemas.microsoft.com/office/drawing/2014/main" id="{88C2ADA7-F311-8F3E-298E-8E689693D4E7}"/>
                </a:ext>
              </a:extLst>
            </p:cNvPr>
            <p:cNvPicPr preferRelativeResize="0"/>
            <p:nvPr/>
          </p:nvPicPr>
          <p:blipFill rotWithShape="1">
            <a:blip r:embed="rId7">
              <a:alphaModFix/>
            </a:blip>
            <a:srcRect/>
            <a:stretch/>
          </p:blipFill>
          <p:spPr>
            <a:xfrm>
              <a:off x="7889401" y="223733"/>
              <a:ext cx="1440000" cy="1440000"/>
            </a:xfrm>
            <a:prstGeom prst="rect">
              <a:avLst/>
            </a:prstGeom>
            <a:noFill/>
            <a:ln>
              <a:noFill/>
            </a:ln>
          </p:spPr>
        </p:pic>
        <p:sp>
          <p:nvSpPr>
            <p:cNvPr id="36" name="Google Shape;136;p31">
              <a:extLst>
                <a:ext uri="{FF2B5EF4-FFF2-40B4-BE49-F238E27FC236}">
                  <a16:creationId xmlns:a16="http://schemas.microsoft.com/office/drawing/2014/main" id="{0807DF0E-D607-D4CB-C556-6A5697143F5A}"/>
                </a:ext>
              </a:extLst>
            </p:cNvPr>
            <p:cNvSpPr txBox="1"/>
            <p:nvPr/>
          </p:nvSpPr>
          <p:spPr>
            <a:xfrm>
              <a:off x="8028582" y="814562"/>
              <a:ext cx="114944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bg1"/>
                  </a:solidFill>
                  <a:latin typeface="Space Grotesk"/>
                  <a:ea typeface="Space Grotesk"/>
                  <a:cs typeface="Space Grotesk"/>
                  <a:sym typeface="Space Grotesk"/>
                </a:rPr>
                <a:t>Payment</a:t>
              </a:r>
              <a:endParaRPr sz="1200" b="1" i="0" u="none" strike="noStrike" cap="none" dirty="0">
                <a:solidFill>
                  <a:schemeClr val="bg1"/>
                </a:solidFill>
                <a:latin typeface="Space Grotesk"/>
                <a:ea typeface="Space Grotesk"/>
                <a:cs typeface="Space Grotesk"/>
                <a:sym typeface="Space Grotesk"/>
              </a:endParaRPr>
            </a:p>
          </p:txBody>
        </p:sp>
      </p:grpSp>
      <p:grpSp>
        <p:nvGrpSpPr>
          <p:cNvPr id="37" name="Group 36">
            <a:extLst>
              <a:ext uri="{FF2B5EF4-FFF2-40B4-BE49-F238E27FC236}">
                <a16:creationId xmlns:a16="http://schemas.microsoft.com/office/drawing/2014/main" id="{C0592650-B171-92D1-8CDA-FDD1825188CF}"/>
              </a:ext>
            </a:extLst>
          </p:cNvPr>
          <p:cNvGrpSpPr/>
          <p:nvPr/>
        </p:nvGrpSpPr>
        <p:grpSpPr>
          <a:xfrm>
            <a:off x="10316448" y="3234274"/>
            <a:ext cx="1440000" cy="1440000"/>
            <a:chOff x="7889401" y="223733"/>
            <a:chExt cx="1440000" cy="1440000"/>
          </a:xfrm>
        </p:grpSpPr>
        <p:pic>
          <p:nvPicPr>
            <p:cNvPr id="38" name="Google Shape;173;p32">
              <a:extLst>
                <a:ext uri="{FF2B5EF4-FFF2-40B4-BE49-F238E27FC236}">
                  <a16:creationId xmlns:a16="http://schemas.microsoft.com/office/drawing/2014/main" id="{4BDD4BA5-CDA3-071D-691B-72CA748F506B}"/>
                </a:ext>
              </a:extLst>
            </p:cNvPr>
            <p:cNvPicPr preferRelativeResize="0"/>
            <p:nvPr/>
          </p:nvPicPr>
          <p:blipFill rotWithShape="1">
            <a:blip r:embed="rId7">
              <a:alphaModFix/>
            </a:blip>
            <a:srcRect/>
            <a:stretch/>
          </p:blipFill>
          <p:spPr>
            <a:xfrm>
              <a:off x="7889401" y="223733"/>
              <a:ext cx="1440000" cy="1440000"/>
            </a:xfrm>
            <a:prstGeom prst="rect">
              <a:avLst/>
            </a:prstGeom>
            <a:noFill/>
            <a:ln>
              <a:noFill/>
            </a:ln>
          </p:spPr>
        </p:pic>
        <p:sp>
          <p:nvSpPr>
            <p:cNvPr id="39" name="Google Shape;136;p31">
              <a:extLst>
                <a:ext uri="{FF2B5EF4-FFF2-40B4-BE49-F238E27FC236}">
                  <a16:creationId xmlns:a16="http://schemas.microsoft.com/office/drawing/2014/main" id="{A65A0D1B-E455-BE06-9D4A-B48528C7310E}"/>
                </a:ext>
              </a:extLst>
            </p:cNvPr>
            <p:cNvSpPr txBox="1"/>
            <p:nvPr/>
          </p:nvSpPr>
          <p:spPr>
            <a:xfrm>
              <a:off x="8028582" y="814562"/>
              <a:ext cx="114944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bg1"/>
                  </a:solidFill>
                  <a:latin typeface="Space Grotesk"/>
                  <a:ea typeface="Space Grotesk"/>
                  <a:cs typeface="Space Grotesk"/>
                  <a:sym typeface="Space Grotesk"/>
                </a:rPr>
                <a:t>Shipping</a:t>
              </a:r>
              <a:endParaRPr sz="1200" b="1" i="0" u="none" strike="noStrike" cap="none" dirty="0">
                <a:solidFill>
                  <a:schemeClr val="bg1"/>
                </a:solidFill>
                <a:latin typeface="Space Grotesk"/>
                <a:ea typeface="Space Grotesk"/>
                <a:cs typeface="Space Grotesk"/>
                <a:sym typeface="Space Grotesk"/>
              </a:endParaRPr>
            </a:p>
          </p:txBody>
        </p:sp>
      </p:grpSp>
      <p:grpSp>
        <p:nvGrpSpPr>
          <p:cNvPr id="40" name="Group 39">
            <a:extLst>
              <a:ext uri="{FF2B5EF4-FFF2-40B4-BE49-F238E27FC236}">
                <a16:creationId xmlns:a16="http://schemas.microsoft.com/office/drawing/2014/main" id="{9DF2C3B8-ECE6-96B4-9FFF-88FEE1AB21A6}"/>
              </a:ext>
            </a:extLst>
          </p:cNvPr>
          <p:cNvGrpSpPr/>
          <p:nvPr/>
        </p:nvGrpSpPr>
        <p:grpSpPr>
          <a:xfrm>
            <a:off x="4008156" y="3234274"/>
            <a:ext cx="1440000" cy="1440000"/>
            <a:chOff x="7889401" y="223733"/>
            <a:chExt cx="1440000" cy="1440000"/>
          </a:xfrm>
        </p:grpSpPr>
        <p:pic>
          <p:nvPicPr>
            <p:cNvPr id="41" name="Google Shape;173;p32">
              <a:extLst>
                <a:ext uri="{FF2B5EF4-FFF2-40B4-BE49-F238E27FC236}">
                  <a16:creationId xmlns:a16="http://schemas.microsoft.com/office/drawing/2014/main" id="{216378E6-0707-4EE0-7DBF-5D81D2D20188}"/>
                </a:ext>
              </a:extLst>
            </p:cNvPr>
            <p:cNvPicPr preferRelativeResize="0"/>
            <p:nvPr/>
          </p:nvPicPr>
          <p:blipFill rotWithShape="1">
            <a:blip r:embed="rId7">
              <a:alphaModFix/>
            </a:blip>
            <a:srcRect/>
            <a:stretch/>
          </p:blipFill>
          <p:spPr>
            <a:xfrm>
              <a:off x="7889401" y="223733"/>
              <a:ext cx="1440000" cy="1440000"/>
            </a:xfrm>
            <a:prstGeom prst="rect">
              <a:avLst/>
            </a:prstGeom>
            <a:noFill/>
            <a:ln>
              <a:noFill/>
            </a:ln>
          </p:spPr>
        </p:pic>
        <p:sp>
          <p:nvSpPr>
            <p:cNvPr id="42" name="Google Shape;136;p31">
              <a:extLst>
                <a:ext uri="{FF2B5EF4-FFF2-40B4-BE49-F238E27FC236}">
                  <a16:creationId xmlns:a16="http://schemas.microsoft.com/office/drawing/2014/main" id="{BC20BD3B-D07E-7699-1045-C0AEBED50F28}"/>
                </a:ext>
              </a:extLst>
            </p:cNvPr>
            <p:cNvSpPr txBox="1"/>
            <p:nvPr/>
          </p:nvSpPr>
          <p:spPr>
            <a:xfrm>
              <a:off x="8022486" y="814562"/>
              <a:ext cx="1178154"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bg1"/>
                  </a:solidFill>
                  <a:latin typeface="Space Grotesk"/>
                  <a:ea typeface="Space Grotesk"/>
                  <a:cs typeface="Space Grotesk"/>
                  <a:sym typeface="Space Grotesk"/>
                </a:rPr>
                <a:t>Notifications</a:t>
              </a:r>
              <a:endParaRPr sz="1200" b="1" i="0" u="none" strike="noStrike" cap="none" dirty="0">
                <a:solidFill>
                  <a:schemeClr val="bg1"/>
                </a:solidFill>
                <a:latin typeface="Space Grotesk"/>
                <a:ea typeface="Space Grotesk"/>
                <a:cs typeface="Space Grotesk"/>
                <a:sym typeface="Space Grotesk"/>
              </a:endParaRPr>
            </a:p>
          </p:txBody>
        </p:sp>
      </p:grpSp>
      <p:grpSp>
        <p:nvGrpSpPr>
          <p:cNvPr id="2" name="Group 1">
            <a:extLst>
              <a:ext uri="{FF2B5EF4-FFF2-40B4-BE49-F238E27FC236}">
                <a16:creationId xmlns:a16="http://schemas.microsoft.com/office/drawing/2014/main" id="{00A99B92-FCA2-7513-E9BA-7A3A7D59180E}"/>
              </a:ext>
            </a:extLst>
          </p:cNvPr>
          <p:cNvGrpSpPr>
            <a:grpSpLocks noChangeAspect="1"/>
          </p:cNvGrpSpPr>
          <p:nvPr/>
        </p:nvGrpSpPr>
        <p:grpSpPr>
          <a:xfrm>
            <a:off x="8349934" y="3642874"/>
            <a:ext cx="1443382" cy="622800"/>
            <a:chOff x="2698596" y="1626722"/>
            <a:chExt cx="1800000" cy="776676"/>
          </a:xfrm>
        </p:grpSpPr>
        <p:pic>
          <p:nvPicPr>
            <p:cNvPr id="3" name="Google Shape;1922;p8">
              <a:extLst>
                <a:ext uri="{FF2B5EF4-FFF2-40B4-BE49-F238E27FC236}">
                  <a16:creationId xmlns:a16="http://schemas.microsoft.com/office/drawing/2014/main" id="{E850D67A-1BFC-FAEE-7EE9-4DBE50DD9466}"/>
                </a:ext>
              </a:extLst>
            </p:cNvPr>
            <p:cNvPicPr preferRelativeResize="0"/>
            <p:nvPr/>
          </p:nvPicPr>
          <p:blipFill rotWithShape="1">
            <a:blip r:embed="rId8">
              <a:alphaModFix/>
            </a:blip>
            <a:srcRect/>
            <a:stretch/>
          </p:blipFill>
          <p:spPr>
            <a:xfrm>
              <a:off x="2698596" y="1626722"/>
              <a:ext cx="1800000" cy="776676"/>
            </a:xfrm>
            <a:prstGeom prst="rect">
              <a:avLst/>
            </a:prstGeom>
            <a:noFill/>
            <a:ln>
              <a:noFill/>
            </a:ln>
          </p:spPr>
        </p:pic>
        <p:sp>
          <p:nvSpPr>
            <p:cNvPr id="4" name="Google Shape;1931;p8">
              <a:extLst>
                <a:ext uri="{FF2B5EF4-FFF2-40B4-BE49-F238E27FC236}">
                  <a16:creationId xmlns:a16="http://schemas.microsoft.com/office/drawing/2014/main" id="{24F841D6-7049-8F4B-8920-0711D4217D42}"/>
                </a:ext>
              </a:extLst>
            </p:cNvPr>
            <p:cNvSpPr txBox="1"/>
            <p:nvPr/>
          </p:nvSpPr>
          <p:spPr>
            <a:xfrm>
              <a:off x="2766412" y="1748904"/>
              <a:ext cx="1288822" cy="57567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200" b="1" i="0" u="none" strike="noStrike" cap="none" dirty="0">
                  <a:solidFill>
                    <a:srgbClr val="121C29"/>
                  </a:solidFill>
                  <a:latin typeface="Space Grotesk"/>
                  <a:ea typeface="Space Grotesk"/>
                  <a:cs typeface="Space Grotesk"/>
                  <a:sym typeface="Space Grotesk"/>
                </a:rPr>
                <a:t>Message broker</a:t>
              </a:r>
              <a:endParaRPr sz="1200" b="1" i="0" u="none" strike="noStrike" cap="none" dirty="0">
                <a:solidFill>
                  <a:srgbClr val="121C29"/>
                </a:solidFill>
                <a:latin typeface="Space Grotesk"/>
                <a:ea typeface="Space Grotesk"/>
                <a:cs typeface="Space Grotesk"/>
                <a:sym typeface="Space Grotesk"/>
              </a:endParaRPr>
            </a:p>
          </p:txBody>
        </p:sp>
      </p:grpSp>
      <p:sp>
        <p:nvSpPr>
          <p:cNvPr id="5" name="Google Shape;215;p32">
            <a:extLst>
              <a:ext uri="{FF2B5EF4-FFF2-40B4-BE49-F238E27FC236}">
                <a16:creationId xmlns:a16="http://schemas.microsoft.com/office/drawing/2014/main" id="{A4DF20E4-1E48-DEC8-9371-AC21B3A757E3}"/>
              </a:ext>
            </a:extLst>
          </p:cNvPr>
          <p:cNvSpPr/>
          <p:nvPr/>
        </p:nvSpPr>
        <p:spPr>
          <a:xfrm>
            <a:off x="7766583" y="5517680"/>
            <a:ext cx="2560944" cy="885861"/>
          </a:xfrm>
          <a:prstGeom prst="wedgeRoundRectCallout">
            <a:avLst>
              <a:gd name="adj1" fmla="val -56231"/>
              <a:gd name="adj2" fmla="val -179046"/>
              <a:gd name="adj3" fmla="val 16667"/>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b="0" i="0" u="none" strike="noStrike" cap="none" dirty="0">
                <a:solidFill>
                  <a:schemeClr val="dk1"/>
                </a:solidFill>
                <a:latin typeface="Space Grotesk"/>
                <a:ea typeface="Space Grotesk"/>
                <a:cs typeface="Space Grotesk"/>
                <a:sym typeface="Space Grotesk"/>
              </a:rPr>
              <a:t>How can I trace requests across services and message brokers?</a:t>
            </a:r>
            <a:endParaRPr b="0" i="0" u="none" strike="noStrike" cap="none" dirty="0">
              <a:solidFill>
                <a:schemeClr val="dk1"/>
              </a:solidFill>
              <a:latin typeface="Space Grotesk"/>
              <a:ea typeface="Space Grotesk"/>
              <a:cs typeface="Space Grotesk"/>
              <a:sym typeface="Space Grotesk"/>
            </a:endParaRPr>
          </a:p>
        </p:txBody>
      </p:sp>
    </p:spTree>
    <p:extLst>
      <p:ext uri="{BB962C8B-B14F-4D97-AF65-F5344CB8AC3E}">
        <p14:creationId xmlns:p14="http://schemas.microsoft.com/office/powerpoint/2010/main" val="39192904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pic>
        <p:nvPicPr>
          <p:cNvPr id="1095" name="Google Shape;1095;p90"/>
          <p:cNvPicPr preferRelativeResize="0"/>
          <p:nvPr/>
        </p:nvPicPr>
        <p:blipFill rotWithShape="1">
          <a:blip r:embed="rId3">
            <a:alphaModFix/>
          </a:blip>
          <a:srcRect/>
          <a:stretch/>
        </p:blipFill>
        <p:spPr>
          <a:xfrm>
            <a:off x="10868615" y="133240"/>
            <a:ext cx="1080000" cy="1080000"/>
          </a:xfrm>
          <a:prstGeom prst="rect">
            <a:avLst/>
          </a:prstGeom>
          <a:noFill/>
          <a:ln>
            <a:noFill/>
          </a:ln>
        </p:spPr>
      </p:pic>
      <p:sp>
        <p:nvSpPr>
          <p:cNvPr id="1096" name="Google Shape;1096;p90"/>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a:t>Input Bindings</a:t>
            </a:r>
            <a:endParaRPr/>
          </a:p>
        </p:txBody>
      </p:sp>
      <p:sp>
        <p:nvSpPr>
          <p:cNvPr id="1097" name="Google Shape;1097;p90"/>
          <p:cNvSpPr txBox="1"/>
          <p:nvPr/>
        </p:nvSpPr>
        <p:spPr>
          <a:xfrm>
            <a:off x="4999550" y="4281163"/>
            <a:ext cx="7283435" cy="20005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1" i="0" u="none" strike="noStrike" cap="none" dirty="0">
                <a:solidFill>
                  <a:srgbClr val="1F2328"/>
                </a:solidFill>
                <a:latin typeface="Courier New" panose="02070309020205020404" pitchFamily="49" charset="0"/>
                <a:cs typeface="Courier New" panose="02070309020205020404" pitchFamily="49" charset="0"/>
                <a:sym typeface="Arial"/>
              </a:rPr>
              <a:t>[</a:t>
            </a:r>
            <a:r>
              <a:rPr lang="en-US" sz="1200" b="1" i="0" u="none" strike="noStrike" cap="none" dirty="0" err="1">
                <a:solidFill>
                  <a:srgbClr val="1F2328"/>
                </a:solidFill>
                <a:latin typeface="Courier New" panose="02070309020205020404" pitchFamily="49" charset="0"/>
                <a:cs typeface="Courier New" panose="02070309020205020404" pitchFamily="49" charset="0"/>
                <a:sym typeface="Arial"/>
              </a:rPr>
              <a:t>ApiController</a:t>
            </a:r>
            <a:r>
              <a:rPr lang="en-US" sz="1200" b="1" i="0" u="none" strike="noStrike" cap="none" dirty="0">
                <a:solidFill>
                  <a:srgbClr val="1F2328"/>
                </a:solidFill>
                <a:latin typeface="Courier New" panose="02070309020205020404" pitchFamily="49" charset="0"/>
                <a:cs typeface="Courier New" panose="02070309020205020404" pitchFamily="49" charset="0"/>
                <a:sym typeface="Arial"/>
              </a:rPr>
              <a:t>]</a:t>
            </a:r>
            <a:endParaRPr sz="1200" b="1" dirty="0">
              <a:latin typeface="Courier New" panose="02070309020205020404" pitchFamily="49" charset="0"/>
              <a:cs typeface="Courier New" panose="02070309020205020404" pitchFamily="49" charset="0"/>
            </a:endParaRPr>
          </a:p>
          <a:p>
            <a:pPr marL="0" marR="0" lvl="0" indent="0" algn="l" rtl="0">
              <a:lnSpc>
                <a:spcPct val="100000"/>
              </a:lnSpc>
              <a:spcBef>
                <a:spcPts val="0"/>
              </a:spcBef>
              <a:spcAft>
                <a:spcPts val="0"/>
              </a:spcAft>
              <a:buNone/>
            </a:pPr>
            <a:r>
              <a:rPr lang="en-US" sz="1200" b="1" i="0" u="none" strike="noStrike" cap="none" dirty="0">
                <a:solidFill>
                  <a:srgbClr val="CF222E"/>
                </a:solidFill>
                <a:latin typeface="Courier New" panose="02070309020205020404" pitchFamily="49" charset="0"/>
                <a:cs typeface="Courier New" panose="02070309020205020404" pitchFamily="49" charset="0"/>
                <a:sym typeface="Arial"/>
              </a:rPr>
              <a:t>public</a:t>
            </a:r>
            <a:r>
              <a:rPr lang="en-US" sz="1200" b="1" i="0" u="none" strike="noStrike" cap="none" dirty="0">
                <a:solidFill>
                  <a:srgbClr val="1F2328"/>
                </a:solidFill>
                <a:latin typeface="Courier New" panose="02070309020205020404" pitchFamily="49" charset="0"/>
                <a:cs typeface="Courier New" panose="02070309020205020404" pitchFamily="49" charset="0"/>
                <a:sym typeface="Arial"/>
              </a:rPr>
              <a:t> </a:t>
            </a:r>
            <a:r>
              <a:rPr lang="en-US" sz="1200" b="1" i="0" u="none" strike="noStrike" cap="none" dirty="0">
                <a:solidFill>
                  <a:srgbClr val="CF222E"/>
                </a:solidFill>
                <a:latin typeface="Courier New" panose="02070309020205020404" pitchFamily="49" charset="0"/>
                <a:cs typeface="Courier New" panose="02070309020205020404" pitchFamily="49" charset="0"/>
                <a:sym typeface="Arial"/>
              </a:rPr>
              <a:t>class</a:t>
            </a:r>
            <a:r>
              <a:rPr lang="en-US" sz="1200" b="1" i="0" u="none" strike="noStrike" cap="none" dirty="0">
                <a:solidFill>
                  <a:srgbClr val="1F2328"/>
                </a:solidFill>
                <a:latin typeface="Courier New" panose="02070309020205020404" pitchFamily="49" charset="0"/>
                <a:cs typeface="Courier New" panose="02070309020205020404" pitchFamily="49" charset="0"/>
                <a:sym typeface="Arial"/>
              </a:rPr>
              <a:t> </a:t>
            </a:r>
            <a:r>
              <a:rPr lang="en-US" sz="1200" b="1" i="0" u="none" strike="noStrike" cap="none" dirty="0" err="1">
                <a:solidFill>
                  <a:srgbClr val="953800"/>
                </a:solidFill>
                <a:latin typeface="Courier New" panose="02070309020205020404" pitchFamily="49" charset="0"/>
                <a:cs typeface="Courier New" panose="02070309020205020404" pitchFamily="49" charset="0"/>
                <a:sym typeface="Arial"/>
              </a:rPr>
              <a:t>CheckoutServiceController</a:t>
            </a:r>
            <a:r>
              <a:rPr lang="en-US" sz="1200" b="1" i="0" u="none" strike="noStrike" cap="none" dirty="0">
                <a:solidFill>
                  <a:srgbClr val="1F2328"/>
                </a:solidFill>
                <a:latin typeface="Courier New" panose="02070309020205020404" pitchFamily="49" charset="0"/>
                <a:cs typeface="Courier New" panose="02070309020205020404" pitchFamily="49" charset="0"/>
                <a:sym typeface="Arial"/>
              </a:rPr>
              <a:t> : Controller</a:t>
            </a:r>
            <a:endParaRPr sz="1200" b="1" dirty="0">
              <a:latin typeface="Courier New" panose="02070309020205020404" pitchFamily="49" charset="0"/>
              <a:cs typeface="Courier New" panose="02070309020205020404" pitchFamily="49" charset="0"/>
            </a:endParaRPr>
          </a:p>
          <a:p>
            <a:pPr marL="0" marR="0" lvl="0" indent="0" algn="l" rtl="0">
              <a:lnSpc>
                <a:spcPct val="100000"/>
              </a:lnSpc>
              <a:spcBef>
                <a:spcPts val="0"/>
              </a:spcBef>
              <a:spcAft>
                <a:spcPts val="0"/>
              </a:spcAft>
              <a:buNone/>
            </a:pPr>
            <a:r>
              <a:rPr lang="en-US" sz="1200" b="1" i="0" u="none" strike="noStrike" cap="none" dirty="0">
                <a:solidFill>
                  <a:srgbClr val="1F2328"/>
                </a:solidFill>
                <a:latin typeface="Courier New" panose="02070309020205020404" pitchFamily="49" charset="0"/>
                <a:cs typeface="Courier New" panose="02070309020205020404" pitchFamily="49" charset="0"/>
                <a:sym typeface="Arial"/>
              </a:rPr>
              <a:t>{</a:t>
            </a:r>
            <a:endParaRPr sz="1200" b="1" dirty="0">
              <a:latin typeface="Courier New" panose="02070309020205020404" pitchFamily="49" charset="0"/>
              <a:cs typeface="Courier New" panose="02070309020205020404" pitchFamily="49" charset="0"/>
            </a:endParaRPr>
          </a:p>
          <a:p>
            <a:pPr marL="0" marR="0" lvl="0" indent="0" algn="l" rtl="0">
              <a:lnSpc>
                <a:spcPct val="100000"/>
              </a:lnSpc>
              <a:spcBef>
                <a:spcPts val="0"/>
              </a:spcBef>
              <a:spcAft>
                <a:spcPts val="0"/>
              </a:spcAft>
              <a:buNone/>
            </a:pPr>
            <a:r>
              <a:rPr lang="en-US" sz="1200" b="1" i="0" u="none" strike="noStrike" cap="none" dirty="0">
                <a:solidFill>
                  <a:srgbClr val="1F2328"/>
                </a:solidFill>
                <a:latin typeface="Courier New" panose="02070309020205020404" pitchFamily="49" charset="0"/>
                <a:cs typeface="Courier New" panose="02070309020205020404" pitchFamily="49" charset="0"/>
                <a:sym typeface="Arial"/>
              </a:rPr>
              <a:t>   [</a:t>
            </a:r>
            <a:r>
              <a:rPr lang="en-US" sz="1200" b="1" i="0" u="none" strike="noStrike" cap="none" dirty="0" err="1">
                <a:solidFill>
                  <a:srgbClr val="1F2328"/>
                </a:solidFill>
                <a:latin typeface="Courier New" panose="02070309020205020404" pitchFamily="49" charset="0"/>
                <a:cs typeface="Courier New" panose="02070309020205020404" pitchFamily="49" charset="0"/>
                <a:sym typeface="Arial"/>
              </a:rPr>
              <a:t>HttpPost</a:t>
            </a:r>
            <a:r>
              <a:rPr lang="en-US" sz="1200" b="1" i="0" u="none" strike="noStrike" cap="none" dirty="0">
                <a:solidFill>
                  <a:srgbClr val="1F2328"/>
                </a:solidFill>
                <a:latin typeface="Courier New" panose="02070309020205020404" pitchFamily="49" charset="0"/>
                <a:cs typeface="Courier New" panose="02070309020205020404" pitchFamily="49" charset="0"/>
                <a:sym typeface="Arial"/>
              </a:rPr>
              <a:t>(</a:t>
            </a:r>
            <a:r>
              <a:rPr lang="en-US" sz="1200" b="1" i="0" u="none" strike="noStrike" cap="none" dirty="0">
                <a:solidFill>
                  <a:srgbClr val="0A3069"/>
                </a:solidFill>
                <a:latin typeface="Courier New" panose="02070309020205020404" pitchFamily="49" charset="0"/>
                <a:cs typeface="Courier New" panose="02070309020205020404" pitchFamily="49" charset="0"/>
                <a:sym typeface="Arial"/>
              </a:rPr>
              <a:t>"/checkout"</a:t>
            </a:r>
            <a:r>
              <a:rPr lang="en-US" sz="1200" b="1" i="0" u="none" strike="noStrike" cap="none" dirty="0">
                <a:solidFill>
                  <a:srgbClr val="1F2328"/>
                </a:solidFill>
                <a:latin typeface="Courier New" panose="02070309020205020404" pitchFamily="49" charset="0"/>
                <a:cs typeface="Courier New" panose="02070309020205020404" pitchFamily="49" charset="0"/>
                <a:sym typeface="Arial"/>
              </a:rPr>
              <a:t>)]</a:t>
            </a:r>
            <a:endParaRPr sz="1200" b="1" dirty="0">
              <a:latin typeface="Courier New" panose="02070309020205020404" pitchFamily="49" charset="0"/>
              <a:cs typeface="Courier New" panose="02070309020205020404" pitchFamily="49" charset="0"/>
            </a:endParaRPr>
          </a:p>
          <a:p>
            <a:pPr marL="0" marR="0" lvl="0" indent="0" algn="l" rtl="0">
              <a:lnSpc>
                <a:spcPct val="100000"/>
              </a:lnSpc>
              <a:spcBef>
                <a:spcPts val="0"/>
              </a:spcBef>
              <a:spcAft>
                <a:spcPts val="0"/>
              </a:spcAft>
              <a:buNone/>
            </a:pPr>
            <a:r>
              <a:rPr lang="en-US" sz="1200" b="1" i="0" u="none" strike="noStrike" cap="none" dirty="0">
                <a:solidFill>
                  <a:srgbClr val="1F2328"/>
                </a:solidFill>
                <a:latin typeface="Courier New" panose="02070309020205020404" pitchFamily="49" charset="0"/>
                <a:cs typeface="Courier New" panose="02070309020205020404" pitchFamily="49" charset="0"/>
                <a:sym typeface="Arial"/>
              </a:rPr>
              <a:t>     </a:t>
            </a:r>
            <a:r>
              <a:rPr lang="en-US" sz="1200" b="1" i="0" u="none" strike="noStrike" cap="none" dirty="0">
                <a:solidFill>
                  <a:srgbClr val="CF222E"/>
                </a:solidFill>
                <a:latin typeface="Courier New" panose="02070309020205020404" pitchFamily="49" charset="0"/>
                <a:cs typeface="Courier New" panose="02070309020205020404" pitchFamily="49" charset="0"/>
                <a:sym typeface="Arial"/>
              </a:rPr>
              <a:t>public</a:t>
            </a:r>
            <a:r>
              <a:rPr lang="en-US" sz="1200" b="1" i="0" u="none" strike="noStrike" cap="none" dirty="0">
                <a:solidFill>
                  <a:srgbClr val="1F2328"/>
                </a:solidFill>
                <a:latin typeface="Courier New" panose="02070309020205020404" pitchFamily="49" charset="0"/>
                <a:cs typeface="Courier New" panose="02070309020205020404" pitchFamily="49" charset="0"/>
                <a:sym typeface="Arial"/>
              </a:rPr>
              <a:t> </a:t>
            </a:r>
            <a:r>
              <a:rPr lang="en-US" sz="1200" b="1" i="0" u="none" strike="noStrike" cap="none" dirty="0" err="1">
                <a:solidFill>
                  <a:srgbClr val="1F2328"/>
                </a:solidFill>
                <a:latin typeface="Courier New" panose="02070309020205020404" pitchFamily="49" charset="0"/>
                <a:cs typeface="Courier New" panose="02070309020205020404" pitchFamily="49" charset="0"/>
                <a:sym typeface="Arial"/>
              </a:rPr>
              <a:t>ActionResult</a:t>
            </a:r>
            <a:r>
              <a:rPr lang="en-US" sz="1200" b="1" i="0" u="none" strike="noStrike" cap="none" dirty="0">
                <a:solidFill>
                  <a:srgbClr val="1F2328"/>
                </a:solidFill>
                <a:latin typeface="Courier New" panose="02070309020205020404" pitchFamily="49" charset="0"/>
                <a:cs typeface="Courier New" panose="02070309020205020404" pitchFamily="49" charset="0"/>
                <a:sym typeface="Arial"/>
              </a:rPr>
              <a:t>&lt;</a:t>
            </a:r>
            <a:r>
              <a:rPr lang="en-US" sz="1200" b="1" i="0" u="none" strike="noStrike" cap="none" dirty="0">
                <a:solidFill>
                  <a:srgbClr val="CF222E"/>
                </a:solidFill>
                <a:latin typeface="Courier New" panose="02070309020205020404" pitchFamily="49" charset="0"/>
                <a:cs typeface="Courier New" panose="02070309020205020404" pitchFamily="49" charset="0"/>
                <a:sym typeface="Arial"/>
              </a:rPr>
              <a:t>string</a:t>
            </a:r>
            <a:r>
              <a:rPr lang="en-US" sz="1200" b="1" i="0" u="none" strike="noStrike" cap="none" dirty="0">
                <a:solidFill>
                  <a:srgbClr val="1F2328"/>
                </a:solidFill>
                <a:latin typeface="Courier New" panose="02070309020205020404" pitchFamily="49" charset="0"/>
                <a:cs typeface="Courier New" panose="02070309020205020404" pitchFamily="49" charset="0"/>
                <a:sym typeface="Arial"/>
              </a:rPr>
              <a:t>&gt; </a:t>
            </a:r>
            <a:r>
              <a:rPr lang="en-US" sz="1200" b="1" i="0" u="none" strike="noStrike" cap="none" dirty="0" err="1">
                <a:solidFill>
                  <a:srgbClr val="8250DF"/>
                </a:solidFill>
                <a:latin typeface="Courier New" panose="02070309020205020404" pitchFamily="49" charset="0"/>
                <a:cs typeface="Courier New" panose="02070309020205020404" pitchFamily="49" charset="0"/>
                <a:sym typeface="Arial"/>
              </a:rPr>
              <a:t>getCheckout</a:t>
            </a:r>
            <a:r>
              <a:rPr lang="en-US" sz="1200" b="1" i="0" u="none" strike="noStrike" cap="none" dirty="0">
                <a:solidFill>
                  <a:srgbClr val="1F2328"/>
                </a:solidFill>
                <a:latin typeface="Courier New" panose="02070309020205020404" pitchFamily="49" charset="0"/>
                <a:cs typeface="Courier New" panose="02070309020205020404" pitchFamily="49" charset="0"/>
                <a:sym typeface="Arial"/>
              </a:rPr>
              <a:t>([</a:t>
            </a:r>
            <a:r>
              <a:rPr lang="en-US" sz="1200" b="1" i="0" u="none" strike="noStrike" cap="none" dirty="0" err="1">
                <a:solidFill>
                  <a:srgbClr val="1F2328"/>
                </a:solidFill>
                <a:latin typeface="Courier New" panose="02070309020205020404" pitchFamily="49" charset="0"/>
                <a:cs typeface="Courier New" panose="02070309020205020404" pitchFamily="49" charset="0"/>
                <a:sym typeface="Arial"/>
              </a:rPr>
              <a:t>FromBody</a:t>
            </a:r>
            <a:r>
              <a:rPr lang="en-US" sz="1200" b="1" i="0" u="none" strike="noStrike" cap="none" dirty="0">
                <a:solidFill>
                  <a:srgbClr val="1F2328"/>
                </a:solidFill>
                <a:latin typeface="Courier New" panose="02070309020205020404" pitchFamily="49" charset="0"/>
                <a:cs typeface="Courier New" panose="02070309020205020404" pitchFamily="49" charset="0"/>
                <a:sym typeface="Arial"/>
              </a:rPr>
              <a:t>] </a:t>
            </a:r>
            <a:r>
              <a:rPr lang="en-US" sz="1200" b="1" i="0" u="none" strike="noStrike" cap="none" dirty="0">
                <a:solidFill>
                  <a:srgbClr val="CF222E"/>
                </a:solidFill>
                <a:latin typeface="Courier New" panose="02070309020205020404" pitchFamily="49" charset="0"/>
                <a:cs typeface="Courier New" panose="02070309020205020404" pitchFamily="49" charset="0"/>
                <a:sym typeface="Arial"/>
              </a:rPr>
              <a:t>int</a:t>
            </a:r>
            <a:r>
              <a:rPr lang="en-US" sz="1200" b="1" i="0" u="none" strike="noStrike" cap="none" dirty="0">
                <a:solidFill>
                  <a:srgbClr val="1F2328"/>
                </a:solidFill>
                <a:latin typeface="Courier New" panose="02070309020205020404" pitchFamily="49" charset="0"/>
                <a:cs typeface="Courier New" panose="02070309020205020404" pitchFamily="49" charset="0"/>
                <a:sym typeface="Arial"/>
              </a:rPr>
              <a:t> </a:t>
            </a:r>
            <a:r>
              <a:rPr lang="en-US" sz="1200" b="1" i="0" u="none" strike="noStrike" cap="none" dirty="0" err="1">
                <a:solidFill>
                  <a:srgbClr val="953800"/>
                </a:solidFill>
                <a:latin typeface="Courier New" panose="02070309020205020404" pitchFamily="49" charset="0"/>
                <a:cs typeface="Courier New" panose="02070309020205020404" pitchFamily="49" charset="0"/>
                <a:sym typeface="Arial"/>
              </a:rPr>
              <a:t>orderId</a:t>
            </a:r>
            <a:r>
              <a:rPr lang="en-US" sz="1200" b="1" i="0" u="none" strike="noStrike" cap="none" dirty="0">
                <a:solidFill>
                  <a:srgbClr val="1F2328"/>
                </a:solidFill>
                <a:latin typeface="Courier New" panose="02070309020205020404" pitchFamily="49" charset="0"/>
                <a:cs typeface="Courier New" panose="02070309020205020404" pitchFamily="49" charset="0"/>
                <a:sym typeface="Arial"/>
              </a:rPr>
              <a:t>)</a:t>
            </a:r>
            <a:endParaRPr sz="1200" b="1" dirty="0">
              <a:latin typeface="Courier New" panose="02070309020205020404" pitchFamily="49" charset="0"/>
              <a:cs typeface="Courier New" panose="02070309020205020404" pitchFamily="49" charset="0"/>
            </a:endParaRPr>
          </a:p>
          <a:p>
            <a:pPr marL="0" marR="0" lvl="0" indent="0" algn="l" rtl="0">
              <a:lnSpc>
                <a:spcPct val="100000"/>
              </a:lnSpc>
              <a:spcBef>
                <a:spcPts val="0"/>
              </a:spcBef>
              <a:spcAft>
                <a:spcPts val="0"/>
              </a:spcAft>
              <a:buNone/>
            </a:pPr>
            <a:r>
              <a:rPr lang="en-US" sz="1200" b="1" i="0" u="none" strike="noStrike" cap="none" dirty="0">
                <a:solidFill>
                  <a:srgbClr val="1F2328"/>
                </a:solidFill>
                <a:latin typeface="Courier New" panose="02070309020205020404" pitchFamily="49" charset="0"/>
                <a:cs typeface="Courier New" panose="02070309020205020404" pitchFamily="49" charset="0"/>
                <a:sym typeface="Arial"/>
              </a:rPr>
              <a:t>     {</a:t>
            </a:r>
            <a:endParaRPr sz="1200" b="1" dirty="0">
              <a:latin typeface="Courier New" panose="02070309020205020404" pitchFamily="49" charset="0"/>
              <a:cs typeface="Courier New" panose="02070309020205020404" pitchFamily="49" charset="0"/>
            </a:endParaRPr>
          </a:p>
          <a:p>
            <a:pPr marL="0" marR="0" lvl="0" indent="0" algn="l" rtl="0">
              <a:lnSpc>
                <a:spcPct val="100000"/>
              </a:lnSpc>
              <a:spcBef>
                <a:spcPts val="0"/>
              </a:spcBef>
              <a:spcAft>
                <a:spcPts val="0"/>
              </a:spcAft>
              <a:buNone/>
            </a:pPr>
            <a:r>
              <a:rPr lang="en-US" sz="1200" b="1" i="0" u="none" strike="noStrike" cap="none" dirty="0">
                <a:solidFill>
                  <a:srgbClr val="1F2328"/>
                </a:solidFill>
                <a:latin typeface="Courier New" panose="02070309020205020404" pitchFamily="49" charset="0"/>
                <a:cs typeface="Courier New" panose="02070309020205020404" pitchFamily="49" charset="0"/>
                <a:sym typeface="Arial"/>
              </a:rPr>
              <a:t>         </a:t>
            </a:r>
            <a:r>
              <a:rPr lang="en-US" sz="1200" b="1" i="0" u="none" strike="noStrike" cap="none" dirty="0" err="1">
                <a:solidFill>
                  <a:srgbClr val="953800"/>
                </a:solidFill>
                <a:latin typeface="Courier New" panose="02070309020205020404" pitchFamily="49" charset="0"/>
                <a:cs typeface="Courier New" panose="02070309020205020404" pitchFamily="49" charset="0"/>
                <a:sym typeface="Arial"/>
              </a:rPr>
              <a:t>Console</a:t>
            </a:r>
            <a:r>
              <a:rPr lang="en-US" sz="1200" b="1" i="0" u="none" strike="noStrike" cap="none" dirty="0" err="1">
                <a:solidFill>
                  <a:srgbClr val="CF222E"/>
                </a:solidFill>
                <a:latin typeface="Courier New" panose="02070309020205020404" pitchFamily="49" charset="0"/>
                <a:cs typeface="Courier New" panose="02070309020205020404" pitchFamily="49" charset="0"/>
                <a:sym typeface="Arial"/>
              </a:rPr>
              <a:t>.</a:t>
            </a:r>
            <a:r>
              <a:rPr lang="en-US" sz="1200" b="1" i="0" u="none" strike="noStrike" cap="none" dirty="0" err="1">
                <a:solidFill>
                  <a:srgbClr val="8250DF"/>
                </a:solidFill>
                <a:latin typeface="Courier New" panose="02070309020205020404" pitchFamily="49" charset="0"/>
                <a:cs typeface="Courier New" panose="02070309020205020404" pitchFamily="49" charset="0"/>
                <a:sym typeface="Arial"/>
              </a:rPr>
              <a:t>WriteLine</a:t>
            </a:r>
            <a:r>
              <a:rPr lang="en-US" sz="1200" b="1" i="0" u="none" strike="noStrike" cap="none" dirty="0">
                <a:solidFill>
                  <a:srgbClr val="1F2328"/>
                </a:solidFill>
                <a:latin typeface="Courier New" panose="02070309020205020404" pitchFamily="49" charset="0"/>
                <a:cs typeface="Courier New" panose="02070309020205020404" pitchFamily="49" charset="0"/>
                <a:sym typeface="Arial"/>
              </a:rPr>
              <a:t>(</a:t>
            </a:r>
            <a:r>
              <a:rPr lang="en-US" sz="1200" b="1" i="0" u="none" strike="noStrike" cap="none" dirty="0">
                <a:solidFill>
                  <a:srgbClr val="0A3069"/>
                </a:solidFill>
                <a:latin typeface="Courier New" panose="02070309020205020404" pitchFamily="49" charset="0"/>
                <a:cs typeface="Courier New" panose="02070309020205020404" pitchFamily="49" charset="0"/>
                <a:sym typeface="Arial"/>
              </a:rPr>
              <a:t>"Received Message: "</a:t>
            </a:r>
            <a:r>
              <a:rPr lang="en-US" sz="1200" b="1" i="0" u="none" strike="noStrike" cap="none" dirty="0">
                <a:solidFill>
                  <a:srgbClr val="1F2328"/>
                </a:solidFill>
                <a:latin typeface="Courier New" panose="02070309020205020404" pitchFamily="49" charset="0"/>
                <a:cs typeface="Courier New" panose="02070309020205020404" pitchFamily="49" charset="0"/>
                <a:sym typeface="Arial"/>
              </a:rPr>
              <a:t> </a:t>
            </a:r>
            <a:r>
              <a:rPr lang="en-US" sz="1200" b="1" i="0" u="none" strike="noStrike" cap="none" dirty="0">
                <a:solidFill>
                  <a:srgbClr val="CF222E"/>
                </a:solidFill>
                <a:latin typeface="Courier New" panose="02070309020205020404" pitchFamily="49" charset="0"/>
                <a:cs typeface="Courier New" panose="02070309020205020404" pitchFamily="49" charset="0"/>
                <a:sym typeface="Arial"/>
              </a:rPr>
              <a:t>+</a:t>
            </a:r>
            <a:r>
              <a:rPr lang="en-US" sz="1200" b="1" i="0" u="none" strike="noStrike" cap="none" dirty="0">
                <a:solidFill>
                  <a:srgbClr val="1F2328"/>
                </a:solidFill>
                <a:latin typeface="Courier New" panose="02070309020205020404" pitchFamily="49" charset="0"/>
                <a:cs typeface="Courier New" panose="02070309020205020404" pitchFamily="49" charset="0"/>
                <a:sym typeface="Arial"/>
              </a:rPr>
              <a:t> </a:t>
            </a:r>
            <a:r>
              <a:rPr lang="en-US" sz="1200" b="1" i="0" u="none" strike="noStrike" cap="none" dirty="0" err="1">
                <a:solidFill>
                  <a:srgbClr val="953800"/>
                </a:solidFill>
                <a:latin typeface="Courier New" panose="02070309020205020404" pitchFamily="49" charset="0"/>
                <a:cs typeface="Courier New" panose="02070309020205020404" pitchFamily="49" charset="0"/>
                <a:sym typeface="Arial"/>
              </a:rPr>
              <a:t>orderId</a:t>
            </a:r>
            <a:r>
              <a:rPr lang="en-US" sz="1200" b="1" i="0" u="none" strike="noStrike" cap="none" dirty="0">
                <a:solidFill>
                  <a:srgbClr val="1F2328"/>
                </a:solidFill>
                <a:latin typeface="Courier New" panose="02070309020205020404" pitchFamily="49" charset="0"/>
                <a:cs typeface="Courier New" panose="02070309020205020404" pitchFamily="49" charset="0"/>
                <a:sym typeface="Arial"/>
              </a:rPr>
              <a:t>);</a:t>
            </a:r>
            <a:endParaRPr sz="1200" b="1" dirty="0">
              <a:latin typeface="Courier New" panose="02070309020205020404" pitchFamily="49" charset="0"/>
              <a:cs typeface="Courier New" panose="02070309020205020404" pitchFamily="49" charset="0"/>
            </a:endParaRPr>
          </a:p>
          <a:p>
            <a:pPr marL="0" marR="0" lvl="0" indent="0" algn="l" rtl="0">
              <a:lnSpc>
                <a:spcPct val="100000"/>
              </a:lnSpc>
              <a:spcBef>
                <a:spcPts val="0"/>
              </a:spcBef>
              <a:spcAft>
                <a:spcPts val="0"/>
              </a:spcAft>
              <a:buNone/>
            </a:pPr>
            <a:r>
              <a:rPr lang="en-US" sz="1200" b="1" i="0" u="none" strike="noStrike" cap="none" dirty="0">
                <a:solidFill>
                  <a:srgbClr val="1F2328"/>
                </a:solidFill>
                <a:latin typeface="Courier New" panose="02070309020205020404" pitchFamily="49" charset="0"/>
                <a:cs typeface="Courier New" panose="02070309020205020404" pitchFamily="49" charset="0"/>
                <a:sym typeface="Arial"/>
              </a:rPr>
              <a:t>         </a:t>
            </a:r>
            <a:r>
              <a:rPr lang="en-US" sz="1200" b="1" i="0" u="none" strike="noStrike" cap="none" dirty="0">
                <a:solidFill>
                  <a:srgbClr val="CF222E"/>
                </a:solidFill>
                <a:latin typeface="Courier New" panose="02070309020205020404" pitchFamily="49" charset="0"/>
                <a:cs typeface="Courier New" panose="02070309020205020404" pitchFamily="49" charset="0"/>
                <a:sym typeface="Arial"/>
              </a:rPr>
              <a:t>return</a:t>
            </a:r>
            <a:r>
              <a:rPr lang="en-US" sz="1200" b="1" i="0" u="none" strike="noStrike" cap="none" dirty="0">
                <a:solidFill>
                  <a:srgbClr val="1F2328"/>
                </a:solidFill>
                <a:latin typeface="Courier New" panose="02070309020205020404" pitchFamily="49" charset="0"/>
                <a:cs typeface="Courier New" panose="02070309020205020404" pitchFamily="49" charset="0"/>
                <a:sym typeface="Arial"/>
              </a:rPr>
              <a:t> </a:t>
            </a:r>
            <a:r>
              <a:rPr lang="en-US" sz="1200" b="1" i="0" u="none" strike="noStrike" cap="none" dirty="0">
                <a:solidFill>
                  <a:srgbClr val="0A3069"/>
                </a:solidFill>
                <a:latin typeface="Courier New" panose="02070309020205020404" pitchFamily="49" charset="0"/>
                <a:cs typeface="Courier New" panose="02070309020205020404" pitchFamily="49" charset="0"/>
                <a:sym typeface="Arial"/>
              </a:rPr>
              <a:t>"CID"</a:t>
            </a:r>
            <a:r>
              <a:rPr lang="en-US" sz="1200" b="1" i="0" u="none" strike="noStrike" cap="none" dirty="0">
                <a:solidFill>
                  <a:srgbClr val="1F2328"/>
                </a:solidFill>
                <a:latin typeface="Courier New" panose="02070309020205020404" pitchFamily="49" charset="0"/>
                <a:cs typeface="Courier New" panose="02070309020205020404" pitchFamily="49" charset="0"/>
                <a:sym typeface="Arial"/>
              </a:rPr>
              <a:t> </a:t>
            </a:r>
            <a:r>
              <a:rPr lang="en-US" sz="1200" b="1" i="0" u="none" strike="noStrike" cap="none" dirty="0">
                <a:solidFill>
                  <a:srgbClr val="CF222E"/>
                </a:solidFill>
                <a:latin typeface="Courier New" panose="02070309020205020404" pitchFamily="49" charset="0"/>
                <a:cs typeface="Courier New" panose="02070309020205020404" pitchFamily="49" charset="0"/>
                <a:sym typeface="Arial"/>
              </a:rPr>
              <a:t>+</a:t>
            </a:r>
            <a:r>
              <a:rPr lang="en-US" sz="1200" b="1" i="0" u="none" strike="noStrike" cap="none" dirty="0">
                <a:solidFill>
                  <a:srgbClr val="1F2328"/>
                </a:solidFill>
                <a:latin typeface="Courier New" panose="02070309020205020404" pitchFamily="49" charset="0"/>
                <a:cs typeface="Courier New" panose="02070309020205020404" pitchFamily="49" charset="0"/>
                <a:sym typeface="Arial"/>
              </a:rPr>
              <a:t> </a:t>
            </a:r>
            <a:r>
              <a:rPr lang="en-US" sz="1200" b="1" i="0" u="none" strike="noStrike" cap="none" dirty="0" err="1">
                <a:solidFill>
                  <a:srgbClr val="953800"/>
                </a:solidFill>
                <a:latin typeface="Courier New" panose="02070309020205020404" pitchFamily="49" charset="0"/>
                <a:cs typeface="Courier New" panose="02070309020205020404" pitchFamily="49" charset="0"/>
                <a:sym typeface="Arial"/>
              </a:rPr>
              <a:t>orderId</a:t>
            </a:r>
            <a:r>
              <a:rPr lang="en-US" sz="1200" b="1" i="0" u="none" strike="noStrike" cap="none" dirty="0">
                <a:solidFill>
                  <a:srgbClr val="1F2328"/>
                </a:solidFill>
                <a:latin typeface="Courier New" panose="02070309020205020404" pitchFamily="49" charset="0"/>
                <a:cs typeface="Courier New" panose="02070309020205020404" pitchFamily="49" charset="0"/>
                <a:sym typeface="Arial"/>
              </a:rPr>
              <a:t>;</a:t>
            </a:r>
            <a:endParaRPr sz="1200" b="1" dirty="0">
              <a:latin typeface="Courier New" panose="02070309020205020404" pitchFamily="49" charset="0"/>
              <a:cs typeface="Courier New" panose="02070309020205020404" pitchFamily="49" charset="0"/>
            </a:endParaRPr>
          </a:p>
          <a:p>
            <a:pPr marL="0" marR="0" lvl="0" indent="0" algn="l" rtl="0">
              <a:lnSpc>
                <a:spcPct val="100000"/>
              </a:lnSpc>
              <a:spcBef>
                <a:spcPts val="0"/>
              </a:spcBef>
              <a:spcAft>
                <a:spcPts val="0"/>
              </a:spcAft>
              <a:buNone/>
            </a:pPr>
            <a:r>
              <a:rPr lang="en-US" sz="1200" b="1" i="0" u="none" strike="noStrike" cap="none" dirty="0">
                <a:solidFill>
                  <a:srgbClr val="1F2328"/>
                </a:solidFill>
                <a:latin typeface="Courier New" panose="02070309020205020404" pitchFamily="49" charset="0"/>
                <a:cs typeface="Courier New" panose="02070309020205020404" pitchFamily="49" charset="0"/>
                <a:sym typeface="Arial"/>
              </a:rPr>
              <a:t>     }</a:t>
            </a:r>
            <a:endParaRPr sz="1200" b="1" dirty="0">
              <a:latin typeface="Courier New" panose="02070309020205020404" pitchFamily="49" charset="0"/>
              <a:cs typeface="Courier New" panose="02070309020205020404" pitchFamily="49" charset="0"/>
            </a:endParaRPr>
          </a:p>
          <a:p>
            <a:pPr marL="0" marR="0" lvl="0" indent="0" algn="l" rtl="0">
              <a:lnSpc>
                <a:spcPct val="100000"/>
              </a:lnSpc>
              <a:spcBef>
                <a:spcPts val="0"/>
              </a:spcBef>
              <a:spcAft>
                <a:spcPts val="0"/>
              </a:spcAft>
              <a:buNone/>
            </a:pPr>
            <a:r>
              <a:rPr lang="en-US" sz="1200" b="1" i="0" u="none" strike="noStrike" cap="none" dirty="0">
                <a:solidFill>
                  <a:srgbClr val="1F2328"/>
                </a:solidFill>
                <a:latin typeface="Courier New" panose="02070309020205020404" pitchFamily="49" charset="0"/>
                <a:cs typeface="Courier New" panose="02070309020205020404" pitchFamily="49" charset="0"/>
                <a:sym typeface="Arial"/>
              </a:rPr>
              <a:t>}</a:t>
            </a:r>
            <a:endParaRPr sz="1200" b="1" dirty="0">
              <a:latin typeface="Courier New" panose="02070309020205020404" pitchFamily="49" charset="0"/>
              <a:cs typeface="Courier New" panose="02070309020205020404" pitchFamily="49" charset="0"/>
            </a:endParaRPr>
          </a:p>
        </p:txBody>
      </p:sp>
      <p:grpSp>
        <p:nvGrpSpPr>
          <p:cNvPr id="1098" name="Google Shape;1098;p90"/>
          <p:cNvGrpSpPr/>
          <p:nvPr/>
        </p:nvGrpSpPr>
        <p:grpSpPr>
          <a:xfrm>
            <a:off x="3131481" y="2083472"/>
            <a:ext cx="5929039" cy="2160000"/>
            <a:chOff x="2187716" y="2062154"/>
            <a:chExt cx="5929039" cy="2160000"/>
          </a:xfrm>
        </p:grpSpPr>
        <p:pic>
          <p:nvPicPr>
            <p:cNvPr id="1099" name="Google Shape;1099;p90"/>
            <p:cNvPicPr preferRelativeResize="0"/>
            <p:nvPr/>
          </p:nvPicPr>
          <p:blipFill rotWithShape="1">
            <a:blip r:embed="rId4">
              <a:alphaModFix/>
            </a:blip>
            <a:srcRect/>
            <a:stretch/>
          </p:blipFill>
          <p:spPr>
            <a:xfrm>
              <a:off x="4202539" y="2602154"/>
              <a:ext cx="1080000" cy="1080000"/>
            </a:xfrm>
            <a:prstGeom prst="rect">
              <a:avLst/>
            </a:prstGeom>
            <a:noFill/>
            <a:ln>
              <a:noFill/>
            </a:ln>
          </p:spPr>
        </p:pic>
        <p:cxnSp>
          <p:nvCxnSpPr>
            <p:cNvPr id="1100" name="Google Shape;1100;p90"/>
            <p:cNvCxnSpPr/>
            <p:nvPr/>
          </p:nvCxnSpPr>
          <p:spPr>
            <a:xfrm>
              <a:off x="3429611" y="3132506"/>
              <a:ext cx="800224" cy="0"/>
            </a:xfrm>
            <a:prstGeom prst="straightConnector1">
              <a:avLst/>
            </a:prstGeom>
            <a:noFill/>
            <a:ln w="25400" cap="flat" cmpd="sng">
              <a:solidFill>
                <a:schemeClr val="dk1"/>
              </a:solidFill>
              <a:prstDash val="solid"/>
              <a:miter lim="800000"/>
              <a:headEnd type="none" w="sm" len="sm"/>
              <a:tailEnd type="triangle" w="lg" len="lg"/>
            </a:ln>
          </p:spPr>
        </p:cxnSp>
        <p:grpSp>
          <p:nvGrpSpPr>
            <p:cNvPr id="1101" name="Google Shape;1101;p90"/>
            <p:cNvGrpSpPr/>
            <p:nvPr/>
          </p:nvGrpSpPr>
          <p:grpSpPr>
            <a:xfrm>
              <a:off x="5956755" y="2062154"/>
              <a:ext cx="2160000" cy="2160000"/>
              <a:chOff x="756951" y="1980268"/>
              <a:chExt cx="2160000" cy="2160000"/>
            </a:xfrm>
          </p:grpSpPr>
          <p:pic>
            <p:nvPicPr>
              <p:cNvPr id="1102" name="Google Shape;1102;p90"/>
              <p:cNvPicPr preferRelativeResize="0"/>
              <p:nvPr/>
            </p:nvPicPr>
            <p:blipFill rotWithShape="1">
              <a:blip r:embed="rId5">
                <a:alphaModFix/>
              </a:blip>
              <a:srcRect/>
              <a:stretch/>
            </p:blipFill>
            <p:spPr>
              <a:xfrm>
                <a:off x="756951" y="1980268"/>
                <a:ext cx="2160000" cy="2160000"/>
              </a:xfrm>
              <a:prstGeom prst="rect">
                <a:avLst/>
              </a:prstGeom>
              <a:noFill/>
              <a:ln>
                <a:noFill/>
              </a:ln>
            </p:spPr>
          </p:pic>
          <p:sp>
            <p:nvSpPr>
              <p:cNvPr id="1103" name="Google Shape;1103;p90"/>
              <p:cNvSpPr txBox="1"/>
              <p:nvPr/>
            </p:nvSpPr>
            <p:spPr>
              <a:xfrm>
                <a:off x="935140" y="2854487"/>
                <a:ext cx="1773936"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Space Grotesk"/>
                    <a:ea typeface="Space Grotesk"/>
                    <a:cs typeface="Space Grotesk"/>
                    <a:sym typeface="Space Grotesk"/>
                  </a:rPr>
                  <a:t>My App</a:t>
                </a:r>
                <a:endParaRPr sz="2400" b="1" i="0" u="none" strike="noStrike" cap="none">
                  <a:solidFill>
                    <a:schemeClr val="lt1"/>
                  </a:solidFill>
                  <a:latin typeface="Space Grotesk"/>
                  <a:ea typeface="Space Grotesk"/>
                  <a:cs typeface="Space Grotesk"/>
                  <a:sym typeface="Space Grotesk"/>
                </a:endParaRPr>
              </a:p>
            </p:txBody>
          </p:sp>
        </p:grpSp>
        <p:cxnSp>
          <p:nvCxnSpPr>
            <p:cNvPr id="1104" name="Google Shape;1104;p90"/>
            <p:cNvCxnSpPr/>
            <p:nvPr/>
          </p:nvCxnSpPr>
          <p:spPr>
            <a:xfrm>
              <a:off x="5282539" y="3132506"/>
              <a:ext cx="800224" cy="0"/>
            </a:xfrm>
            <a:prstGeom prst="straightConnector1">
              <a:avLst/>
            </a:prstGeom>
            <a:noFill/>
            <a:ln w="25400" cap="flat" cmpd="sng">
              <a:solidFill>
                <a:schemeClr val="dk1"/>
              </a:solidFill>
              <a:prstDash val="solid"/>
              <a:miter lim="800000"/>
              <a:headEnd type="none" w="sm" len="sm"/>
              <a:tailEnd type="triangle" w="lg" len="lg"/>
            </a:ln>
          </p:spPr>
        </p:cxnSp>
        <p:pic>
          <p:nvPicPr>
            <p:cNvPr id="1105" name="Google Shape;1105;p90"/>
            <p:cNvPicPr preferRelativeResize="0"/>
            <p:nvPr/>
          </p:nvPicPr>
          <p:blipFill rotWithShape="1">
            <a:blip r:embed="rId6">
              <a:alphaModFix/>
            </a:blip>
            <a:srcRect/>
            <a:stretch/>
          </p:blipFill>
          <p:spPr>
            <a:xfrm>
              <a:off x="2607984" y="2656256"/>
              <a:ext cx="590550" cy="952500"/>
            </a:xfrm>
            <a:prstGeom prst="rect">
              <a:avLst/>
            </a:prstGeom>
            <a:noFill/>
            <a:ln>
              <a:noFill/>
            </a:ln>
          </p:spPr>
        </p:pic>
        <p:sp>
          <p:nvSpPr>
            <p:cNvPr id="1106" name="Google Shape;1106;p90"/>
            <p:cNvSpPr txBox="1"/>
            <p:nvPr/>
          </p:nvSpPr>
          <p:spPr>
            <a:xfrm>
              <a:off x="2187716" y="3801220"/>
              <a:ext cx="129990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400" b="0" i="0" u="none" strike="noStrike" cap="none">
                  <a:solidFill>
                    <a:srgbClr val="121C29"/>
                  </a:solidFill>
                  <a:latin typeface="Space Grotesk"/>
                  <a:ea typeface="Space Grotesk"/>
                  <a:cs typeface="Space Grotesk"/>
                  <a:sym typeface="Space Grotesk"/>
                </a:rPr>
                <a:t>Kafka</a:t>
              </a:r>
              <a:endParaRPr sz="1400" b="0" i="0" u="none" strike="noStrike" cap="none">
                <a:solidFill>
                  <a:srgbClr val="121C29"/>
                </a:solidFill>
                <a:latin typeface="Space Grotesk"/>
                <a:ea typeface="Space Grotesk"/>
                <a:cs typeface="Space Grotesk"/>
                <a:sym typeface="Space Grotesk"/>
              </a:endParaRPr>
            </a:p>
          </p:txBody>
        </p:sp>
      </p:grpSp>
      <p:grpSp>
        <p:nvGrpSpPr>
          <p:cNvPr id="1107" name="Google Shape;1107;p90"/>
          <p:cNvGrpSpPr/>
          <p:nvPr/>
        </p:nvGrpSpPr>
        <p:grpSpPr>
          <a:xfrm>
            <a:off x="175147" y="1049510"/>
            <a:ext cx="4724421" cy="5693825"/>
            <a:chOff x="6779614" y="1409465"/>
            <a:chExt cx="4978508" cy="6533490"/>
          </a:xfrm>
        </p:grpSpPr>
        <p:sp>
          <p:nvSpPr>
            <p:cNvPr id="1108" name="Google Shape;1108;p90"/>
            <p:cNvSpPr/>
            <p:nvPr/>
          </p:nvSpPr>
          <p:spPr>
            <a:xfrm>
              <a:off x="6779614" y="1409465"/>
              <a:ext cx="4978508" cy="6533490"/>
            </a:xfrm>
            <a:prstGeom prst="roundRect">
              <a:avLst>
                <a:gd name="adj" fmla="val 9590"/>
              </a:avLst>
            </a:prstGeom>
            <a:solidFill>
              <a:schemeClr val="lt1"/>
            </a:solidFill>
            <a:ln w="25400" cap="flat" cmpd="sng">
              <a:solidFill>
                <a:schemeClr val="accent2"/>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Space Grotesk" pitchFamily="2" charset="0"/>
                <a:cs typeface="Space Grotesk" pitchFamily="2" charset="0"/>
                <a:sym typeface="Arial"/>
              </a:endParaRPr>
            </a:p>
          </p:txBody>
        </p:sp>
        <p:sp>
          <p:nvSpPr>
            <p:cNvPr id="1109" name="Google Shape;1109;p90"/>
            <p:cNvSpPr txBox="1"/>
            <p:nvPr/>
          </p:nvSpPr>
          <p:spPr>
            <a:xfrm>
              <a:off x="7169671" y="1606646"/>
              <a:ext cx="4303753" cy="603906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err="1">
                  <a:solidFill>
                    <a:srgbClr val="116329"/>
                  </a:solidFill>
                  <a:latin typeface="Space Grotesk" pitchFamily="2" charset="77"/>
                  <a:cs typeface="Space Grotesk" pitchFamily="2" charset="77"/>
                  <a:sym typeface="Arial"/>
                </a:rPr>
                <a:t>apiVersion</a:t>
              </a:r>
              <a:r>
                <a:rPr lang="en-US" sz="1400" b="0" i="0" u="none" strike="noStrike" cap="none" dirty="0">
                  <a:solidFill>
                    <a:srgbClr val="1F2328"/>
                  </a:solidFill>
                  <a:latin typeface="Space Grotesk" pitchFamily="2" charset="77"/>
                  <a:cs typeface="Space Grotesk" pitchFamily="2" charset="77"/>
                  <a:sym typeface="Arial"/>
                </a:rPr>
                <a:t>: </a:t>
              </a:r>
              <a:r>
                <a:rPr lang="en-US" sz="1400" b="0" i="0" u="none" strike="noStrike" cap="none" dirty="0" err="1">
                  <a:solidFill>
                    <a:srgbClr val="0A3069"/>
                  </a:solidFill>
                  <a:latin typeface="Space Grotesk" pitchFamily="2" charset="77"/>
                  <a:cs typeface="Space Grotesk" pitchFamily="2" charset="77"/>
                  <a:sym typeface="Arial"/>
                </a:rPr>
                <a:t>dapr.io</a:t>
              </a:r>
              <a:r>
                <a:rPr lang="en-US" sz="1400" b="0" i="0" u="none" strike="noStrike" cap="none" dirty="0">
                  <a:solidFill>
                    <a:srgbClr val="0A3069"/>
                  </a:solidFill>
                  <a:latin typeface="Space Grotesk" pitchFamily="2" charset="77"/>
                  <a:cs typeface="Space Grotesk" pitchFamily="2" charset="77"/>
                  <a:sym typeface="Arial"/>
                </a:rPr>
                <a:t>/v1alpha1</a:t>
              </a:r>
              <a:endParaRPr sz="1400" b="0" i="0" u="none" strike="noStrike" cap="none" dirty="0">
                <a:solidFill>
                  <a:srgbClr val="1F2328"/>
                </a:solidFill>
                <a:latin typeface="Space Grotesk" pitchFamily="2" charset="77"/>
                <a:cs typeface="Space Grotesk" pitchFamily="2" charset="77"/>
                <a:sym typeface="Arial"/>
              </a:endParaRPr>
            </a:p>
            <a:p>
              <a:pPr marL="0" marR="0" lvl="0" indent="0" algn="l" rtl="0">
                <a:lnSpc>
                  <a:spcPct val="100000"/>
                </a:lnSpc>
                <a:spcBef>
                  <a:spcPts val="0"/>
                </a:spcBef>
                <a:spcAft>
                  <a:spcPts val="0"/>
                </a:spcAft>
                <a:buNone/>
              </a:pPr>
              <a:r>
                <a:rPr lang="en-US" sz="1400" b="0" i="0" u="none" strike="noStrike" cap="none" dirty="0">
                  <a:solidFill>
                    <a:srgbClr val="116329"/>
                  </a:solidFill>
                  <a:latin typeface="Space Grotesk" pitchFamily="2" charset="77"/>
                  <a:cs typeface="Space Grotesk" pitchFamily="2" charset="77"/>
                  <a:sym typeface="Arial"/>
                </a:rPr>
                <a:t>kind</a:t>
              </a:r>
              <a:r>
                <a:rPr lang="en-US" sz="1400" b="0" i="0" u="none" strike="noStrike" cap="none" dirty="0">
                  <a:solidFill>
                    <a:srgbClr val="1F2328"/>
                  </a:solidFill>
                  <a:latin typeface="Space Grotesk" pitchFamily="2" charset="77"/>
                  <a:cs typeface="Space Grotesk" pitchFamily="2" charset="77"/>
                  <a:sym typeface="Arial"/>
                </a:rPr>
                <a:t>: </a:t>
              </a:r>
              <a:r>
                <a:rPr lang="en-US" sz="1400" b="0" i="0" u="none" strike="noStrike" cap="none" dirty="0">
                  <a:solidFill>
                    <a:srgbClr val="0A3069"/>
                  </a:solidFill>
                  <a:latin typeface="Space Grotesk" pitchFamily="2" charset="77"/>
                  <a:cs typeface="Space Grotesk" pitchFamily="2" charset="77"/>
                  <a:sym typeface="Arial"/>
                </a:rPr>
                <a:t>Component</a:t>
              </a:r>
              <a:endParaRPr sz="1400" b="0" i="0" u="none" strike="noStrike" cap="none" dirty="0">
                <a:solidFill>
                  <a:srgbClr val="1F2328"/>
                </a:solidFill>
                <a:latin typeface="Space Grotesk" pitchFamily="2" charset="77"/>
                <a:cs typeface="Space Grotesk" pitchFamily="2" charset="77"/>
                <a:sym typeface="Arial"/>
              </a:endParaRPr>
            </a:p>
            <a:p>
              <a:pPr marL="0" marR="0" lvl="0" indent="0" algn="l" rtl="0">
                <a:lnSpc>
                  <a:spcPct val="100000"/>
                </a:lnSpc>
                <a:spcBef>
                  <a:spcPts val="0"/>
                </a:spcBef>
                <a:spcAft>
                  <a:spcPts val="0"/>
                </a:spcAft>
                <a:buNone/>
              </a:pPr>
              <a:r>
                <a:rPr lang="en-US" sz="1400" b="0" i="0" u="none" strike="noStrike" cap="none" dirty="0">
                  <a:solidFill>
                    <a:srgbClr val="116329"/>
                  </a:solidFill>
                  <a:latin typeface="Space Grotesk" pitchFamily="2" charset="77"/>
                  <a:cs typeface="Space Grotesk" pitchFamily="2" charset="77"/>
                  <a:sym typeface="Arial"/>
                </a:rPr>
                <a:t>metadata</a:t>
              </a:r>
              <a:r>
                <a:rPr lang="en-US" sz="1400" b="0" i="0" u="none" strike="noStrike" cap="none" dirty="0">
                  <a:solidFill>
                    <a:srgbClr val="1F2328"/>
                  </a:solidFill>
                  <a:latin typeface="Space Grotesk" pitchFamily="2" charset="77"/>
                  <a:cs typeface="Space Grotesk" pitchFamily="2" charset="77"/>
                  <a:sym typeface="Arial"/>
                </a:rPr>
                <a:t>:</a:t>
              </a:r>
              <a:endParaRPr dirty="0">
                <a:latin typeface="Space Grotesk" pitchFamily="2" charset="77"/>
                <a:cs typeface="Space Grotesk" pitchFamily="2" charset="77"/>
              </a:endParaRPr>
            </a:p>
            <a:p>
              <a:pPr marL="0" marR="0" lvl="0" indent="0" algn="l" rtl="0">
                <a:lnSpc>
                  <a:spcPct val="100000"/>
                </a:lnSpc>
                <a:spcBef>
                  <a:spcPts val="0"/>
                </a:spcBef>
                <a:spcAft>
                  <a:spcPts val="0"/>
                </a:spcAft>
                <a:buNone/>
              </a:pPr>
              <a:r>
                <a:rPr lang="en-US" sz="1400" b="0" i="0" u="none" strike="noStrike" cap="none" dirty="0">
                  <a:solidFill>
                    <a:srgbClr val="1F2328"/>
                  </a:solidFill>
                  <a:latin typeface="Space Grotesk" pitchFamily="2" charset="77"/>
                  <a:cs typeface="Space Grotesk" pitchFamily="2" charset="77"/>
                  <a:sym typeface="Arial"/>
                </a:rPr>
                <a:t>  </a:t>
              </a:r>
              <a:r>
                <a:rPr lang="en-US" sz="1400" b="0" i="0" u="none" strike="noStrike" cap="none" dirty="0">
                  <a:solidFill>
                    <a:srgbClr val="116329"/>
                  </a:solidFill>
                  <a:latin typeface="Space Grotesk" pitchFamily="2" charset="77"/>
                  <a:cs typeface="Space Grotesk" pitchFamily="2" charset="77"/>
                  <a:sym typeface="Arial"/>
                </a:rPr>
                <a:t>name</a:t>
              </a:r>
              <a:r>
                <a:rPr lang="en-US" sz="1400" b="0" i="0" u="none" strike="noStrike" cap="none" dirty="0">
                  <a:solidFill>
                    <a:srgbClr val="1F2328"/>
                  </a:solidFill>
                  <a:latin typeface="Space Grotesk" pitchFamily="2" charset="77"/>
                  <a:cs typeface="Space Grotesk" pitchFamily="2" charset="77"/>
                  <a:sym typeface="Arial"/>
                </a:rPr>
                <a:t>: </a:t>
              </a:r>
              <a:r>
                <a:rPr lang="en-US" sz="1400" b="0" i="0" u="none" strike="noStrike" cap="none" dirty="0">
                  <a:solidFill>
                    <a:srgbClr val="0A3069"/>
                  </a:solidFill>
                  <a:latin typeface="Space Grotesk" pitchFamily="2" charset="77"/>
                  <a:cs typeface="Space Grotesk" pitchFamily="2" charset="77"/>
                  <a:sym typeface="Arial"/>
                </a:rPr>
                <a:t>checkout</a:t>
              </a:r>
              <a:endParaRPr sz="1400" b="0" i="0" u="none" strike="noStrike" cap="none" dirty="0">
                <a:solidFill>
                  <a:srgbClr val="1F2328"/>
                </a:solidFill>
                <a:latin typeface="Space Grotesk" pitchFamily="2" charset="77"/>
                <a:cs typeface="Space Grotesk" pitchFamily="2" charset="77"/>
                <a:sym typeface="Arial"/>
              </a:endParaRPr>
            </a:p>
            <a:p>
              <a:pPr marL="0" marR="0" lvl="0" indent="0" algn="l" rtl="0">
                <a:lnSpc>
                  <a:spcPct val="100000"/>
                </a:lnSpc>
                <a:spcBef>
                  <a:spcPts val="0"/>
                </a:spcBef>
                <a:spcAft>
                  <a:spcPts val="0"/>
                </a:spcAft>
                <a:buNone/>
              </a:pPr>
              <a:r>
                <a:rPr lang="en-US" sz="1400" b="0" i="0" u="none" strike="noStrike" cap="none" dirty="0">
                  <a:solidFill>
                    <a:srgbClr val="116329"/>
                  </a:solidFill>
                  <a:latin typeface="Space Grotesk" pitchFamily="2" charset="77"/>
                  <a:cs typeface="Space Grotesk" pitchFamily="2" charset="77"/>
                  <a:sym typeface="Arial"/>
                </a:rPr>
                <a:t>spec</a:t>
              </a:r>
              <a:r>
                <a:rPr lang="en-US" sz="1400" b="0" i="0" u="none" strike="noStrike" cap="none" dirty="0">
                  <a:solidFill>
                    <a:srgbClr val="1F2328"/>
                  </a:solidFill>
                  <a:latin typeface="Space Grotesk" pitchFamily="2" charset="77"/>
                  <a:cs typeface="Space Grotesk" pitchFamily="2" charset="77"/>
                  <a:sym typeface="Arial"/>
                </a:rPr>
                <a:t>:</a:t>
              </a:r>
              <a:endParaRPr dirty="0">
                <a:latin typeface="Space Grotesk" pitchFamily="2" charset="77"/>
                <a:cs typeface="Space Grotesk" pitchFamily="2" charset="77"/>
              </a:endParaRPr>
            </a:p>
            <a:p>
              <a:pPr marL="0" marR="0" lvl="0" indent="0" algn="l" rtl="0">
                <a:lnSpc>
                  <a:spcPct val="100000"/>
                </a:lnSpc>
                <a:spcBef>
                  <a:spcPts val="0"/>
                </a:spcBef>
                <a:spcAft>
                  <a:spcPts val="0"/>
                </a:spcAft>
                <a:buNone/>
              </a:pPr>
              <a:r>
                <a:rPr lang="en-US" sz="1400" b="0" i="0" u="none" strike="noStrike" cap="none" dirty="0">
                  <a:solidFill>
                    <a:srgbClr val="1F2328"/>
                  </a:solidFill>
                  <a:latin typeface="Space Grotesk" pitchFamily="2" charset="77"/>
                  <a:cs typeface="Space Grotesk" pitchFamily="2" charset="77"/>
                  <a:sym typeface="Arial"/>
                </a:rPr>
                <a:t>  </a:t>
              </a:r>
              <a:r>
                <a:rPr lang="en-US" sz="1400" b="0" i="0" u="none" strike="noStrike" cap="none" dirty="0">
                  <a:solidFill>
                    <a:srgbClr val="116329"/>
                  </a:solidFill>
                  <a:latin typeface="Space Grotesk" pitchFamily="2" charset="77"/>
                  <a:cs typeface="Space Grotesk" pitchFamily="2" charset="77"/>
                  <a:sym typeface="Arial"/>
                </a:rPr>
                <a:t>type</a:t>
              </a:r>
              <a:r>
                <a:rPr lang="en-US" sz="1400" b="0" i="0" u="none" strike="noStrike" cap="none" dirty="0">
                  <a:solidFill>
                    <a:srgbClr val="1F2328"/>
                  </a:solidFill>
                  <a:latin typeface="Space Grotesk" pitchFamily="2" charset="77"/>
                  <a:cs typeface="Space Grotesk" pitchFamily="2" charset="77"/>
                  <a:sym typeface="Arial"/>
                </a:rPr>
                <a:t>: </a:t>
              </a:r>
              <a:r>
                <a:rPr lang="en-US" sz="1400" b="0" i="0" u="none" strike="noStrike" cap="none" dirty="0" err="1">
                  <a:solidFill>
                    <a:srgbClr val="0A3069"/>
                  </a:solidFill>
                  <a:latin typeface="Space Grotesk" pitchFamily="2" charset="77"/>
                  <a:cs typeface="Space Grotesk" pitchFamily="2" charset="77"/>
                  <a:sym typeface="Arial"/>
                </a:rPr>
                <a:t>bindings.kafka</a:t>
              </a:r>
              <a:endParaRPr sz="1400" b="0" i="0" u="none" strike="noStrike" cap="none" dirty="0">
                <a:solidFill>
                  <a:srgbClr val="1F2328"/>
                </a:solidFill>
                <a:latin typeface="Space Grotesk" pitchFamily="2" charset="77"/>
                <a:cs typeface="Space Grotesk" pitchFamily="2" charset="77"/>
                <a:sym typeface="Arial"/>
              </a:endParaRPr>
            </a:p>
            <a:p>
              <a:pPr marL="0" marR="0" lvl="0" indent="0" algn="l" rtl="0">
                <a:lnSpc>
                  <a:spcPct val="100000"/>
                </a:lnSpc>
                <a:spcBef>
                  <a:spcPts val="0"/>
                </a:spcBef>
                <a:spcAft>
                  <a:spcPts val="0"/>
                </a:spcAft>
                <a:buNone/>
              </a:pPr>
              <a:r>
                <a:rPr lang="en-US" sz="1400" b="0" i="0" u="none" strike="noStrike" cap="none" dirty="0">
                  <a:solidFill>
                    <a:srgbClr val="1F2328"/>
                  </a:solidFill>
                  <a:latin typeface="Space Grotesk" pitchFamily="2" charset="77"/>
                  <a:cs typeface="Space Grotesk" pitchFamily="2" charset="77"/>
                  <a:sym typeface="Arial"/>
                </a:rPr>
                <a:t>  </a:t>
              </a:r>
              <a:r>
                <a:rPr lang="en-US" sz="1400" b="0" i="0" u="none" strike="noStrike" cap="none" dirty="0">
                  <a:solidFill>
                    <a:srgbClr val="116329"/>
                  </a:solidFill>
                  <a:latin typeface="Space Grotesk" pitchFamily="2" charset="77"/>
                  <a:cs typeface="Space Grotesk" pitchFamily="2" charset="77"/>
                  <a:sym typeface="Arial"/>
                </a:rPr>
                <a:t>version</a:t>
              </a:r>
              <a:r>
                <a:rPr lang="en-US" sz="1400" b="0" i="0" u="none" strike="noStrike" cap="none" dirty="0">
                  <a:solidFill>
                    <a:srgbClr val="1F2328"/>
                  </a:solidFill>
                  <a:latin typeface="Space Grotesk" pitchFamily="2" charset="77"/>
                  <a:cs typeface="Space Grotesk" pitchFamily="2" charset="77"/>
                  <a:sym typeface="Arial"/>
                </a:rPr>
                <a:t>: </a:t>
              </a:r>
              <a:r>
                <a:rPr lang="en-US" sz="1400" b="0" i="0" u="none" strike="noStrike" cap="none" dirty="0">
                  <a:solidFill>
                    <a:srgbClr val="0A3069"/>
                  </a:solidFill>
                  <a:latin typeface="Space Grotesk" pitchFamily="2" charset="77"/>
                  <a:cs typeface="Space Grotesk" pitchFamily="2" charset="77"/>
                  <a:sym typeface="Arial"/>
                </a:rPr>
                <a:t>v1</a:t>
              </a:r>
              <a:endParaRPr sz="1400" b="0" i="0" u="none" strike="noStrike" cap="none" dirty="0">
                <a:solidFill>
                  <a:srgbClr val="1F2328"/>
                </a:solidFill>
                <a:latin typeface="Space Grotesk" pitchFamily="2" charset="77"/>
                <a:cs typeface="Space Grotesk" pitchFamily="2" charset="77"/>
                <a:sym typeface="Arial"/>
              </a:endParaRPr>
            </a:p>
            <a:p>
              <a:pPr marL="0" marR="0" lvl="0" indent="0" algn="l" rtl="0">
                <a:lnSpc>
                  <a:spcPct val="100000"/>
                </a:lnSpc>
                <a:spcBef>
                  <a:spcPts val="0"/>
                </a:spcBef>
                <a:spcAft>
                  <a:spcPts val="0"/>
                </a:spcAft>
                <a:buNone/>
              </a:pPr>
              <a:r>
                <a:rPr lang="en-US" sz="1400" b="0" i="0" u="none" strike="noStrike" cap="none" dirty="0">
                  <a:solidFill>
                    <a:srgbClr val="1F2328"/>
                  </a:solidFill>
                  <a:latin typeface="Space Grotesk" pitchFamily="2" charset="77"/>
                  <a:cs typeface="Space Grotesk" pitchFamily="2" charset="77"/>
                  <a:sym typeface="Arial"/>
                </a:rPr>
                <a:t>  </a:t>
              </a:r>
              <a:r>
                <a:rPr lang="en-US" sz="1400" b="0" i="0" u="none" strike="noStrike" cap="none" dirty="0">
                  <a:solidFill>
                    <a:srgbClr val="116329"/>
                  </a:solidFill>
                  <a:latin typeface="Space Grotesk" pitchFamily="2" charset="77"/>
                  <a:cs typeface="Space Grotesk" pitchFamily="2" charset="77"/>
                  <a:sym typeface="Arial"/>
                </a:rPr>
                <a:t>metadata</a:t>
              </a:r>
              <a:r>
                <a:rPr lang="en-US" sz="1400" b="0" i="0" u="none" strike="noStrike" cap="none" dirty="0">
                  <a:solidFill>
                    <a:srgbClr val="1F2328"/>
                  </a:solidFill>
                  <a:latin typeface="Space Grotesk" pitchFamily="2" charset="77"/>
                  <a:cs typeface="Space Grotesk" pitchFamily="2" charset="77"/>
                  <a:sym typeface="Arial"/>
                </a:rPr>
                <a:t>:</a:t>
              </a:r>
              <a:endParaRPr dirty="0">
                <a:latin typeface="Space Grotesk" pitchFamily="2" charset="77"/>
                <a:cs typeface="Space Grotesk" pitchFamily="2" charset="77"/>
              </a:endParaRPr>
            </a:p>
            <a:p>
              <a:pPr marL="0" marR="0" lvl="0" indent="0" algn="l" rtl="0">
                <a:lnSpc>
                  <a:spcPct val="100000"/>
                </a:lnSpc>
                <a:spcBef>
                  <a:spcPts val="0"/>
                </a:spcBef>
                <a:spcAft>
                  <a:spcPts val="0"/>
                </a:spcAft>
                <a:buNone/>
              </a:pPr>
              <a:r>
                <a:rPr lang="en-US" sz="1400" b="0" i="0" u="none" strike="noStrike" cap="none" dirty="0">
                  <a:solidFill>
                    <a:srgbClr val="1F2328"/>
                  </a:solidFill>
                  <a:latin typeface="Space Grotesk" pitchFamily="2" charset="77"/>
                  <a:cs typeface="Space Grotesk" pitchFamily="2" charset="77"/>
                  <a:sym typeface="Arial"/>
                </a:rPr>
                <a:t>  </a:t>
              </a:r>
              <a:r>
                <a:rPr lang="en-US" sz="1400" b="0" i="0" u="none" strike="noStrike" cap="none" dirty="0">
                  <a:solidFill>
                    <a:srgbClr val="6E7781"/>
                  </a:solidFill>
                  <a:latin typeface="Space Grotesk" pitchFamily="2" charset="77"/>
                  <a:cs typeface="Space Grotesk" pitchFamily="2" charset="77"/>
                  <a:sym typeface="Arial"/>
                </a:rPr>
                <a:t># Kafka broker connection setting</a:t>
              </a:r>
              <a:endParaRPr sz="1400" b="0" i="0" u="none" strike="noStrike" cap="none" dirty="0">
                <a:solidFill>
                  <a:srgbClr val="1F2328"/>
                </a:solidFill>
                <a:latin typeface="Space Grotesk" pitchFamily="2" charset="77"/>
                <a:cs typeface="Space Grotesk" pitchFamily="2" charset="77"/>
                <a:sym typeface="Arial"/>
              </a:endParaRPr>
            </a:p>
            <a:p>
              <a:pPr marL="0" marR="0" lvl="0" indent="0" algn="l" rtl="0">
                <a:lnSpc>
                  <a:spcPct val="100000"/>
                </a:lnSpc>
                <a:spcBef>
                  <a:spcPts val="0"/>
                </a:spcBef>
                <a:spcAft>
                  <a:spcPts val="0"/>
                </a:spcAft>
                <a:buNone/>
              </a:pPr>
              <a:r>
                <a:rPr lang="en-US" sz="1400" b="0" i="0" u="none" strike="noStrike" cap="none" dirty="0">
                  <a:solidFill>
                    <a:srgbClr val="1F2328"/>
                  </a:solidFill>
                  <a:latin typeface="Space Grotesk" pitchFamily="2" charset="77"/>
                  <a:cs typeface="Space Grotesk" pitchFamily="2" charset="77"/>
                  <a:sym typeface="Arial"/>
                </a:rPr>
                <a:t>  - </a:t>
              </a:r>
              <a:r>
                <a:rPr lang="en-US" sz="1400" b="0" i="0" u="none" strike="noStrike" cap="none" dirty="0">
                  <a:solidFill>
                    <a:srgbClr val="116329"/>
                  </a:solidFill>
                  <a:latin typeface="Space Grotesk" pitchFamily="2" charset="77"/>
                  <a:cs typeface="Space Grotesk" pitchFamily="2" charset="77"/>
                  <a:sym typeface="Arial"/>
                </a:rPr>
                <a:t>name</a:t>
              </a:r>
              <a:r>
                <a:rPr lang="en-US" sz="1400" b="0" i="0" u="none" strike="noStrike" cap="none" dirty="0">
                  <a:solidFill>
                    <a:srgbClr val="1F2328"/>
                  </a:solidFill>
                  <a:latin typeface="Space Grotesk" pitchFamily="2" charset="77"/>
                  <a:cs typeface="Space Grotesk" pitchFamily="2" charset="77"/>
                  <a:sym typeface="Arial"/>
                </a:rPr>
                <a:t>: </a:t>
              </a:r>
              <a:r>
                <a:rPr lang="en-US" sz="1400" b="0" i="0" u="none" strike="noStrike" cap="none" dirty="0">
                  <a:solidFill>
                    <a:srgbClr val="0A3069"/>
                  </a:solidFill>
                  <a:latin typeface="Space Grotesk" pitchFamily="2" charset="77"/>
                  <a:cs typeface="Space Grotesk" pitchFamily="2" charset="77"/>
                  <a:sym typeface="Arial"/>
                </a:rPr>
                <a:t>brokers</a:t>
              </a:r>
              <a:endParaRPr sz="1400" b="0" i="0" u="none" strike="noStrike" cap="none" dirty="0">
                <a:solidFill>
                  <a:srgbClr val="1F2328"/>
                </a:solidFill>
                <a:latin typeface="Space Grotesk" pitchFamily="2" charset="77"/>
                <a:cs typeface="Space Grotesk" pitchFamily="2" charset="77"/>
                <a:sym typeface="Arial"/>
              </a:endParaRPr>
            </a:p>
            <a:p>
              <a:pPr marL="0" marR="0" lvl="0" indent="0" algn="l" rtl="0">
                <a:lnSpc>
                  <a:spcPct val="100000"/>
                </a:lnSpc>
                <a:spcBef>
                  <a:spcPts val="0"/>
                </a:spcBef>
                <a:spcAft>
                  <a:spcPts val="0"/>
                </a:spcAft>
                <a:buNone/>
              </a:pPr>
              <a:r>
                <a:rPr lang="en-US" sz="1400" b="0" i="0" u="none" strike="noStrike" cap="none" dirty="0">
                  <a:solidFill>
                    <a:srgbClr val="1F2328"/>
                  </a:solidFill>
                  <a:latin typeface="Space Grotesk" pitchFamily="2" charset="77"/>
                  <a:cs typeface="Space Grotesk" pitchFamily="2" charset="77"/>
                  <a:sym typeface="Arial"/>
                </a:rPr>
                <a:t>    </a:t>
              </a:r>
              <a:r>
                <a:rPr lang="en-US" sz="1400" b="0" i="0" u="none" strike="noStrike" cap="none" dirty="0">
                  <a:solidFill>
                    <a:srgbClr val="116329"/>
                  </a:solidFill>
                  <a:latin typeface="Space Grotesk" pitchFamily="2" charset="77"/>
                  <a:cs typeface="Space Grotesk" pitchFamily="2" charset="77"/>
                  <a:sym typeface="Arial"/>
                </a:rPr>
                <a:t>value</a:t>
              </a:r>
              <a:r>
                <a:rPr lang="en-US" sz="1400" b="0" i="0" u="none" strike="noStrike" cap="none" dirty="0">
                  <a:solidFill>
                    <a:srgbClr val="1F2328"/>
                  </a:solidFill>
                  <a:latin typeface="Space Grotesk" pitchFamily="2" charset="77"/>
                  <a:cs typeface="Space Grotesk" pitchFamily="2" charset="77"/>
                  <a:sym typeface="Arial"/>
                </a:rPr>
                <a:t>: </a:t>
              </a:r>
              <a:r>
                <a:rPr lang="en-US" sz="1400" b="0" i="0" u="none" strike="noStrike" cap="none" dirty="0">
                  <a:solidFill>
                    <a:srgbClr val="0A3069"/>
                  </a:solidFill>
                  <a:latin typeface="Space Grotesk" pitchFamily="2" charset="77"/>
                  <a:cs typeface="Space Grotesk" pitchFamily="2" charset="77"/>
                  <a:sym typeface="Arial"/>
                </a:rPr>
                <a:t>localhost:9092</a:t>
              </a:r>
              <a:endParaRPr sz="1400" b="0" i="0" u="none" strike="noStrike" cap="none" dirty="0">
                <a:solidFill>
                  <a:srgbClr val="1F2328"/>
                </a:solidFill>
                <a:latin typeface="Space Grotesk" pitchFamily="2" charset="77"/>
                <a:cs typeface="Space Grotesk" pitchFamily="2" charset="77"/>
                <a:sym typeface="Arial"/>
              </a:endParaRPr>
            </a:p>
            <a:p>
              <a:pPr marL="0" marR="0" lvl="0" indent="0" algn="l" rtl="0">
                <a:lnSpc>
                  <a:spcPct val="100000"/>
                </a:lnSpc>
                <a:spcBef>
                  <a:spcPts val="0"/>
                </a:spcBef>
                <a:spcAft>
                  <a:spcPts val="0"/>
                </a:spcAft>
                <a:buNone/>
              </a:pPr>
              <a:r>
                <a:rPr lang="en-US" sz="1400" b="0" i="0" u="none" strike="noStrike" cap="none" dirty="0">
                  <a:solidFill>
                    <a:srgbClr val="1F2328"/>
                  </a:solidFill>
                  <a:latin typeface="Space Grotesk" pitchFamily="2" charset="77"/>
                  <a:cs typeface="Space Grotesk" pitchFamily="2" charset="77"/>
                  <a:sym typeface="Arial"/>
                </a:rPr>
                <a:t>  </a:t>
              </a:r>
              <a:r>
                <a:rPr lang="en-US" sz="1400" b="0" i="0" u="none" strike="noStrike" cap="none" dirty="0">
                  <a:solidFill>
                    <a:srgbClr val="6E7781"/>
                  </a:solidFill>
                  <a:latin typeface="Space Grotesk" pitchFamily="2" charset="77"/>
                  <a:cs typeface="Space Grotesk" pitchFamily="2" charset="77"/>
                  <a:sym typeface="Arial"/>
                </a:rPr>
                <a:t># consumer configuration: topic and consumer group</a:t>
              </a:r>
              <a:endParaRPr sz="1400" b="0" i="0" u="none" strike="noStrike" cap="none" dirty="0">
                <a:solidFill>
                  <a:srgbClr val="1F2328"/>
                </a:solidFill>
                <a:latin typeface="Space Grotesk" pitchFamily="2" charset="77"/>
                <a:cs typeface="Space Grotesk" pitchFamily="2" charset="77"/>
                <a:sym typeface="Arial"/>
              </a:endParaRPr>
            </a:p>
            <a:p>
              <a:pPr marL="0" marR="0" lvl="0" indent="0" algn="l" rtl="0">
                <a:lnSpc>
                  <a:spcPct val="100000"/>
                </a:lnSpc>
                <a:spcBef>
                  <a:spcPts val="0"/>
                </a:spcBef>
                <a:spcAft>
                  <a:spcPts val="0"/>
                </a:spcAft>
                <a:buNone/>
              </a:pPr>
              <a:r>
                <a:rPr lang="en-US" sz="1400" b="0" i="0" u="none" strike="noStrike" cap="none" dirty="0">
                  <a:solidFill>
                    <a:srgbClr val="1F2328"/>
                  </a:solidFill>
                  <a:latin typeface="Space Grotesk" pitchFamily="2" charset="77"/>
                  <a:cs typeface="Space Grotesk" pitchFamily="2" charset="77"/>
                  <a:sym typeface="Arial"/>
                </a:rPr>
                <a:t>  - </a:t>
              </a:r>
              <a:r>
                <a:rPr lang="en-US" sz="1400" b="0" i="0" u="none" strike="noStrike" cap="none" dirty="0">
                  <a:solidFill>
                    <a:srgbClr val="116329"/>
                  </a:solidFill>
                  <a:latin typeface="Space Grotesk" pitchFamily="2" charset="77"/>
                  <a:cs typeface="Space Grotesk" pitchFamily="2" charset="77"/>
                  <a:sym typeface="Arial"/>
                </a:rPr>
                <a:t>name</a:t>
              </a:r>
              <a:r>
                <a:rPr lang="en-US" sz="1400" b="0" i="0" u="none" strike="noStrike" cap="none" dirty="0">
                  <a:solidFill>
                    <a:srgbClr val="1F2328"/>
                  </a:solidFill>
                  <a:latin typeface="Space Grotesk" pitchFamily="2" charset="77"/>
                  <a:cs typeface="Space Grotesk" pitchFamily="2" charset="77"/>
                  <a:sym typeface="Arial"/>
                </a:rPr>
                <a:t>: </a:t>
              </a:r>
              <a:r>
                <a:rPr lang="en-US" sz="1400" b="0" i="0" u="none" strike="noStrike" cap="none" dirty="0">
                  <a:solidFill>
                    <a:srgbClr val="0A3069"/>
                  </a:solidFill>
                  <a:latin typeface="Space Grotesk" pitchFamily="2" charset="77"/>
                  <a:cs typeface="Space Grotesk" pitchFamily="2" charset="77"/>
                  <a:sym typeface="Arial"/>
                </a:rPr>
                <a:t>topics</a:t>
              </a:r>
              <a:endParaRPr sz="1400" b="0" i="0" u="none" strike="noStrike" cap="none" dirty="0">
                <a:solidFill>
                  <a:srgbClr val="1F2328"/>
                </a:solidFill>
                <a:latin typeface="Space Grotesk" pitchFamily="2" charset="77"/>
                <a:cs typeface="Space Grotesk" pitchFamily="2" charset="77"/>
                <a:sym typeface="Arial"/>
              </a:endParaRPr>
            </a:p>
            <a:p>
              <a:pPr marL="0" marR="0" lvl="0" indent="0" algn="l" rtl="0">
                <a:lnSpc>
                  <a:spcPct val="100000"/>
                </a:lnSpc>
                <a:spcBef>
                  <a:spcPts val="0"/>
                </a:spcBef>
                <a:spcAft>
                  <a:spcPts val="0"/>
                </a:spcAft>
                <a:buNone/>
              </a:pPr>
              <a:r>
                <a:rPr lang="en-US" sz="1400" b="0" i="0" u="none" strike="noStrike" cap="none" dirty="0">
                  <a:solidFill>
                    <a:srgbClr val="1F2328"/>
                  </a:solidFill>
                  <a:latin typeface="Space Grotesk" pitchFamily="2" charset="77"/>
                  <a:cs typeface="Space Grotesk" pitchFamily="2" charset="77"/>
                  <a:sym typeface="Arial"/>
                </a:rPr>
                <a:t>    </a:t>
              </a:r>
              <a:r>
                <a:rPr lang="en-US" sz="1400" b="0" i="0" u="none" strike="noStrike" cap="none" dirty="0">
                  <a:solidFill>
                    <a:srgbClr val="116329"/>
                  </a:solidFill>
                  <a:latin typeface="Space Grotesk" pitchFamily="2" charset="77"/>
                  <a:cs typeface="Space Grotesk" pitchFamily="2" charset="77"/>
                  <a:sym typeface="Arial"/>
                </a:rPr>
                <a:t>value</a:t>
              </a:r>
              <a:r>
                <a:rPr lang="en-US" sz="1400" b="0" i="0" u="none" strike="noStrike" cap="none" dirty="0">
                  <a:solidFill>
                    <a:srgbClr val="1F2328"/>
                  </a:solidFill>
                  <a:latin typeface="Space Grotesk" pitchFamily="2" charset="77"/>
                  <a:cs typeface="Space Grotesk" pitchFamily="2" charset="77"/>
                  <a:sym typeface="Arial"/>
                </a:rPr>
                <a:t>: </a:t>
              </a:r>
              <a:r>
                <a:rPr lang="en-US" sz="1400" b="0" i="0" u="none" strike="noStrike" cap="none" dirty="0">
                  <a:solidFill>
                    <a:srgbClr val="0A3069"/>
                  </a:solidFill>
                  <a:latin typeface="Space Grotesk" pitchFamily="2" charset="77"/>
                  <a:cs typeface="Space Grotesk" pitchFamily="2" charset="77"/>
                  <a:sym typeface="Arial"/>
                </a:rPr>
                <a:t>sample</a:t>
              </a:r>
              <a:endParaRPr sz="1400" b="0" i="0" u="none" strike="noStrike" cap="none" dirty="0">
                <a:solidFill>
                  <a:srgbClr val="1F2328"/>
                </a:solidFill>
                <a:latin typeface="Space Grotesk" pitchFamily="2" charset="77"/>
                <a:cs typeface="Space Grotesk" pitchFamily="2" charset="77"/>
                <a:sym typeface="Arial"/>
              </a:endParaRPr>
            </a:p>
            <a:p>
              <a:pPr marL="0" marR="0" lvl="0" indent="0" algn="l" rtl="0">
                <a:lnSpc>
                  <a:spcPct val="100000"/>
                </a:lnSpc>
                <a:spcBef>
                  <a:spcPts val="0"/>
                </a:spcBef>
                <a:spcAft>
                  <a:spcPts val="0"/>
                </a:spcAft>
                <a:buNone/>
              </a:pPr>
              <a:r>
                <a:rPr lang="en-US" sz="1400" b="0" i="0" u="none" strike="noStrike" cap="none" dirty="0">
                  <a:solidFill>
                    <a:srgbClr val="1F2328"/>
                  </a:solidFill>
                  <a:latin typeface="Space Grotesk" pitchFamily="2" charset="77"/>
                  <a:cs typeface="Space Grotesk" pitchFamily="2" charset="77"/>
                  <a:sym typeface="Arial"/>
                </a:rPr>
                <a:t>  - </a:t>
              </a:r>
              <a:r>
                <a:rPr lang="en-US" sz="1400" b="0" i="0" u="none" strike="noStrike" cap="none" dirty="0">
                  <a:solidFill>
                    <a:srgbClr val="116329"/>
                  </a:solidFill>
                  <a:latin typeface="Space Grotesk" pitchFamily="2" charset="77"/>
                  <a:cs typeface="Space Grotesk" pitchFamily="2" charset="77"/>
                  <a:sym typeface="Arial"/>
                </a:rPr>
                <a:t>name</a:t>
              </a:r>
              <a:r>
                <a:rPr lang="en-US" sz="1400" b="0" i="0" u="none" strike="noStrike" cap="none" dirty="0">
                  <a:solidFill>
                    <a:srgbClr val="1F2328"/>
                  </a:solidFill>
                  <a:latin typeface="Space Grotesk" pitchFamily="2" charset="77"/>
                  <a:cs typeface="Space Grotesk" pitchFamily="2" charset="77"/>
                  <a:sym typeface="Arial"/>
                </a:rPr>
                <a:t>: </a:t>
              </a:r>
              <a:r>
                <a:rPr lang="en-US" sz="1400" b="0" i="0" u="none" strike="noStrike" cap="none" dirty="0" err="1">
                  <a:solidFill>
                    <a:srgbClr val="0A3069"/>
                  </a:solidFill>
                  <a:latin typeface="Space Grotesk" pitchFamily="2" charset="77"/>
                  <a:cs typeface="Space Grotesk" pitchFamily="2" charset="77"/>
                  <a:sym typeface="Arial"/>
                </a:rPr>
                <a:t>consumerGroup</a:t>
              </a:r>
              <a:endParaRPr sz="1400" b="0" i="0" u="none" strike="noStrike" cap="none" dirty="0">
                <a:solidFill>
                  <a:srgbClr val="1F2328"/>
                </a:solidFill>
                <a:latin typeface="Space Grotesk" pitchFamily="2" charset="77"/>
                <a:cs typeface="Space Grotesk" pitchFamily="2" charset="77"/>
                <a:sym typeface="Arial"/>
              </a:endParaRPr>
            </a:p>
            <a:p>
              <a:pPr marL="0" marR="0" lvl="0" indent="0" algn="l" rtl="0">
                <a:lnSpc>
                  <a:spcPct val="100000"/>
                </a:lnSpc>
                <a:spcBef>
                  <a:spcPts val="0"/>
                </a:spcBef>
                <a:spcAft>
                  <a:spcPts val="0"/>
                </a:spcAft>
                <a:buNone/>
              </a:pPr>
              <a:r>
                <a:rPr lang="en-US" sz="1400" b="0" i="0" u="none" strike="noStrike" cap="none" dirty="0">
                  <a:solidFill>
                    <a:srgbClr val="1F2328"/>
                  </a:solidFill>
                  <a:latin typeface="Space Grotesk" pitchFamily="2" charset="77"/>
                  <a:cs typeface="Space Grotesk" pitchFamily="2" charset="77"/>
                  <a:sym typeface="Arial"/>
                </a:rPr>
                <a:t>    </a:t>
              </a:r>
              <a:r>
                <a:rPr lang="en-US" sz="1400" b="0" i="0" u="none" strike="noStrike" cap="none" dirty="0">
                  <a:solidFill>
                    <a:srgbClr val="116329"/>
                  </a:solidFill>
                  <a:latin typeface="Space Grotesk" pitchFamily="2" charset="77"/>
                  <a:cs typeface="Space Grotesk" pitchFamily="2" charset="77"/>
                  <a:sym typeface="Arial"/>
                </a:rPr>
                <a:t>value</a:t>
              </a:r>
              <a:r>
                <a:rPr lang="en-US" sz="1400" b="0" i="0" u="none" strike="noStrike" cap="none" dirty="0">
                  <a:solidFill>
                    <a:srgbClr val="1F2328"/>
                  </a:solidFill>
                  <a:latin typeface="Space Grotesk" pitchFamily="2" charset="77"/>
                  <a:cs typeface="Space Grotesk" pitchFamily="2" charset="77"/>
                  <a:sym typeface="Arial"/>
                </a:rPr>
                <a:t>: </a:t>
              </a:r>
              <a:r>
                <a:rPr lang="en-US" sz="1400" b="0" i="0" u="none" strike="noStrike" cap="none" dirty="0">
                  <a:solidFill>
                    <a:srgbClr val="0A3069"/>
                  </a:solidFill>
                  <a:latin typeface="Space Grotesk" pitchFamily="2" charset="77"/>
                  <a:cs typeface="Space Grotesk" pitchFamily="2" charset="77"/>
                  <a:sym typeface="Arial"/>
                </a:rPr>
                <a:t>group1</a:t>
              </a:r>
              <a:endParaRPr sz="1400" b="0" i="0" u="none" strike="noStrike" cap="none" dirty="0">
                <a:solidFill>
                  <a:srgbClr val="1F2328"/>
                </a:solidFill>
                <a:latin typeface="Space Grotesk" pitchFamily="2" charset="77"/>
                <a:cs typeface="Space Grotesk" pitchFamily="2" charset="77"/>
                <a:sym typeface="Arial"/>
              </a:endParaRPr>
            </a:p>
            <a:p>
              <a:pPr marL="0" marR="0" lvl="0" indent="0" algn="l" rtl="0">
                <a:lnSpc>
                  <a:spcPct val="100000"/>
                </a:lnSpc>
                <a:spcBef>
                  <a:spcPts val="0"/>
                </a:spcBef>
                <a:spcAft>
                  <a:spcPts val="0"/>
                </a:spcAft>
                <a:buNone/>
              </a:pPr>
              <a:r>
                <a:rPr lang="en-US" sz="1400" b="0" i="0" u="none" strike="noStrike" cap="none" dirty="0">
                  <a:solidFill>
                    <a:srgbClr val="1F2328"/>
                  </a:solidFill>
                  <a:latin typeface="Space Grotesk" pitchFamily="2" charset="77"/>
                  <a:cs typeface="Space Grotesk" pitchFamily="2" charset="77"/>
                  <a:sym typeface="Arial"/>
                </a:rPr>
                <a:t>  </a:t>
              </a:r>
              <a:r>
                <a:rPr lang="en-US" sz="1400" b="0" i="0" u="none" strike="noStrike" cap="none" dirty="0">
                  <a:solidFill>
                    <a:srgbClr val="6E7781"/>
                  </a:solidFill>
                  <a:latin typeface="Space Grotesk" pitchFamily="2" charset="77"/>
                  <a:cs typeface="Space Grotesk" pitchFamily="2" charset="77"/>
                  <a:sym typeface="Arial"/>
                </a:rPr>
                <a:t># publisher configuration: topic</a:t>
              </a:r>
              <a:endParaRPr sz="1400" b="0" i="0" u="none" strike="noStrike" cap="none" dirty="0">
                <a:solidFill>
                  <a:srgbClr val="1F2328"/>
                </a:solidFill>
                <a:latin typeface="Space Grotesk" pitchFamily="2" charset="77"/>
                <a:cs typeface="Space Grotesk" pitchFamily="2" charset="77"/>
                <a:sym typeface="Arial"/>
              </a:endParaRPr>
            </a:p>
            <a:p>
              <a:pPr marL="0" marR="0" lvl="0" indent="0" algn="l" rtl="0">
                <a:lnSpc>
                  <a:spcPct val="100000"/>
                </a:lnSpc>
                <a:spcBef>
                  <a:spcPts val="0"/>
                </a:spcBef>
                <a:spcAft>
                  <a:spcPts val="0"/>
                </a:spcAft>
                <a:buNone/>
              </a:pPr>
              <a:r>
                <a:rPr lang="en-US" sz="1400" b="0" i="0" u="none" strike="noStrike" cap="none" dirty="0">
                  <a:solidFill>
                    <a:srgbClr val="1F2328"/>
                  </a:solidFill>
                  <a:latin typeface="Space Grotesk" pitchFamily="2" charset="77"/>
                  <a:cs typeface="Space Grotesk" pitchFamily="2" charset="77"/>
                  <a:sym typeface="Arial"/>
                </a:rPr>
                <a:t>  - </a:t>
              </a:r>
              <a:r>
                <a:rPr lang="en-US" sz="1400" b="0" i="0" u="none" strike="noStrike" cap="none" dirty="0">
                  <a:solidFill>
                    <a:srgbClr val="116329"/>
                  </a:solidFill>
                  <a:latin typeface="Space Grotesk" pitchFamily="2" charset="77"/>
                  <a:cs typeface="Space Grotesk" pitchFamily="2" charset="77"/>
                  <a:sym typeface="Arial"/>
                </a:rPr>
                <a:t>name</a:t>
              </a:r>
              <a:r>
                <a:rPr lang="en-US" sz="1400" b="0" i="0" u="none" strike="noStrike" cap="none" dirty="0">
                  <a:solidFill>
                    <a:srgbClr val="1F2328"/>
                  </a:solidFill>
                  <a:latin typeface="Space Grotesk" pitchFamily="2" charset="77"/>
                  <a:cs typeface="Space Grotesk" pitchFamily="2" charset="77"/>
                  <a:sym typeface="Arial"/>
                </a:rPr>
                <a:t>: </a:t>
              </a:r>
              <a:r>
                <a:rPr lang="en-US" sz="1400" b="0" i="0" u="none" strike="noStrike" cap="none" dirty="0" err="1">
                  <a:solidFill>
                    <a:srgbClr val="0A3069"/>
                  </a:solidFill>
                  <a:latin typeface="Space Grotesk" pitchFamily="2" charset="77"/>
                  <a:cs typeface="Space Grotesk" pitchFamily="2" charset="77"/>
                  <a:sym typeface="Arial"/>
                </a:rPr>
                <a:t>publishTopic</a:t>
              </a:r>
              <a:endParaRPr sz="1400" b="0" i="0" u="none" strike="noStrike" cap="none" dirty="0">
                <a:solidFill>
                  <a:srgbClr val="1F2328"/>
                </a:solidFill>
                <a:latin typeface="Space Grotesk" pitchFamily="2" charset="77"/>
                <a:cs typeface="Space Grotesk" pitchFamily="2" charset="77"/>
                <a:sym typeface="Arial"/>
              </a:endParaRPr>
            </a:p>
            <a:p>
              <a:pPr marL="0" marR="0" lvl="0" indent="0" algn="l" rtl="0">
                <a:lnSpc>
                  <a:spcPct val="100000"/>
                </a:lnSpc>
                <a:spcBef>
                  <a:spcPts val="0"/>
                </a:spcBef>
                <a:spcAft>
                  <a:spcPts val="0"/>
                </a:spcAft>
                <a:buNone/>
              </a:pPr>
              <a:r>
                <a:rPr lang="en-US" sz="1400" b="0" i="0" u="none" strike="noStrike" cap="none" dirty="0">
                  <a:solidFill>
                    <a:srgbClr val="1F2328"/>
                  </a:solidFill>
                  <a:latin typeface="Space Grotesk" pitchFamily="2" charset="77"/>
                  <a:cs typeface="Space Grotesk" pitchFamily="2" charset="77"/>
                  <a:sym typeface="Arial"/>
                </a:rPr>
                <a:t>    </a:t>
              </a:r>
              <a:r>
                <a:rPr lang="en-US" sz="1400" b="0" i="0" u="none" strike="noStrike" cap="none" dirty="0">
                  <a:solidFill>
                    <a:srgbClr val="116329"/>
                  </a:solidFill>
                  <a:latin typeface="Space Grotesk" pitchFamily="2" charset="77"/>
                  <a:cs typeface="Space Grotesk" pitchFamily="2" charset="77"/>
                  <a:sym typeface="Arial"/>
                </a:rPr>
                <a:t>value</a:t>
              </a:r>
              <a:r>
                <a:rPr lang="en-US" sz="1400" b="0" i="0" u="none" strike="noStrike" cap="none" dirty="0">
                  <a:solidFill>
                    <a:srgbClr val="1F2328"/>
                  </a:solidFill>
                  <a:latin typeface="Space Grotesk" pitchFamily="2" charset="77"/>
                  <a:cs typeface="Space Grotesk" pitchFamily="2" charset="77"/>
                  <a:sym typeface="Arial"/>
                </a:rPr>
                <a:t>: </a:t>
              </a:r>
              <a:r>
                <a:rPr lang="en-US" sz="1400" b="0" i="0" u="none" strike="noStrike" cap="none" dirty="0">
                  <a:solidFill>
                    <a:srgbClr val="0A3069"/>
                  </a:solidFill>
                  <a:latin typeface="Space Grotesk" pitchFamily="2" charset="77"/>
                  <a:cs typeface="Space Grotesk" pitchFamily="2" charset="77"/>
                  <a:sym typeface="Arial"/>
                </a:rPr>
                <a:t>sample</a:t>
              </a:r>
              <a:endParaRPr sz="1400" b="0" i="0" u="none" strike="noStrike" cap="none" dirty="0">
                <a:solidFill>
                  <a:srgbClr val="1F2328"/>
                </a:solidFill>
                <a:latin typeface="Space Grotesk" pitchFamily="2" charset="77"/>
                <a:cs typeface="Space Grotesk" pitchFamily="2" charset="77"/>
                <a:sym typeface="Arial"/>
              </a:endParaRPr>
            </a:p>
            <a:p>
              <a:pPr marL="0" marR="0" lvl="0" indent="0" algn="l" rtl="0">
                <a:lnSpc>
                  <a:spcPct val="100000"/>
                </a:lnSpc>
                <a:spcBef>
                  <a:spcPts val="0"/>
                </a:spcBef>
                <a:spcAft>
                  <a:spcPts val="0"/>
                </a:spcAft>
                <a:buNone/>
              </a:pPr>
              <a:r>
                <a:rPr lang="en-US" sz="1400" b="0" i="0" u="none" strike="noStrike" cap="none" dirty="0">
                  <a:solidFill>
                    <a:srgbClr val="1F2328"/>
                  </a:solidFill>
                  <a:latin typeface="Space Grotesk" pitchFamily="2" charset="77"/>
                  <a:cs typeface="Space Grotesk" pitchFamily="2" charset="77"/>
                  <a:sym typeface="Arial"/>
                </a:rPr>
                <a:t>  - </a:t>
              </a:r>
              <a:r>
                <a:rPr lang="en-US" sz="1400" b="0" i="0" u="none" strike="noStrike" cap="none" dirty="0">
                  <a:solidFill>
                    <a:srgbClr val="116329"/>
                  </a:solidFill>
                  <a:latin typeface="Space Grotesk" pitchFamily="2" charset="77"/>
                  <a:cs typeface="Space Grotesk" pitchFamily="2" charset="77"/>
                  <a:sym typeface="Arial"/>
                </a:rPr>
                <a:t>name</a:t>
              </a:r>
              <a:r>
                <a:rPr lang="en-US" sz="1400" b="0" i="0" u="none" strike="noStrike" cap="none" dirty="0">
                  <a:solidFill>
                    <a:srgbClr val="1F2328"/>
                  </a:solidFill>
                  <a:latin typeface="Space Grotesk" pitchFamily="2" charset="77"/>
                  <a:cs typeface="Space Grotesk" pitchFamily="2" charset="77"/>
                  <a:sym typeface="Arial"/>
                </a:rPr>
                <a:t>: </a:t>
              </a:r>
              <a:r>
                <a:rPr lang="en-US" sz="1400" b="0" i="0" u="none" strike="noStrike" cap="none" dirty="0" err="1">
                  <a:solidFill>
                    <a:srgbClr val="0A3069"/>
                  </a:solidFill>
                  <a:latin typeface="Space Grotesk" pitchFamily="2" charset="77"/>
                  <a:cs typeface="Space Grotesk" pitchFamily="2" charset="77"/>
                  <a:sym typeface="Arial"/>
                </a:rPr>
                <a:t>authRequired</a:t>
              </a:r>
              <a:endParaRPr sz="1400" b="0" i="0" u="none" strike="noStrike" cap="none" dirty="0">
                <a:solidFill>
                  <a:srgbClr val="1F2328"/>
                </a:solidFill>
                <a:latin typeface="Space Grotesk" pitchFamily="2" charset="77"/>
                <a:cs typeface="Space Grotesk" pitchFamily="2" charset="77"/>
                <a:sym typeface="Arial"/>
              </a:endParaRPr>
            </a:p>
            <a:p>
              <a:pPr marL="0" marR="0" lvl="0" indent="0" algn="l" rtl="0">
                <a:lnSpc>
                  <a:spcPct val="100000"/>
                </a:lnSpc>
                <a:spcBef>
                  <a:spcPts val="0"/>
                </a:spcBef>
                <a:spcAft>
                  <a:spcPts val="0"/>
                </a:spcAft>
                <a:buNone/>
              </a:pPr>
              <a:r>
                <a:rPr lang="en-US" sz="1400" b="0" i="0" u="none" strike="noStrike" cap="none" dirty="0">
                  <a:solidFill>
                    <a:srgbClr val="1F2328"/>
                  </a:solidFill>
                  <a:latin typeface="Space Grotesk" pitchFamily="2" charset="77"/>
                  <a:cs typeface="Space Grotesk" pitchFamily="2" charset="77"/>
                  <a:sym typeface="Arial"/>
                </a:rPr>
                <a:t>    </a:t>
              </a:r>
              <a:r>
                <a:rPr lang="en-US" sz="1400" b="0" i="0" u="none" strike="noStrike" cap="none" dirty="0">
                  <a:solidFill>
                    <a:srgbClr val="116329"/>
                  </a:solidFill>
                  <a:latin typeface="Space Grotesk" pitchFamily="2" charset="77"/>
                  <a:cs typeface="Space Grotesk" pitchFamily="2" charset="77"/>
                  <a:sym typeface="Arial"/>
                </a:rPr>
                <a:t>value</a:t>
              </a:r>
              <a:r>
                <a:rPr lang="en-US" sz="1400" b="0" i="0" u="none" strike="noStrike" cap="none" dirty="0">
                  <a:solidFill>
                    <a:srgbClr val="1F2328"/>
                  </a:solidFill>
                  <a:latin typeface="Space Grotesk" pitchFamily="2" charset="77"/>
                  <a:cs typeface="Space Grotesk" pitchFamily="2" charset="77"/>
                  <a:sym typeface="Arial"/>
                </a:rPr>
                <a:t>: </a:t>
              </a:r>
              <a:r>
                <a:rPr lang="en-US" sz="1400" b="0" i="0" u="none" strike="noStrike" cap="none" dirty="0">
                  <a:solidFill>
                    <a:srgbClr val="0550AE"/>
                  </a:solidFill>
                  <a:latin typeface="Space Grotesk" pitchFamily="2" charset="77"/>
                  <a:cs typeface="Space Grotesk" pitchFamily="2" charset="77"/>
                  <a:sym typeface="Arial"/>
                </a:rPr>
                <a:t>false</a:t>
              </a:r>
              <a:endParaRPr sz="1400" b="0" i="0" u="none" strike="noStrike" cap="none" dirty="0">
                <a:solidFill>
                  <a:srgbClr val="1F2328"/>
                </a:solidFill>
                <a:latin typeface="Space Grotesk" pitchFamily="2" charset="77"/>
                <a:cs typeface="Space Grotesk" pitchFamily="2" charset="77"/>
                <a:sym typeface="Arial"/>
              </a:endParaRPr>
            </a:p>
            <a:p>
              <a:pPr marL="0" marR="0" lvl="0" indent="0" algn="l" rtl="0">
                <a:lnSpc>
                  <a:spcPct val="100000"/>
                </a:lnSpc>
                <a:spcBef>
                  <a:spcPts val="0"/>
                </a:spcBef>
                <a:spcAft>
                  <a:spcPts val="0"/>
                </a:spcAft>
                <a:buNone/>
              </a:pPr>
              <a:r>
                <a:rPr lang="en-US" sz="1400" b="0" i="0" u="none" strike="noStrike" cap="none" dirty="0">
                  <a:solidFill>
                    <a:srgbClr val="1F2328"/>
                  </a:solidFill>
                  <a:latin typeface="Space Grotesk" pitchFamily="2" charset="77"/>
                  <a:cs typeface="Space Grotesk" pitchFamily="2" charset="77"/>
                  <a:sym typeface="Arial"/>
                </a:rPr>
                <a:t>  - </a:t>
              </a:r>
              <a:r>
                <a:rPr lang="en-US" sz="1400" b="0" i="0" u="none" strike="noStrike" cap="none" dirty="0">
                  <a:solidFill>
                    <a:srgbClr val="116329"/>
                  </a:solidFill>
                  <a:latin typeface="Space Grotesk" pitchFamily="2" charset="77"/>
                  <a:cs typeface="Space Grotesk" pitchFamily="2" charset="77"/>
                  <a:sym typeface="Arial"/>
                </a:rPr>
                <a:t>name</a:t>
              </a:r>
              <a:r>
                <a:rPr lang="en-US" sz="1400" b="0" i="0" u="none" strike="noStrike" cap="none" dirty="0">
                  <a:solidFill>
                    <a:srgbClr val="1F2328"/>
                  </a:solidFill>
                  <a:latin typeface="Space Grotesk" pitchFamily="2" charset="77"/>
                  <a:cs typeface="Space Grotesk" pitchFamily="2" charset="77"/>
                  <a:sym typeface="Arial"/>
                </a:rPr>
                <a:t>: </a:t>
              </a:r>
              <a:r>
                <a:rPr lang="en-US" sz="1400" b="0" i="0" u="none" strike="noStrike" cap="none" dirty="0">
                  <a:solidFill>
                    <a:srgbClr val="0A3069"/>
                  </a:solidFill>
                  <a:latin typeface="Space Grotesk" pitchFamily="2" charset="77"/>
                  <a:cs typeface="Space Grotesk" pitchFamily="2" charset="77"/>
                  <a:sym typeface="Arial"/>
                </a:rPr>
                <a:t>direction</a:t>
              </a:r>
              <a:endParaRPr sz="1400" b="0" i="0" u="none" strike="noStrike" cap="none" dirty="0">
                <a:solidFill>
                  <a:srgbClr val="1F2328"/>
                </a:solidFill>
                <a:latin typeface="Space Grotesk" pitchFamily="2" charset="77"/>
                <a:cs typeface="Space Grotesk" pitchFamily="2" charset="77"/>
                <a:sym typeface="Arial"/>
              </a:endParaRPr>
            </a:p>
            <a:p>
              <a:pPr marL="0" marR="0" lvl="0" indent="0" algn="l" rtl="0">
                <a:lnSpc>
                  <a:spcPct val="100000"/>
                </a:lnSpc>
                <a:spcBef>
                  <a:spcPts val="0"/>
                </a:spcBef>
                <a:spcAft>
                  <a:spcPts val="0"/>
                </a:spcAft>
                <a:buNone/>
              </a:pPr>
              <a:r>
                <a:rPr lang="en-US" sz="1400" b="0" i="0" u="none" strike="noStrike" cap="none" dirty="0">
                  <a:solidFill>
                    <a:srgbClr val="1F2328"/>
                  </a:solidFill>
                  <a:latin typeface="Space Grotesk" pitchFamily="2" charset="77"/>
                  <a:cs typeface="Space Grotesk" pitchFamily="2" charset="77"/>
                  <a:sym typeface="Arial"/>
                </a:rPr>
                <a:t>    </a:t>
              </a:r>
              <a:r>
                <a:rPr lang="en-US" sz="1400" b="0" i="0" u="none" strike="noStrike" cap="none" dirty="0">
                  <a:solidFill>
                    <a:srgbClr val="116329"/>
                  </a:solidFill>
                  <a:latin typeface="Space Grotesk" pitchFamily="2" charset="77"/>
                  <a:cs typeface="Space Grotesk" pitchFamily="2" charset="77"/>
                  <a:sym typeface="Arial"/>
                </a:rPr>
                <a:t>value</a:t>
              </a:r>
              <a:r>
                <a:rPr lang="en-US" sz="1400" b="0" i="0" u="none" strike="noStrike" cap="none" dirty="0">
                  <a:solidFill>
                    <a:srgbClr val="1F2328"/>
                  </a:solidFill>
                  <a:latin typeface="Space Grotesk" pitchFamily="2" charset="77"/>
                  <a:cs typeface="Space Grotesk" pitchFamily="2" charset="77"/>
                  <a:sym typeface="Arial"/>
                </a:rPr>
                <a:t>: </a:t>
              </a:r>
              <a:r>
                <a:rPr lang="en-US" sz="1400" b="0" i="0" u="none" strike="noStrike" cap="none" dirty="0">
                  <a:solidFill>
                    <a:srgbClr val="0A3069"/>
                  </a:solidFill>
                  <a:latin typeface="Space Grotesk" pitchFamily="2" charset="77"/>
                  <a:cs typeface="Space Grotesk" pitchFamily="2" charset="77"/>
                  <a:sym typeface="Arial"/>
                </a:rPr>
                <a:t>input</a:t>
              </a:r>
              <a:endParaRPr sz="1400" b="0" i="0" u="none" strike="noStrike" cap="none" dirty="0">
                <a:solidFill>
                  <a:srgbClr val="1F2328"/>
                </a:solidFill>
                <a:latin typeface="Space Grotesk" pitchFamily="2" charset="77"/>
                <a:cs typeface="Space Grotesk" pitchFamily="2" charset="77"/>
                <a:sym typeface="Arial"/>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91"/>
          <p:cNvSpPr txBox="1">
            <a:spLocks noGrp="1"/>
          </p:cNvSpPr>
          <p:nvPr>
            <p:ph type="title"/>
          </p:nvPr>
        </p:nvSpPr>
        <p:spPr>
          <a:xfrm>
            <a:off x="185950" y="3600000"/>
            <a:ext cx="11820099" cy="92458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Bindings Demo</a:t>
            </a:r>
            <a:endParaRPr/>
          </a:p>
        </p:txBody>
      </p:sp>
      <p:sp>
        <p:nvSpPr>
          <p:cNvPr id="1115" name="Google Shape;1115;p91">
            <a:hlinkClick r:id="rId3"/>
          </p:cNvPr>
          <p:cNvSpPr txBox="1"/>
          <p:nvPr/>
        </p:nvSpPr>
        <p:spPr>
          <a:xfrm>
            <a:off x="1419661" y="5995452"/>
            <a:ext cx="9352675"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Space Grotesk"/>
                <a:ea typeface="Space Grotesk"/>
                <a:cs typeface="Space Grotesk"/>
                <a:sym typeface="Space Grotesk"/>
              </a:rPr>
              <a:t>https://docs.dapr.io/getting-started/quickstarts/bindings-quickstart/</a:t>
            </a:r>
            <a:endParaRPr sz="1800" b="0" i="0" u="none" strike="noStrike" cap="none">
              <a:solidFill>
                <a:schemeClr val="dk1"/>
              </a:solidFill>
              <a:latin typeface="Space Grotesk"/>
              <a:ea typeface="Space Grotesk"/>
              <a:cs typeface="Space Grotesk"/>
              <a:sym typeface="Space Grotesk"/>
            </a:endParaRPr>
          </a:p>
        </p:txBody>
      </p:sp>
      <p:pic>
        <p:nvPicPr>
          <p:cNvPr id="2" name="Google Shape;1055;p87">
            <a:extLst>
              <a:ext uri="{FF2B5EF4-FFF2-40B4-BE49-F238E27FC236}">
                <a16:creationId xmlns:a16="http://schemas.microsoft.com/office/drawing/2014/main" id="{F0684878-A0DF-33FD-C2C0-ABE3B97FD5E5}"/>
              </a:ext>
            </a:extLst>
          </p:cNvPr>
          <p:cNvPicPr preferRelativeResize="0"/>
          <p:nvPr/>
        </p:nvPicPr>
        <p:blipFill rotWithShape="1">
          <a:blip r:embed="rId4">
            <a:alphaModFix/>
          </a:blip>
          <a:srcRect/>
          <a:stretch/>
        </p:blipFill>
        <p:spPr>
          <a:xfrm>
            <a:off x="5195998" y="1440000"/>
            <a:ext cx="1800000" cy="18000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pic>
        <p:nvPicPr>
          <p:cNvPr id="1120" name="Google Shape;1120;p92"/>
          <p:cNvPicPr preferRelativeResize="0"/>
          <p:nvPr/>
        </p:nvPicPr>
        <p:blipFill rotWithShape="1">
          <a:blip r:embed="rId3">
            <a:alphaModFix/>
          </a:blip>
          <a:srcRect/>
          <a:stretch/>
        </p:blipFill>
        <p:spPr>
          <a:xfrm>
            <a:off x="5195998" y="1440000"/>
            <a:ext cx="1800000" cy="1800000"/>
          </a:xfrm>
          <a:prstGeom prst="rect">
            <a:avLst/>
          </a:prstGeom>
          <a:noFill/>
          <a:ln>
            <a:noFill/>
          </a:ln>
        </p:spPr>
      </p:pic>
      <p:sp>
        <p:nvSpPr>
          <p:cNvPr id="1121" name="Google Shape;1121;p92"/>
          <p:cNvSpPr txBox="1">
            <a:spLocks noGrp="1"/>
          </p:cNvSpPr>
          <p:nvPr>
            <p:ph type="title"/>
          </p:nvPr>
        </p:nvSpPr>
        <p:spPr>
          <a:xfrm>
            <a:off x="185950" y="3600000"/>
            <a:ext cx="11820099" cy="92458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Secrets Management API</a:t>
            </a:r>
            <a:endParaRPr/>
          </a:p>
        </p:txBody>
      </p:sp>
      <p:sp>
        <p:nvSpPr>
          <p:cNvPr id="1122" name="Google Shape;1122;p92">
            <a:hlinkClick r:id="rId4"/>
          </p:cNvPr>
          <p:cNvSpPr txBox="1"/>
          <p:nvPr/>
        </p:nvSpPr>
        <p:spPr>
          <a:xfrm>
            <a:off x="1006865" y="6007100"/>
            <a:ext cx="10178267"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Space Grotesk"/>
                <a:ea typeface="Space Grotesk"/>
                <a:cs typeface="Space Grotesk"/>
                <a:sym typeface="Space Grotesk"/>
              </a:rPr>
              <a:t>https://docs.dapr.io/developing-applications/building-blocks/secrets/secrets-overview/</a:t>
            </a:r>
            <a:endParaRPr sz="1800" b="0" i="0" u="none" strike="noStrike" cap="none">
              <a:solidFill>
                <a:schemeClr val="dk1"/>
              </a:solidFill>
              <a:latin typeface="Space Grotesk"/>
              <a:ea typeface="Space Grotesk"/>
              <a:cs typeface="Space Grotesk"/>
              <a:sym typeface="Space Grotesk"/>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3B114-E940-D0DF-7DDD-F249D8DA35D2}"/>
            </a:ext>
          </a:extLst>
        </p:cNvPr>
        <p:cNvGrpSpPr/>
        <p:nvPr/>
      </p:nvGrpSpPr>
      <p:grpSpPr>
        <a:xfrm>
          <a:off x="0" y="0"/>
          <a:ext cx="0" cy="0"/>
          <a:chOff x="0" y="0"/>
          <a:chExt cx="0" cy="0"/>
        </a:xfrm>
      </p:grpSpPr>
      <p:pic>
        <p:nvPicPr>
          <p:cNvPr id="3" name="Google Shape;1127;p93">
            <a:extLst>
              <a:ext uri="{FF2B5EF4-FFF2-40B4-BE49-F238E27FC236}">
                <a16:creationId xmlns:a16="http://schemas.microsoft.com/office/drawing/2014/main" id="{7FB5A4FF-1F4F-2E4B-3236-F2FB3FA8C5F0}"/>
              </a:ext>
            </a:extLst>
          </p:cNvPr>
          <p:cNvPicPr preferRelativeResize="0"/>
          <p:nvPr/>
        </p:nvPicPr>
        <p:blipFill rotWithShape="1">
          <a:blip r:embed="rId2">
            <a:alphaModFix/>
          </a:blip>
          <a:srcRect/>
          <a:stretch/>
        </p:blipFill>
        <p:spPr>
          <a:xfrm>
            <a:off x="2214490" y="2062373"/>
            <a:ext cx="1080000" cy="1080000"/>
          </a:xfrm>
          <a:prstGeom prst="rect">
            <a:avLst/>
          </a:prstGeom>
          <a:noFill/>
          <a:ln>
            <a:noFill/>
          </a:ln>
        </p:spPr>
      </p:pic>
      <p:sp>
        <p:nvSpPr>
          <p:cNvPr id="8" name="Title 7">
            <a:extLst>
              <a:ext uri="{FF2B5EF4-FFF2-40B4-BE49-F238E27FC236}">
                <a16:creationId xmlns:a16="http://schemas.microsoft.com/office/drawing/2014/main" id="{0700C0A0-C85D-1767-5AB5-AC073BF29EB7}"/>
              </a:ext>
            </a:extLst>
          </p:cNvPr>
          <p:cNvSpPr>
            <a:spLocks noGrp="1"/>
          </p:cNvSpPr>
          <p:nvPr>
            <p:ph type="title"/>
          </p:nvPr>
        </p:nvSpPr>
        <p:spPr>
          <a:xfrm>
            <a:off x="196754" y="214127"/>
            <a:ext cx="11820099" cy="924588"/>
          </a:xfrm>
        </p:spPr>
        <p:txBody>
          <a:bodyPr/>
          <a:lstStyle/>
          <a:p>
            <a:r>
              <a:rPr lang="en-US" dirty="0"/>
              <a:t>Secrets Management</a:t>
            </a:r>
            <a:endParaRPr lang="en-NL" dirty="0"/>
          </a:p>
        </p:txBody>
      </p:sp>
      <p:sp>
        <p:nvSpPr>
          <p:cNvPr id="9" name="TextBox 8">
            <a:extLst>
              <a:ext uri="{FF2B5EF4-FFF2-40B4-BE49-F238E27FC236}">
                <a16:creationId xmlns:a16="http://schemas.microsoft.com/office/drawing/2014/main" id="{D2083C2C-1535-3417-A121-5E85F93CB0C1}"/>
              </a:ext>
            </a:extLst>
          </p:cNvPr>
          <p:cNvSpPr txBox="1"/>
          <p:nvPr/>
        </p:nvSpPr>
        <p:spPr>
          <a:xfrm>
            <a:off x="5578091" y="2737194"/>
            <a:ext cx="6518114" cy="2129365"/>
          </a:xfrm>
          <a:prstGeom prst="rect">
            <a:avLst/>
          </a:prstGeom>
          <a:noFill/>
        </p:spPr>
        <p:txBody>
          <a:bodyPr wrap="square" rtlCol="0">
            <a:spAutoFit/>
          </a:bodyPr>
          <a:lstStyle/>
          <a:p>
            <a:pPr>
              <a:lnSpc>
                <a:spcPct val="150000"/>
              </a:lnSpc>
            </a:pPr>
            <a:r>
              <a:rPr lang="en-US" sz="1800" dirty="0">
                <a:latin typeface="Space Grotesk" pitchFamily="2" charset="0"/>
                <a:cs typeface="Space Grotesk" pitchFamily="2" charset="0"/>
              </a:rPr>
              <a:t>- Integrates with public cloud and cloud-native </a:t>
            </a:r>
            <a:br>
              <a:rPr lang="en-US" sz="1800" dirty="0">
                <a:latin typeface="Space Grotesk" pitchFamily="2" charset="0"/>
                <a:cs typeface="Space Grotesk" pitchFamily="2" charset="0"/>
              </a:rPr>
            </a:br>
            <a:r>
              <a:rPr lang="en-US" sz="1800" dirty="0">
                <a:latin typeface="Space Grotesk" pitchFamily="2" charset="0"/>
                <a:cs typeface="Space Grotesk" pitchFamily="2" charset="0"/>
              </a:rPr>
              <a:t>secret stores</a:t>
            </a:r>
          </a:p>
          <a:p>
            <a:pPr>
              <a:lnSpc>
                <a:spcPct val="150000"/>
              </a:lnSpc>
            </a:pPr>
            <a:r>
              <a:rPr lang="en-US" sz="1800" dirty="0">
                <a:latin typeface="Space Grotesk" pitchFamily="2" charset="0"/>
                <a:cs typeface="Space Grotesk" pitchFamily="2" charset="0"/>
              </a:rPr>
              <a:t>- Safely access secrets in your applications</a:t>
            </a:r>
          </a:p>
          <a:p>
            <a:pPr>
              <a:lnSpc>
                <a:spcPct val="150000"/>
              </a:lnSpc>
            </a:pPr>
            <a:r>
              <a:rPr lang="en-US" sz="1800" dirty="0">
                <a:latin typeface="Space Grotesk" pitchFamily="2" charset="0"/>
                <a:cs typeface="Space Grotesk" pitchFamily="2" charset="0"/>
              </a:rPr>
              <a:t>- Reference secrets in Dapr components</a:t>
            </a:r>
          </a:p>
          <a:p>
            <a:pPr>
              <a:lnSpc>
                <a:spcPct val="150000"/>
              </a:lnSpc>
            </a:pPr>
            <a:r>
              <a:rPr lang="en-US" sz="1800" dirty="0">
                <a:latin typeface="Space Grotesk" pitchFamily="2" charset="0"/>
                <a:cs typeface="Space Grotesk" pitchFamily="2" charset="0"/>
              </a:rPr>
              <a:t>- Use scopes to limit access</a:t>
            </a:r>
          </a:p>
        </p:txBody>
      </p:sp>
      <p:sp>
        <p:nvSpPr>
          <p:cNvPr id="10" name="TextBox 9">
            <a:extLst>
              <a:ext uri="{FF2B5EF4-FFF2-40B4-BE49-F238E27FC236}">
                <a16:creationId xmlns:a16="http://schemas.microsoft.com/office/drawing/2014/main" id="{5FEB923A-4F95-6CCC-0E60-25F4323CC0CC}"/>
              </a:ext>
            </a:extLst>
          </p:cNvPr>
          <p:cNvSpPr txBox="1"/>
          <p:nvPr/>
        </p:nvSpPr>
        <p:spPr>
          <a:xfrm>
            <a:off x="422770" y="3434244"/>
            <a:ext cx="4663440" cy="1432315"/>
          </a:xfrm>
          <a:prstGeom prst="rect">
            <a:avLst/>
          </a:prstGeom>
          <a:noFill/>
        </p:spPr>
        <p:txBody>
          <a:bodyPr wrap="square" rtlCol="0">
            <a:spAutoFit/>
          </a:bodyPr>
          <a:lstStyle/>
          <a:p>
            <a:pPr algn="ctr">
              <a:lnSpc>
                <a:spcPct val="150000"/>
              </a:lnSpc>
            </a:pPr>
            <a:r>
              <a:rPr lang="en-US" sz="2000" b="1" dirty="0">
                <a:solidFill>
                  <a:schemeClr val="accent2"/>
                </a:solidFill>
                <a:latin typeface="Space Grotesk" pitchFamily="2" charset="0"/>
                <a:cs typeface="Space Grotesk" pitchFamily="2" charset="0"/>
              </a:rPr>
              <a:t>The secrets management API enables access to sensitive information in secret stores.</a:t>
            </a:r>
            <a:endParaRPr lang="en-NL" sz="2000" b="1" dirty="0">
              <a:solidFill>
                <a:schemeClr val="accent2"/>
              </a:solidFill>
              <a:latin typeface="Space Grotesk" pitchFamily="2" charset="0"/>
              <a:cs typeface="Space Grotesk" pitchFamily="2" charset="0"/>
            </a:endParaRPr>
          </a:p>
        </p:txBody>
      </p:sp>
    </p:spTree>
    <p:extLst>
      <p:ext uri="{BB962C8B-B14F-4D97-AF65-F5344CB8AC3E}">
        <p14:creationId xmlns:p14="http://schemas.microsoft.com/office/powerpoint/2010/main" val="28870273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pic>
        <p:nvPicPr>
          <p:cNvPr id="1127" name="Google Shape;1127;p93"/>
          <p:cNvPicPr preferRelativeResize="0"/>
          <p:nvPr/>
        </p:nvPicPr>
        <p:blipFill rotWithShape="1">
          <a:blip r:embed="rId3">
            <a:alphaModFix/>
          </a:blip>
          <a:srcRect/>
          <a:stretch/>
        </p:blipFill>
        <p:spPr>
          <a:xfrm>
            <a:off x="10868615" y="133240"/>
            <a:ext cx="1080000" cy="1080000"/>
          </a:xfrm>
          <a:prstGeom prst="rect">
            <a:avLst/>
          </a:prstGeom>
          <a:noFill/>
          <a:ln>
            <a:noFill/>
          </a:ln>
        </p:spPr>
      </p:pic>
      <p:sp>
        <p:nvSpPr>
          <p:cNvPr id="1128" name="Google Shape;1128;p93"/>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dirty="0"/>
              <a:t>Secrets Management</a:t>
            </a:r>
            <a:endParaRPr dirty="0"/>
          </a:p>
        </p:txBody>
      </p:sp>
      <p:sp>
        <p:nvSpPr>
          <p:cNvPr id="1129" name="Google Shape;1129;p93"/>
          <p:cNvSpPr txBox="1"/>
          <p:nvPr/>
        </p:nvSpPr>
        <p:spPr>
          <a:xfrm>
            <a:off x="558044" y="5002136"/>
            <a:ext cx="655703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78D4"/>
              </a:buClr>
              <a:buSzPts val="1800"/>
              <a:buFont typeface="Arial"/>
              <a:buNone/>
            </a:pPr>
            <a:r>
              <a:rPr lang="en-US" sz="1600" b="1" i="0" u="none" strike="noStrike" cap="none" dirty="0">
                <a:solidFill>
                  <a:schemeClr val="accent2"/>
                </a:solidFill>
                <a:latin typeface="Space Grotesk" pitchFamily="2" charset="0"/>
                <a:cs typeface="Space Grotesk" pitchFamily="2" charset="0"/>
                <a:sym typeface="Arial"/>
              </a:rPr>
              <a:t>GET </a:t>
            </a:r>
            <a:r>
              <a:rPr lang="en-US" sz="1600" b="0" i="0" u="none" strike="noStrike" cap="none" dirty="0">
                <a:solidFill>
                  <a:schemeClr val="dk1"/>
                </a:solidFill>
                <a:latin typeface="Space Grotesk" pitchFamily="2" charset="0"/>
                <a:cs typeface="Space Grotesk" pitchFamily="2" charset="0"/>
                <a:sym typeface="Arial"/>
              </a:rPr>
              <a:t>http://localhost:3500/v1.0/</a:t>
            </a:r>
            <a:r>
              <a:rPr lang="en-US" sz="1600" b="1" i="0" u="none" strike="noStrike" cap="none" dirty="0">
                <a:solidFill>
                  <a:schemeClr val="accent6"/>
                </a:solidFill>
                <a:latin typeface="Space Grotesk" pitchFamily="2" charset="0"/>
                <a:cs typeface="Space Grotesk" pitchFamily="2" charset="0"/>
                <a:sym typeface="Arial"/>
              </a:rPr>
              <a:t>secrets</a:t>
            </a:r>
            <a:r>
              <a:rPr lang="en-US" sz="1600" b="0" i="0" u="none" strike="noStrike" cap="none" dirty="0">
                <a:solidFill>
                  <a:schemeClr val="dk1"/>
                </a:solidFill>
                <a:latin typeface="Space Grotesk" pitchFamily="2" charset="0"/>
                <a:cs typeface="Space Grotesk" pitchFamily="2" charset="0"/>
                <a:sym typeface="Arial"/>
              </a:rPr>
              <a:t>/</a:t>
            </a:r>
            <a:r>
              <a:rPr lang="en-US" sz="1600" b="0" i="0" u="none" strike="noStrike" cap="none" dirty="0">
                <a:solidFill>
                  <a:schemeClr val="accent1"/>
                </a:solidFill>
                <a:latin typeface="Space Grotesk" pitchFamily="2" charset="0"/>
                <a:cs typeface="Space Grotesk" pitchFamily="2" charset="0"/>
                <a:sym typeface="Arial"/>
              </a:rPr>
              <a:t>myvault/</a:t>
            </a:r>
            <a:r>
              <a:rPr lang="en-US" sz="1600" b="0" i="0" u="none" strike="noStrike" cap="none" dirty="0">
                <a:solidFill>
                  <a:schemeClr val="accent3"/>
                </a:solidFill>
                <a:latin typeface="Space Grotesk" pitchFamily="2" charset="0"/>
                <a:cs typeface="Space Grotesk" pitchFamily="2" charset="0"/>
                <a:sym typeface="Arial"/>
              </a:rPr>
              <a:t>mysecret</a:t>
            </a:r>
            <a:endParaRPr sz="1600" b="0" i="0" u="none" strike="noStrike" cap="none" dirty="0">
              <a:solidFill>
                <a:schemeClr val="accent3"/>
              </a:solidFill>
              <a:latin typeface="Space Grotesk" pitchFamily="2" charset="0"/>
              <a:cs typeface="Space Grotesk" pitchFamily="2" charset="0"/>
              <a:sym typeface="Arial"/>
            </a:endParaRPr>
          </a:p>
        </p:txBody>
      </p:sp>
      <p:sp>
        <p:nvSpPr>
          <p:cNvPr id="1130" name="Google Shape;1130;p93"/>
          <p:cNvSpPr txBox="1"/>
          <p:nvPr/>
        </p:nvSpPr>
        <p:spPr>
          <a:xfrm>
            <a:off x="7968315" y="4632803"/>
            <a:ext cx="3774670" cy="13233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chemeClr val="dk1"/>
                </a:solidFill>
                <a:latin typeface="Space Grotesk" pitchFamily="2" charset="0"/>
                <a:cs typeface="Space Grotesk" pitchFamily="2" charset="0"/>
                <a:sym typeface="Arial"/>
              </a:rPr>
              <a:t>RESPONSE</a:t>
            </a:r>
            <a:endParaRPr dirty="0">
              <a:latin typeface="Space Grotesk" pitchFamily="2" charset="0"/>
              <a:cs typeface="Space Grotesk" pitchFamily="2" charset="0"/>
            </a:endParaRPr>
          </a:p>
          <a:p>
            <a:pPr marL="0" marR="0" lvl="0" indent="0" algn="l" rtl="0">
              <a:lnSpc>
                <a:spcPct val="100000"/>
              </a:lnSpc>
              <a:spcBef>
                <a:spcPts val="0"/>
              </a:spcBef>
              <a:spcAft>
                <a:spcPts val="0"/>
              </a:spcAft>
              <a:buClr>
                <a:srgbClr val="000000"/>
              </a:buClr>
              <a:buSzPts val="1600"/>
              <a:buFont typeface="Arial"/>
              <a:buNone/>
            </a:pPr>
            <a:br>
              <a:rPr lang="en-US" sz="1600" b="0" i="0" u="none" strike="noStrike" cap="none" dirty="0">
                <a:solidFill>
                  <a:schemeClr val="dk1"/>
                </a:solidFill>
                <a:latin typeface="Space Grotesk" pitchFamily="2" charset="0"/>
                <a:cs typeface="Space Grotesk" pitchFamily="2" charset="0"/>
                <a:sym typeface="Arial"/>
              </a:rPr>
            </a:br>
            <a:r>
              <a:rPr lang="en-US" sz="1600" b="0" i="0" u="none" strike="noStrike" cap="none" dirty="0">
                <a:solidFill>
                  <a:schemeClr val="dk1"/>
                </a:solidFill>
                <a:latin typeface="Space Grotesk" pitchFamily="2" charset="0"/>
                <a:cs typeface="Space Grotesk" pitchFamily="2" charset="0"/>
                <a:sym typeface="Arial"/>
              </a:rPr>
              <a:t>{</a:t>
            </a:r>
            <a:endParaRPr sz="1600" b="0" i="0" u="none" strike="noStrike" cap="none" dirty="0">
              <a:solidFill>
                <a:schemeClr val="dk1"/>
              </a:solidFill>
              <a:latin typeface="Space Grotesk" pitchFamily="2" charset="0"/>
              <a:cs typeface="Space Grotesk" pitchFamily="2" charset="0"/>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chemeClr val="dk1"/>
                </a:solidFill>
                <a:latin typeface="Space Grotesk" pitchFamily="2" charset="0"/>
                <a:cs typeface="Space Grotesk" pitchFamily="2" charset="0"/>
                <a:sym typeface="Arial"/>
              </a:rPr>
              <a:t>   “</a:t>
            </a:r>
            <a:r>
              <a:rPr lang="en-US" sz="1600" b="0" i="0" u="none" strike="noStrike" cap="none" dirty="0" err="1">
                <a:solidFill>
                  <a:schemeClr val="accent3"/>
                </a:solidFill>
                <a:latin typeface="Space Grotesk" pitchFamily="2" charset="0"/>
                <a:cs typeface="Space Grotesk" pitchFamily="2" charset="0"/>
                <a:sym typeface="Arial"/>
              </a:rPr>
              <a:t>mysecret</a:t>
            </a:r>
            <a:r>
              <a:rPr lang="en-US" sz="1600" b="0" i="0" u="none" strike="noStrike" cap="none" dirty="0">
                <a:solidFill>
                  <a:schemeClr val="dk1"/>
                </a:solidFill>
                <a:latin typeface="Space Grotesk" pitchFamily="2" charset="0"/>
                <a:cs typeface="Space Grotesk" pitchFamily="2" charset="0"/>
                <a:sym typeface="Arial"/>
              </a:rPr>
              <a:t>”: “</a:t>
            </a:r>
            <a:r>
              <a:rPr lang="en-US" sz="1600" b="0" i="0" u="none" strike="noStrike" cap="none" dirty="0" err="1">
                <a:solidFill>
                  <a:schemeClr val="accent2"/>
                </a:solidFill>
                <a:latin typeface="Space Grotesk" pitchFamily="2" charset="0"/>
                <a:cs typeface="Space Grotesk" pitchFamily="2" charset="0"/>
                <a:sym typeface="Arial"/>
              </a:rPr>
              <a:t>secretvalue</a:t>
            </a:r>
            <a:r>
              <a:rPr lang="en-US" sz="1600" b="0" i="0" u="none" strike="noStrike" cap="none" dirty="0">
                <a:solidFill>
                  <a:schemeClr val="dk1"/>
                </a:solidFill>
                <a:latin typeface="Space Grotesk" pitchFamily="2" charset="0"/>
                <a:cs typeface="Space Grotesk" pitchFamily="2" charset="0"/>
                <a:sym typeface="Arial"/>
              </a:rPr>
              <a:t>”</a:t>
            </a:r>
            <a:endParaRPr sz="1600" b="0" i="0" u="none" strike="noStrike" cap="none" dirty="0">
              <a:solidFill>
                <a:schemeClr val="dk1"/>
              </a:solidFill>
              <a:latin typeface="Space Grotesk" pitchFamily="2" charset="0"/>
              <a:cs typeface="Space Grotesk" pitchFamily="2" charset="0"/>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chemeClr val="dk1"/>
                </a:solidFill>
                <a:latin typeface="Space Grotesk" pitchFamily="2" charset="0"/>
                <a:cs typeface="Space Grotesk" pitchFamily="2" charset="0"/>
                <a:sym typeface="Arial"/>
              </a:rPr>
              <a:t>}</a:t>
            </a:r>
            <a:endParaRPr sz="1600" b="0" i="0" u="none" strike="noStrike" cap="none" dirty="0">
              <a:solidFill>
                <a:schemeClr val="dk1"/>
              </a:solidFill>
              <a:latin typeface="Space Grotesk" pitchFamily="2" charset="0"/>
              <a:cs typeface="Space Grotesk" pitchFamily="2" charset="0"/>
              <a:sym typeface="Arial"/>
            </a:endParaRPr>
          </a:p>
        </p:txBody>
      </p:sp>
      <p:grpSp>
        <p:nvGrpSpPr>
          <p:cNvPr id="1131" name="Google Shape;1131;p93"/>
          <p:cNvGrpSpPr/>
          <p:nvPr/>
        </p:nvGrpSpPr>
        <p:grpSpPr>
          <a:xfrm>
            <a:off x="2981294" y="1798872"/>
            <a:ext cx="6229412" cy="2160000"/>
            <a:chOff x="2981294" y="1798872"/>
            <a:chExt cx="6229412" cy="2160000"/>
          </a:xfrm>
        </p:grpSpPr>
        <p:pic>
          <p:nvPicPr>
            <p:cNvPr id="1132" name="Google Shape;1132;p93"/>
            <p:cNvPicPr preferRelativeResize="0"/>
            <p:nvPr/>
          </p:nvPicPr>
          <p:blipFill rotWithShape="1">
            <a:blip r:embed="rId4">
              <a:alphaModFix/>
            </a:blip>
            <a:srcRect/>
            <a:stretch/>
          </p:blipFill>
          <p:spPr>
            <a:xfrm>
              <a:off x="7770706" y="2087698"/>
              <a:ext cx="1440000" cy="1440000"/>
            </a:xfrm>
            <a:prstGeom prst="rect">
              <a:avLst/>
            </a:prstGeom>
            <a:noFill/>
            <a:ln>
              <a:noFill/>
            </a:ln>
          </p:spPr>
        </p:pic>
        <p:pic>
          <p:nvPicPr>
            <p:cNvPr id="1133" name="Google Shape;1133;p93"/>
            <p:cNvPicPr preferRelativeResize="0"/>
            <p:nvPr/>
          </p:nvPicPr>
          <p:blipFill rotWithShape="1">
            <a:blip r:embed="rId5">
              <a:alphaModFix/>
            </a:blip>
            <a:srcRect/>
            <a:stretch/>
          </p:blipFill>
          <p:spPr>
            <a:xfrm>
              <a:off x="5805919" y="2338872"/>
              <a:ext cx="1080000" cy="1080000"/>
            </a:xfrm>
            <a:prstGeom prst="rect">
              <a:avLst/>
            </a:prstGeom>
            <a:noFill/>
            <a:ln>
              <a:noFill/>
            </a:ln>
          </p:spPr>
        </p:pic>
        <p:cxnSp>
          <p:nvCxnSpPr>
            <p:cNvPr id="1134" name="Google Shape;1134;p93"/>
            <p:cNvCxnSpPr/>
            <p:nvPr/>
          </p:nvCxnSpPr>
          <p:spPr>
            <a:xfrm>
              <a:off x="5032991" y="2869224"/>
              <a:ext cx="800224" cy="0"/>
            </a:xfrm>
            <a:prstGeom prst="straightConnector1">
              <a:avLst/>
            </a:prstGeom>
            <a:noFill/>
            <a:ln w="25400" cap="flat" cmpd="sng">
              <a:solidFill>
                <a:schemeClr val="dk1"/>
              </a:solidFill>
              <a:prstDash val="solid"/>
              <a:miter lim="800000"/>
              <a:headEnd type="none" w="sm" len="sm"/>
              <a:tailEnd type="triangle" w="lg" len="lg"/>
            </a:ln>
          </p:spPr>
        </p:cxnSp>
        <p:grpSp>
          <p:nvGrpSpPr>
            <p:cNvPr id="1135" name="Google Shape;1135;p93"/>
            <p:cNvGrpSpPr/>
            <p:nvPr/>
          </p:nvGrpSpPr>
          <p:grpSpPr>
            <a:xfrm>
              <a:off x="2981294" y="1798872"/>
              <a:ext cx="2160000" cy="2160000"/>
              <a:chOff x="756951" y="1980268"/>
              <a:chExt cx="2160000" cy="2160000"/>
            </a:xfrm>
          </p:grpSpPr>
          <p:pic>
            <p:nvPicPr>
              <p:cNvPr id="1136" name="Google Shape;1136;p93"/>
              <p:cNvPicPr preferRelativeResize="0"/>
              <p:nvPr/>
            </p:nvPicPr>
            <p:blipFill rotWithShape="1">
              <a:blip r:embed="rId6">
                <a:alphaModFix/>
              </a:blip>
              <a:srcRect/>
              <a:stretch/>
            </p:blipFill>
            <p:spPr>
              <a:xfrm>
                <a:off x="756951" y="1980268"/>
                <a:ext cx="2160000" cy="2160000"/>
              </a:xfrm>
              <a:prstGeom prst="rect">
                <a:avLst/>
              </a:prstGeom>
              <a:noFill/>
              <a:ln>
                <a:noFill/>
              </a:ln>
            </p:spPr>
          </p:pic>
          <p:sp>
            <p:nvSpPr>
              <p:cNvPr id="1137" name="Google Shape;1137;p93"/>
              <p:cNvSpPr txBox="1"/>
              <p:nvPr/>
            </p:nvSpPr>
            <p:spPr>
              <a:xfrm>
                <a:off x="935140" y="2854487"/>
                <a:ext cx="1773936"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lt1"/>
                    </a:solidFill>
                    <a:latin typeface="Space Grotesk"/>
                    <a:ea typeface="Space Grotesk"/>
                    <a:cs typeface="Space Grotesk"/>
                    <a:sym typeface="Space Grotesk"/>
                  </a:rPr>
                  <a:t>My App</a:t>
                </a:r>
                <a:endParaRPr sz="2400" b="1" i="0" u="none" strike="noStrike" cap="none" dirty="0">
                  <a:solidFill>
                    <a:schemeClr val="lt1"/>
                  </a:solidFill>
                  <a:latin typeface="Space Grotesk"/>
                  <a:ea typeface="Space Grotesk"/>
                  <a:cs typeface="Space Grotesk"/>
                  <a:sym typeface="Space Grotesk"/>
                </a:endParaRPr>
              </a:p>
            </p:txBody>
          </p:sp>
        </p:grpSp>
        <p:cxnSp>
          <p:nvCxnSpPr>
            <p:cNvPr id="1138" name="Google Shape;1138;p93"/>
            <p:cNvCxnSpPr/>
            <p:nvPr/>
          </p:nvCxnSpPr>
          <p:spPr>
            <a:xfrm>
              <a:off x="6885919" y="2869224"/>
              <a:ext cx="800224" cy="0"/>
            </a:xfrm>
            <a:prstGeom prst="straightConnector1">
              <a:avLst/>
            </a:prstGeom>
            <a:noFill/>
            <a:ln w="25400" cap="flat" cmpd="sng">
              <a:solidFill>
                <a:schemeClr val="dk1"/>
              </a:solidFill>
              <a:prstDash val="solid"/>
              <a:miter lim="800000"/>
              <a:headEnd type="none" w="sm" len="sm"/>
              <a:tailEnd type="triangle" w="lg" len="lg"/>
            </a:ln>
          </p:spPr>
        </p:cxnSp>
        <p:sp>
          <p:nvSpPr>
            <p:cNvPr id="1139" name="Google Shape;1139;p93"/>
            <p:cNvSpPr txBox="1"/>
            <p:nvPr/>
          </p:nvSpPr>
          <p:spPr>
            <a:xfrm>
              <a:off x="7770706" y="2720350"/>
              <a:ext cx="1440000"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400" b="1" i="0" u="none" strike="noStrike" cap="none">
                  <a:solidFill>
                    <a:schemeClr val="lt1"/>
                  </a:solidFill>
                  <a:latin typeface="Space Grotesk"/>
                  <a:ea typeface="Space Grotesk"/>
                  <a:cs typeface="Space Grotesk"/>
                  <a:sym typeface="Space Grotesk"/>
                </a:rPr>
                <a:t>Secret store</a:t>
              </a:r>
              <a:endParaRPr sz="1400" b="1" i="0" u="none" strike="noStrike" cap="none">
                <a:solidFill>
                  <a:schemeClr val="lt1"/>
                </a:solidFill>
                <a:latin typeface="Space Grotesk"/>
                <a:ea typeface="Space Grotesk"/>
                <a:cs typeface="Space Grotesk"/>
                <a:sym typeface="Space Grotesk"/>
              </a:endParaRPr>
            </a:p>
          </p:txBody>
        </p:sp>
      </p:grpSp>
      <p:grpSp>
        <p:nvGrpSpPr>
          <p:cNvPr id="1140" name="Google Shape;1140;p93"/>
          <p:cNvGrpSpPr/>
          <p:nvPr/>
        </p:nvGrpSpPr>
        <p:grpSpPr>
          <a:xfrm>
            <a:off x="6795744" y="3710646"/>
            <a:ext cx="3566452" cy="556260"/>
            <a:chOff x="7329144" y="3710646"/>
            <a:chExt cx="3566452" cy="556260"/>
          </a:xfrm>
        </p:grpSpPr>
        <p:pic>
          <p:nvPicPr>
            <p:cNvPr id="1141" name="Google Shape;1141;p93"/>
            <p:cNvPicPr preferRelativeResize="0"/>
            <p:nvPr/>
          </p:nvPicPr>
          <p:blipFill rotWithShape="1">
            <a:blip r:embed="rId7">
              <a:alphaModFix/>
            </a:blip>
            <a:srcRect/>
            <a:stretch/>
          </p:blipFill>
          <p:spPr>
            <a:xfrm>
              <a:off x="7329144" y="3710646"/>
              <a:ext cx="678180" cy="556260"/>
            </a:xfrm>
            <a:prstGeom prst="rect">
              <a:avLst/>
            </a:prstGeom>
            <a:noFill/>
            <a:ln>
              <a:noFill/>
            </a:ln>
          </p:spPr>
        </p:pic>
        <p:pic>
          <p:nvPicPr>
            <p:cNvPr id="1142" name="Google Shape;1142;p93"/>
            <p:cNvPicPr preferRelativeResize="0"/>
            <p:nvPr/>
          </p:nvPicPr>
          <p:blipFill rotWithShape="1">
            <a:blip r:embed="rId8">
              <a:alphaModFix/>
            </a:blip>
            <a:srcRect/>
            <a:stretch/>
          </p:blipFill>
          <p:spPr>
            <a:xfrm>
              <a:off x="8822810" y="3710646"/>
              <a:ext cx="571500" cy="556260"/>
            </a:xfrm>
            <a:prstGeom prst="rect">
              <a:avLst/>
            </a:prstGeom>
            <a:noFill/>
            <a:ln>
              <a:noFill/>
            </a:ln>
          </p:spPr>
        </p:pic>
        <p:pic>
          <p:nvPicPr>
            <p:cNvPr id="1143" name="Google Shape;1143;p93"/>
            <p:cNvPicPr preferRelativeResize="0"/>
            <p:nvPr/>
          </p:nvPicPr>
          <p:blipFill rotWithShape="1">
            <a:blip r:embed="rId9">
              <a:alphaModFix/>
            </a:blip>
            <a:srcRect/>
            <a:stretch/>
          </p:blipFill>
          <p:spPr>
            <a:xfrm>
              <a:off x="8102647" y="3710646"/>
              <a:ext cx="624840" cy="556260"/>
            </a:xfrm>
            <a:prstGeom prst="rect">
              <a:avLst/>
            </a:prstGeom>
            <a:noFill/>
            <a:ln>
              <a:noFill/>
            </a:ln>
          </p:spPr>
        </p:pic>
        <p:pic>
          <p:nvPicPr>
            <p:cNvPr id="1144" name="Google Shape;1144;p93"/>
            <p:cNvPicPr preferRelativeResize="0"/>
            <p:nvPr/>
          </p:nvPicPr>
          <p:blipFill rotWithShape="1">
            <a:blip r:embed="rId10">
              <a:alphaModFix/>
            </a:blip>
            <a:srcRect/>
            <a:stretch/>
          </p:blipFill>
          <p:spPr>
            <a:xfrm>
              <a:off x="10316476" y="3756366"/>
              <a:ext cx="579120" cy="510540"/>
            </a:xfrm>
            <a:prstGeom prst="rect">
              <a:avLst/>
            </a:prstGeom>
            <a:noFill/>
            <a:ln>
              <a:noFill/>
            </a:ln>
          </p:spPr>
        </p:pic>
        <p:pic>
          <p:nvPicPr>
            <p:cNvPr id="1145" name="Google Shape;1145;p93"/>
            <p:cNvPicPr preferRelativeResize="0"/>
            <p:nvPr/>
          </p:nvPicPr>
          <p:blipFill rotWithShape="1">
            <a:blip r:embed="rId11">
              <a:alphaModFix/>
            </a:blip>
            <a:srcRect/>
            <a:stretch/>
          </p:blipFill>
          <p:spPr>
            <a:xfrm>
              <a:off x="9489633" y="3710646"/>
              <a:ext cx="731520" cy="556260"/>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26">
          <a:extLst>
            <a:ext uri="{FF2B5EF4-FFF2-40B4-BE49-F238E27FC236}">
              <a16:creationId xmlns:a16="http://schemas.microsoft.com/office/drawing/2014/main" id="{E39A344B-CEE8-970D-1F0A-578E6A25E71B}"/>
            </a:ext>
          </a:extLst>
        </p:cNvPr>
        <p:cNvGrpSpPr/>
        <p:nvPr/>
      </p:nvGrpSpPr>
      <p:grpSpPr>
        <a:xfrm>
          <a:off x="0" y="0"/>
          <a:ext cx="0" cy="0"/>
          <a:chOff x="0" y="0"/>
          <a:chExt cx="0" cy="0"/>
        </a:xfrm>
      </p:grpSpPr>
      <p:pic>
        <p:nvPicPr>
          <p:cNvPr id="1127" name="Google Shape;1127;p93">
            <a:extLst>
              <a:ext uri="{FF2B5EF4-FFF2-40B4-BE49-F238E27FC236}">
                <a16:creationId xmlns:a16="http://schemas.microsoft.com/office/drawing/2014/main" id="{D78552EC-2911-495B-D3E3-303C307A28B7}"/>
              </a:ext>
            </a:extLst>
          </p:cNvPr>
          <p:cNvPicPr preferRelativeResize="0"/>
          <p:nvPr/>
        </p:nvPicPr>
        <p:blipFill rotWithShape="1">
          <a:blip r:embed="rId3">
            <a:alphaModFix/>
          </a:blip>
          <a:srcRect/>
          <a:stretch/>
        </p:blipFill>
        <p:spPr>
          <a:xfrm>
            <a:off x="10868615" y="133240"/>
            <a:ext cx="1080000" cy="1080000"/>
          </a:xfrm>
          <a:prstGeom prst="rect">
            <a:avLst/>
          </a:prstGeom>
          <a:noFill/>
          <a:ln>
            <a:noFill/>
          </a:ln>
        </p:spPr>
      </p:pic>
      <p:sp>
        <p:nvSpPr>
          <p:cNvPr id="1128" name="Google Shape;1128;p93">
            <a:extLst>
              <a:ext uri="{FF2B5EF4-FFF2-40B4-BE49-F238E27FC236}">
                <a16:creationId xmlns:a16="http://schemas.microsoft.com/office/drawing/2014/main" id="{AC5E1A7C-2BA0-D8BD-C411-3701FCF8E96B}"/>
              </a:ext>
            </a:extLst>
          </p:cNvPr>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dirty="0"/>
              <a:t>Secrets Management with JavaScript SDK</a:t>
            </a:r>
            <a:endParaRPr dirty="0"/>
          </a:p>
        </p:txBody>
      </p:sp>
      <p:sp>
        <p:nvSpPr>
          <p:cNvPr id="3" name="TextBox 2">
            <a:extLst>
              <a:ext uri="{FF2B5EF4-FFF2-40B4-BE49-F238E27FC236}">
                <a16:creationId xmlns:a16="http://schemas.microsoft.com/office/drawing/2014/main" id="{C3A2FC34-7542-950B-EBCC-2A396449C579}"/>
              </a:ext>
            </a:extLst>
          </p:cNvPr>
          <p:cNvSpPr txBox="1"/>
          <p:nvPr/>
        </p:nvSpPr>
        <p:spPr>
          <a:xfrm>
            <a:off x="1759801" y="3028890"/>
            <a:ext cx="8694003" cy="800219"/>
          </a:xfrm>
          <a:prstGeom prst="rect">
            <a:avLst/>
          </a:prstGeom>
          <a:noFill/>
        </p:spPr>
        <p:txBody>
          <a:bodyPr wrap="square">
            <a:spAutoFit/>
          </a:bodyPr>
          <a:lstStyle/>
          <a:p>
            <a:pPr>
              <a:lnSpc>
                <a:spcPct val="150000"/>
              </a:lnSpc>
            </a:pPr>
            <a:r>
              <a:rPr lang="en-GB" sz="1600" b="1" dirty="0" err="1">
                <a:solidFill>
                  <a:srgbClr val="CF222E"/>
                </a:solidFill>
                <a:effectLst/>
                <a:latin typeface="Courier New" panose="02070309020205020404" pitchFamily="49" charset="0"/>
                <a:cs typeface="Courier New" panose="02070309020205020404" pitchFamily="49" charset="0"/>
              </a:rPr>
              <a:t>const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a:solidFill>
                  <a:srgbClr val="0550AE"/>
                </a:solidFill>
                <a:effectLst/>
                <a:latin typeface="Courier New" panose="02070309020205020404" pitchFamily="49" charset="0"/>
                <a:cs typeface="Courier New" panose="02070309020205020404" pitchFamily="49" charset="0"/>
              </a:rPr>
              <a:t>client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a:solidFill>
                  <a:srgbClr val="CF222E"/>
                </a:solidFill>
                <a:effectLst/>
                <a:latin typeface="Courier New" panose="02070309020205020404" pitchFamily="49" charset="0"/>
                <a:cs typeface="Courier New" panose="02070309020205020404" pitchFamily="49" charset="0"/>
              </a:rPr>
              <a: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a:solidFill>
                  <a:srgbClr val="CF222E"/>
                </a:solidFill>
                <a:effectLst/>
                <a:latin typeface="Courier New" panose="02070309020205020404" pitchFamily="49" charset="0"/>
                <a:cs typeface="Courier New" panose="02070309020205020404" pitchFamily="49" charset="0"/>
              </a:rPr>
              <a:t>new</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err="1">
                <a:solidFill>
                  <a:srgbClr val="8250DF"/>
                </a:solidFill>
                <a:effectLst/>
                <a:latin typeface="Courier New" panose="02070309020205020404" pitchFamily="49" charset="0"/>
                <a:cs typeface="Courier New" panose="02070309020205020404" pitchFamily="49" charset="0"/>
              </a:rPr>
              <a:t>DaprClient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err="1">
                <a:solidFill>
                  <a:srgbClr val="1F2328"/>
                </a:solidFill>
                <a:effectLst/>
                <a:latin typeface="Courier New" panose="02070309020205020404" pitchFamily="49" charset="0"/>
                <a:cs typeface="Courier New" panose="02070309020205020404" pitchFamily="49" charset="0"/>
              </a:rPr>
              <a:t>daprHost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err="1">
                <a:solidFill>
                  <a:srgbClr val="1F2328"/>
                </a:solidFill>
                <a:effectLst/>
                <a:latin typeface="Courier New" panose="02070309020205020404" pitchFamily="49" charset="0"/>
                <a:cs typeface="Courier New" panose="02070309020205020404" pitchFamily="49" charset="0"/>
              </a:rPr>
              <a:t>daprPort</a:t>
            </a:r>
            <a:r>
              <a:rPr lang="en-GB" sz="1600" b="1" dirty="0">
                <a:solidFill>
                  <a:srgbClr val="1F2328"/>
                </a:solidFill>
                <a:effectLst/>
                <a:latin typeface="Courier New" panose="02070309020205020404" pitchFamily="49" charset="0"/>
                <a:cs typeface="Courier New" panose="02070309020205020404" pitchFamily="49" charset="0"/>
              </a:rPr>
              <a:t> });</a:t>
            </a:r>
            <a:endParaRPr lang="en-GB" sz="1600" b="1" dirty="0">
              <a:solidFill>
                <a:srgbClr val="CF222E"/>
              </a:solidFill>
              <a:effectLst/>
              <a:latin typeface="Courier New" panose="02070309020205020404" pitchFamily="49" charset="0"/>
              <a:cs typeface="Courier New" panose="02070309020205020404" pitchFamily="49" charset="0"/>
            </a:endParaRPr>
          </a:p>
          <a:p>
            <a:pPr>
              <a:lnSpc>
                <a:spcPct val="150000"/>
              </a:lnSpc>
            </a:pPr>
            <a:r>
              <a:rPr lang="en-GB" sz="1600" b="1" dirty="0" err="1">
                <a:solidFill>
                  <a:srgbClr val="CF222E"/>
                </a:solidFill>
                <a:effectLst/>
                <a:latin typeface="Courier New" panose="02070309020205020404" pitchFamily="49" charset="0"/>
                <a:cs typeface="Courier New" panose="02070309020205020404" pitchFamily="49" charset="0"/>
              </a:rPr>
              <a:t>const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a:solidFill>
                  <a:srgbClr val="0550AE"/>
                </a:solidFill>
                <a:effectLst/>
                <a:latin typeface="Courier New" panose="02070309020205020404" pitchFamily="49" charset="0"/>
                <a:cs typeface="Courier New" panose="02070309020205020404" pitchFamily="49" charset="0"/>
              </a:rPr>
              <a:t>secret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a:solidFill>
                  <a:srgbClr val="CF222E"/>
                </a:solidFill>
                <a:effectLst/>
                <a:latin typeface="Courier New" panose="02070309020205020404" pitchFamily="49" charset="0"/>
                <a:cs typeface="Courier New" panose="02070309020205020404" pitchFamily="49" charset="0"/>
              </a:rPr>
              <a: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a:solidFill>
                  <a:srgbClr val="CF222E"/>
                </a:solidFill>
                <a:effectLst/>
                <a:latin typeface="Courier New" panose="02070309020205020404" pitchFamily="49" charset="0"/>
                <a:cs typeface="Courier New" panose="02070309020205020404" pitchFamily="49" charset="0"/>
              </a:rPr>
              <a:t>await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err="1">
                <a:solidFill>
                  <a:srgbClr val="0550AE"/>
                </a:solidFill>
                <a:effectLst/>
                <a:latin typeface="Courier New" panose="02070309020205020404" pitchFamily="49" charset="0"/>
                <a:cs typeface="Courier New" panose="02070309020205020404" pitchFamily="49" charset="0"/>
              </a:rPr>
              <a:t>client</a:t>
            </a:r>
            <a:r>
              <a:rPr lang="en-GB" sz="1600" b="1" dirty="0" err="1">
                <a:solidFill>
                  <a:srgbClr val="1F2328"/>
                </a:solidFill>
                <a:effectLst/>
                <a:latin typeface="Courier New" panose="02070309020205020404" pitchFamily="49" charset="0"/>
                <a:cs typeface="Courier New" panose="02070309020205020404" pitchFamily="49" charset="0"/>
              </a:rPr>
              <a:t>.secret.</a:t>
            </a:r>
            <a:r>
              <a:rPr lang="en-GB" sz="1600" b="1" dirty="0" err="1">
                <a:solidFill>
                  <a:srgbClr val="8250DF"/>
                </a:solidFill>
                <a:effectLst/>
                <a:latin typeface="Courier New" panose="02070309020205020404" pitchFamily="49" charset="0"/>
                <a:cs typeface="Courier New" panose="02070309020205020404" pitchFamily="49" charset="0"/>
              </a:rPr>
              <a:t>get</a:t>
            </a:r>
            <a:r>
              <a:rPr lang="en-GB" sz="1600" b="1" dirty="0">
                <a:solidFill>
                  <a:srgbClr val="1F2328"/>
                </a:solidFill>
                <a:effectLst/>
                <a:latin typeface="Courier New" panose="02070309020205020404" pitchFamily="49" charset="0"/>
                <a:cs typeface="Courier New" panose="02070309020205020404" pitchFamily="49" charset="0"/>
              </a:rPr>
              <a:t>(</a:t>
            </a:r>
            <a:r>
              <a:rPr lang="en-GB" sz="1600" b="1" dirty="0">
                <a:solidFill>
                  <a:srgbClr val="0550AE"/>
                </a:solidFill>
                <a:effectLst/>
                <a:latin typeface="Courier New" panose="02070309020205020404" pitchFamily="49" charset="0"/>
                <a:cs typeface="Courier New" panose="02070309020205020404" pitchFamily="49" charset="0"/>
              </a:rPr>
              <a:t>“</a:t>
            </a:r>
            <a:r>
              <a:rPr lang="en-GB" sz="1600" b="1" dirty="0" err="1">
                <a:solidFill>
                  <a:srgbClr val="0550AE"/>
                </a:solidFill>
                <a:effectLst/>
                <a:latin typeface="Courier New" panose="02070309020205020404" pitchFamily="49" charset="0"/>
                <a:cs typeface="Courier New" panose="02070309020205020404" pitchFamily="49" charset="0"/>
              </a:rPr>
              <a:t>mysecretstore</a:t>
            </a:r>
            <a:r>
              <a:rPr lang="en-GB" sz="1600" b="1" dirty="0">
                <a:solidFill>
                  <a:srgbClr val="0550AE"/>
                </a:solidFill>
                <a:effectLst/>
                <a:latin typeface="Courier New" panose="02070309020205020404" pitchFamily="49" charset="0"/>
                <a:cs typeface="Courier New" panose="02070309020205020404" pitchFamily="49" charset="0"/>
              </a:rPr>
              <a: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a:solidFill>
                  <a:srgbClr val="0550AE"/>
                </a:solidFill>
                <a:effectLst/>
                <a:latin typeface="Courier New" panose="02070309020205020404" pitchFamily="49" charset="0"/>
                <a:cs typeface="Courier New" panose="02070309020205020404" pitchFamily="49" charset="0"/>
              </a:rPr>
              <a:t>“</a:t>
            </a:r>
            <a:r>
              <a:rPr lang="en-GB" sz="1600" b="1" dirty="0" err="1">
                <a:solidFill>
                  <a:srgbClr val="0550AE"/>
                </a:solidFill>
                <a:effectLst/>
                <a:latin typeface="Courier New" panose="02070309020205020404" pitchFamily="49" charset="0"/>
                <a:cs typeface="Courier New" panose="02070309020205020404" pitchFamily="49" charset="0"/>
              </a:rPr>
              <a:t>mysecret</a:t>
            </a:r>
            <a:r>
              <a:rPr lang="en-GB" sz="1600" b="1" dirty="0">
                <a:solidFill>
                  <a:srgbClr val="0550AE"/>
                </a:solidFill>
                <a:effectLst/>
                <a:latin typeface="Courier New" panose="02070309020205020404" pitchFamily="49" charset="0"/>
                <a:cs typeface="Courier New" panose="02070309020205020404" pitchFamily="49" charset="0"/>
              </a:rPr>
              <a:t>”</a:t>
            </a:r>
            <a:r>
              <a:rPr lang="en-GB" sz="1600" b="1" dirty="0">
                <a:solidFill>
                  <a:srgbClr val="1F2328"/>
                </a:solidFill>
                <a:effectLst/>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9829764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94"/>
          <p:cNvSpPr txBox="1">
            <a:spLocks noGrp="1"/>
          </p:cNvSpPr>
          <p:nvPr>
            <p:ph type="title"/>
          </p:nvPr>
        </p:nvSpPr>
        <p:spPr>
          <a:xfrm>
            <a:off x="185950" y="3600000"/>
            <a:ext cx="11820099" cy="92458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Secrets Management Demo</a:t>
            </a:r>
            <a:endParaRPr/>
          </a:p>
        </p:txBody>
      </p:sp>
      <p:sp>
        <p:nvSpPr>
          <p:cNvPr id="1151" name="Google Shape;1151;p94">
            <a:hlinkClick r:id="rId3"/>
          </p:cNvPr>
          <p:cNvSpPr txBox="1"/>
          <p:nvPr/>
        </p:nvSpPr>
        <p:spPr>
          <a:xfrm>
            <a:off x="1419661" y="5995452"/>
            <a:ext cx="9352675"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Space Grotesk"/>
                <a:ea typeface="Space Grotesk"/>
                <a:cs typeface="Space Grotesk"/>
                <a:sym typeface="Space Grotesk"/>
              </a:rPr>
              <a:t>https://docs.dapr.io/getting-started/quickstarts/secrets-quickstart/</a:t>
            </a:r>
            <a:endParaRPr sz="1800" b="0" i="0" u="none" strike="noStrike" cap="none">
              <a:solidFill>
                <a:schemeClr val="dk1"/>
              </a:solidFill>
              <a:latin typeface="Space Grotesk"/>
              <a:ea typeface="Space Grotesk"/>
              <a:cs typeface="Space Grotesk"/>
              <a:sym typeface="Space Grotesk"/>
            </a:endParaRPr>
          </a:p>
        </p:txBody>
      </p:sp>
      <p:pic>
        <p:nvPicPr>
          <p:cNvPr id="2" name="Google Shape;1120;p92">
            <a:extLst>
              <a:ext uri="{FF2B5EF4-FFF2-40B4-BE49-F238E27FC236}">
                <a16:creationId xmlns:a16="http://schemas.microsoft.com/office/drawing/2014/main" id="{676D754A-64C3-F44D-3484-1843A47707E6}"/>
              </a:ext>
            </a:extLst>
          </p:cNvPr>
          <p:cNvPicPr preferRelativeResize="0"/>
          <p:nvPr/>
        </p:nvPicPr>
        <p:blipFill rotWithShape="1">
          <a:blip r:embed="rId4">
            <a:alphaModFix/>
          </a:blip>
          <a:srcRect/>
          <a:stretch/>
        </p:blipFill>
        <p:spPr>
          <a:xfrm>
            <a:off x="5195998" y="1440000"/>
            <a:ext cx="1800000" cy="18000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pic>
        <p:nvPicPr>
          <p:cNvPr id="1156" name="Google Shape;1156;p95"/>
          <p:cNvPicPr preferRelativeResize="0"/>
          <p:nvPr/>
        </p:nvPicPr>
        <p:blipFill rotWithShape="1">
          <a:blip r:embed="rId3">
            <a:alphaModFix/>
          </a:blip>
          <a:srcRect/>
          <a:stretch/>
        </p:blipFill>
        <p:spPr>
          <a:xfrm>
            <a:off x="5195998" y="1440000"/>
            <a:ext cx="1800000" cy="1800000"/>
          </a:xfrm>
          <a:prstGeom prst="rect">
            <a:avLst/>
          </a:prstGeom>
          <a:noFill/>
          <a:ln>
            <a:noFill/>
          </a:ln>
        </p:spPr>
      </p:pic>
      <p:sp>
        <p:nvSpPr>
          <p:cNvPr id="1157" name="Google Shape;1157;p95"/>
          <p:cNvSpPr txBox="1">
            <a:spLocks noGrp="1"/>
          </p:cNvSpPr>
          <p:nvPr>
            <p:ph type="title"/>
          </p:nvPr>
        </p:nvSpPr>
        <p:spPr>
          <a:xfrm>
            <a:off x="185950" y="3600000"/>
            <a:ext cx="11820099" cy="92458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External Configuration API</a:t>
            </a:r>
            <a:endParaRPr/>
          </a:p>
        </p:txBody>
      </p:sp>
      <p:sp>
        <p:nvSpPr>
          <p:cNvPr id="1158" name="Google Shape;1158;p95">
            <a:hlinkClick r:id="rId4"/>
          </p:cNvPr>
          <p:cNvSpPr txBox="1"/>
          <p:nvPr/>
        </p:nvSpPr>
        <p:spPr>
          <a:xfrm>
            <a:off x="1419661" y="5995452"/>
            <a:ext cx="9352675"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Space Grotesk"/>
                <a:ea typeface="Space Grotesk"/>
                <a:cs typeface="Space Grotesk"/>
                <a:sym typeface="Space Grotesk"/>
              </a:rPr>
              <a:t>https://docs.dapr.io/developing-applications/building-blocks/configuration/</a:t>
            </a:r>
            <a:endParaRPr sz="1800" b="0" i="0" u="none" strike="noStrike" cap="none">
              <a:solidFill>
                <a:schemeClr val="lt1"/>
              </a:solidFill>
              <a:latin typeface="Space Grotesk"/>
              <a:ea typeface="Space Grotesk"/>
              <a:cs typeface="Space Grotesk"/>
              <a:sym typeface="Space Grotesk"/>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8949A-0E49-B4F5-7D2D-708C498B0C84}"/>
            </a:ext>
          </a:extLst>
        </p:cNvPr>
        <p:cNvGrpSpPr/>
        <p:nvPr/>
      </p:nvGrpSpPr>
      <p:grpSpPr>
        <a:xfrm>
          <a:off x="0" y="0"/>
          <a:ext cx="0" cy="0"/>
          <a:chOff x="0" y="0"/>
          <a:chExt cx="0" cy="0"/>
        </a:xfrm>
      </p:grpSpPr>
      <p:pic>
        <p:nvPicPr>
          <p:cNvPr id="3" name="Google Shape;1163;p96">
            <a:extLst>
              <a:ext uri="{FF2B5EF4-FFF2-40B4-BE49-F238E27FC236}">
                <a16:creationId xmlns:a16="http://schemas.microsoft.com/office/drawing/2014/main" id="{7249BA52-0E8F-642A-4A4A-82842B7571AB}"/>
              </a:ext>
            </a:extLst>
          </p:cNvPr>
          <p:cNvPicPr preferRelativeResize="0"/>
          <p:nvPr/>
        </p:nvPicPr>
        <p:blipFill rotWithShape="1">
          <a:blip r:embed="rId2">
            <a:alphaModFix/>
          </a:blip>
          <a:srcRect/>
          <a:stretch/>
        </p:blipFill>
        <p:spPr>
          <a:xfrm>
            <a:off x="2214490" y="2062373"/>
            <a:ext cx="1080000" cy="1080000"/>
          </a:xfrm>
          <a:prstGeom prst="rect">
            <a:avLst/>
          </a:prstGeom>
          <a:noFill/>
          <a:ln>
            <a:noFill/>
          </a:ln>
        </p:spPr>
      </p:pic>
      <p:sp>
        <p:nvSpPr>
          <p:cNvPr id="8" name="Title 7">
            <a:extLst>
              <a:ext uri="{FF2B5EF4-FFF2-40B4-BE49-F238E27FC236}">
                <a16:creationId xmlns:a16="http://schemas.microsoft.com/office/drawing/2014/main" id="{23A12568-503D-DB83-1C23-00337C4C1717}"/>
              </a:ext>
            </a:extLst>
          </p:cNvPr>
          <p:cNvSpPr>
            <a:spLocks noGrp="1"/>
          </p:cNvSpPr>
          <p:nvPr>
            <p:ph type="title"/>
          </p:nvPr>
        </p:nvSpPr>
        <p:spPr>
          <a:xfrm>
            <a:off x="196754" y="214127"/>
            <a:ext cx="11820099" cy="924588"/>
          </a:xfrm>
        </p:spPr>
        <p:txBody>
          <a:bodyPr/>
          <a:lstStyle/>
          <a:p>
            <a:r>
              <a:rPr lang="en-US" dirty="0"/>
              <a:t>External configuration</a:t>
            </a:r>
            <a:endParaRPr lang="en-NL" dirty="0"/>
          </a:p>
        </p:txBody>
      </p:sp>
      <p:sp>
        <p:nvSpPr>
          <p:cNvPr id="9" name="TextBox 8">
            <a:extLst>
              <a:ext uri="{FF2B5EF4-FFF2-40B4-BE49-F238E27FC236}">
                <a16:creationId xmlns:a16="http://schemas.microsoft.com/office/drawing/2014/main" id="{E3631FF1-739A-D2E9-1A9E-EB47DEA6E3D8}"/>
              </a:ext>
            </a:extLst>
          </p:cNvPr>
          <p:cNvSpPr txBox="1"/>
          <p:nvPr/>
        </p:nvSpPr>
        <p:spPr>
          <a:xfrm>
            <a:off x="5578092" y="3429000"/>
            <a:ext cx="6518114" cy="1298369"/>
          </a:xfrm>
          <a:prstGeom prst="rect">
            <a:avLst/>
          </a:prstGeom>
          <a:noFill/>
        </p:spPr>
        <p:txBody>
          <a:bodyPr wrap="square" rtlCol="0">
            <a:spAutoFit/>
          </a:bodyPr>
          <a:lstStyle/>
          <a:p>
            <a:pPr>
              <a:lnSpc>
                <a:spcPct val="150000"/>
              </a:lnSpc>
            </a:pPr>
            <a:r>
              <a:rPr lang="en-US" sz="1800" dirty="0">
                <a:latin typeface="Space Grotesk" pitchFamily="2" charset="0"/>
                <a:cs typeface="Space Grotesk" pitchFamily="2" charset="0"/>
              </a:rPr>
              <a:t>- Integrates with many configuration stores</a:t>
            </a:r>
          </a:p>
          <a:p>
            <a:pPr>
              <a:lnSpc>
                <a:spcPct val="150000"/>
              </a:lnSpc>
            </a:pPr>
            <a:r>
              <a:rPr lang="en-US" sz="1800" dirty="0">
                <a:latin typeface="Space Grotesk" pitchFamily="2" charset="0"/>
                <a:cs typeface="Space Grotesk" pitchFamily="2" charset="0"/>
              </a:rPr>
              <a:t>- Subscribe to configuration changes</a:t>
            </a:r>
          </a:p>
          <a:p>
            <a:pPr>
              <a:lnSpc>
                <a:spcPct val="150000"/>
              </a:lnSpc>
            </a:pPr>
            <a:r>
              <a:rPr lang="en-US" sz="1800" dirty="0">
                <a:latin typeface="Space Grotesk" pitchFamily="2" charset="0"/>
                <a:cs typeface="Space Grotesk" pitchFamily="2" charset="0"/>
              </a:rPr>
              <a:t>- Use scopes to limit access</a:t>
            </a:r>
          </a:p>
        </p:txBody>
      </p:sp>
      <p:sp>
        <p:nvSpPr>
          <p:cNvPr id="10" name="TextBox 9">
            <a:extLst>
              <a:ext uri="{FF2B5EF4-FFF2-40B4-BE49-F238E27FC236}">
                <a16:creationId xmlns:a16="http://schemas.microsoft.com/office/drawing/2014/main" id="{2AC5C5A8-76B5-B5E8-2B87-CF6CA61951D3}"/>
              </a:ext>
            </a:extLst>
          </p:cNvPr>
          <p:cNvSpPr txBox="1"/>
          <p:nvPr/>
        </p:nvSpPr>
        <p:spPr>
          <a:xfrm>
            <a:off x="422770" y="3434244"/>
            <a:ext cx="4663440" cy="1432315"/>
          </a:xfrm>
          <a:prstGeom prst="rect">
            <a:avLst/>
          </a:prstGeom>
          <a:noFill/>
        </p:spPr>
        <p:txBody>
          <a:bodyPr wrap="square" rtlCol="0">
            <a:spAutoFit/>
          </a:bodyPr>
          <a:lstStyle/>
          <a:p>
            <a:pPr algn="ctr">
              <a:lnSpc>
                <a:spcPct val="150000"/>
              </a:lnSpc>
            </a:pPr>
            <a:r>
              <a:rPr lang="en-US" sz="2000" b="1" dirty="0">
                <a:solidFill>
                  <a:schemeClr val="accent2"/>
                </a:solidFill>
                <a:latin typeface="Space Grotesk" pitchFamily="2" charset="0"/>
                <a:cs typeface="Space Grotesk" pitchFamily="2" charset="0"/>
              </a:rPr>
              <a:t>The external configuration API enables read access to configuration data.</a:t>
            </a:r>
            <a:endParaRPr lang="en-NL" sz="2000" b="1" dirty="0">
              <a:solidFill>
                <a:schemeClr val="accent2"/>
              </a:solidFill>
              <a:latin typeface="Space Grotesk" pitchFamily="2" charset="0"/>
              <a:cs typeface="Space Grotesk" pitchFamily="2" charset="0"/>
            </a:endParaRPr>
          </a:p>
        </p:txBody>
      </p:sp>
    </p:spTree>
    <p:extLst>
      <p:ext uri="{BB962C8B-B14F-4D97-AF65-F5344CB8AC3E}">
        <p14:creationId xmlns:p14="http://schemas.microsoft.com/office/powerpoint/2010/main" val="32586384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pic>
        <p:nvPicPr>
          <p:cNvPr id="1163" name="Google Shape;1163;p96"/>
          <p:cNvPicPr preferRelativeResize="0"/>
          <p:nvPr/>
        </p:nvPicPr>
        <p:blipFill rotWithShape="1">
          <a:blip r:embed="rId3">
            <a:alphaModFix/>
          </a:blip>
          <a:srcRect/>
          <a:stretch/>
        </p:blipFill>
        <p:spPr>
          <a:xfrm>
            <a:off x="10868615" y="133240"/>
            <a:ext cx="1080000" cy="1080000"/>
          </a:xfrm>
          <a:prstGeom prst="rect">
            <a:avLst/>
          </a:prstGeom>
          <a:noFill/>
          <a:ln>
            <a:noFill/>
          </a:ln>
        </p:spPr>
      </p:pic>
      <p:sp>
        <p:nvSpPr>
          <p:cNvPr id="1164" name="Google Shape;1164;p96"/>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a:t>External Configuration</a:t>
            </a:r>
            <a:endParaRPr/>
          </a:p>
        </p:txBody>
      </p:sp>
      <p:sp>
        <p:nvSpPr>
          <p:cNvPr id="1165" name="Google Shape;1165;p96"/>
          <p:cNvSpPr txBox="1"/>
          <p:nvPr/>
        </p:nvSpPr>
        <p:spPr>
          <a:xfrm>
            <a:off x="309274" y="5114927"/>
            <a:ext cx="759087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78D4"/>
              </a:buClr>
              <a:buSzPts val="1800"/>
              <a:buFont typeface="Arial"/>
              <a:buNone/>
            </a:pPr>
            <a:r>
              <a:rPr lang="en-US" sz="1600" b="1" i="0" u="none" strike="noStrike" cap="none" dirty="0">
                <a:solidFill>
                  <a:schemeClr val="accent2"/>
                </a:solidFill>
                <a:latin typeface="Space Grotesk" pitchFamily="2" charset="0"/>
                <a:cs typeface="Space Grotesk" pitchFamily="2" charset="0"/>
                <a:sym typeface="Arial"/>
              </a:rPr>
              <a:t>GET </a:t>
            </a:r>
            <a:r>
              <a:rPr lang="en-US" sz="1600" b="0" i="0" u="none" strike="noStrike" cap="none" dirty="0">
                <a:solidFill>
                  <a:schemeClr val="dk1"/>
                </a:solidFill>
                <a:latin typeface="Space Grotesk" pitchFamily="2" charset="0"/>
                <a:cs typeface="Space Grotesk" pitchFamily="2" charset="0"/>
                <a:sym typeface="Arial"/>
              </a:rPr>
              <a:t>http://localhost:3500/v1.0/</a:t>
            </a:r>
            <a:r>
              <a:rPr lang="en-US" sz="1600" b="1" i="0" u="none" strike="noStrike" cap="none" dirty="0">
                <a:solidFill>
                  <a:schemeClr val="accent6"/>
                </a:solidFill>
                <a:latin typeface="Space Grotesk" pitchFamily="2" charset="0"/>
                <a:cs typeface="Space Grotesk" pitchFamily="2" charset="0"/>
                <a:sym typeface="Arial"/>
              </a:rPr>
              <a:t>configuration</a:t>
            </a:r>
            <a:r>
              <a:rPr lang="en-US" sz="1600" b="0" i="0" u="none" strike="noStrike" cap="none" dirty="0">
                <a:solidFill>
                  <a:schemeClr val="dk1"/>
                </a:solidFill>
                <a:latin typeface="Space Grotesk" pitchFamily="2" charset="0"/>
                <a:cs typeface="Space Grotesk" pitchFamily="2" charset="0"/>
                <a:sym typeface="Arial"/>
              </a:rPr>
              <a:t>/</a:t>
            </a:r>
            <a:r>
              <a:rPr lang="en-US" sz="1600" b="0" i="0" u="none" strike="noStrike" cap="none" dirty="0">
                <a:solidFill>
                  <a:schemeClr val="accent1"/>
                </a:solidFill>
                <a:latin typeface="Space Grotesk" pitchFamily="2" charset="0"/>
                <a:cs typeface="Space Grotesk" pitchFamily="2" charset="0"/>
                <a:sym typeface="Arial"/>
              </a:rPr>
              <a:t>myconfig?</a:t>
            </a:r>
            <a:r>
              <a:rPr lang="en-US" sz="1600" b="0" i="0" u="none" strike="noStrike" cap="none" dirty="0">
                <a:solidFill>
                  <a:schemeClr val="accent3"/>
                </a:solidFill>
                <a:latin typeface="Space Grotesk" pitchFamily="2" charset="0"/>
                <a:cs typeface="Space Grotesk" pitchFamily="2" charset="0"/>
                <a:sym typeface="Arial"/>
              </a:rPr>
              <a:t>key=config1</a:t>
            </a:r>
            <a:endParaRPr sz="1600" b="0" i="0" u="none" strike="noStrike" cap="none" dirty="0">
              <a:solidFill>
                <a:schemeClr val="accent3"/>
              </a:solidFill>
              <a:latin typeface="Space Grotesk" pitchFamily="2" charset="0"/>
              <a:cs typeface="Space Grotesk" pitchFamily="2" charset="0"/>
              <a:sym typeface="Arial"/>
            </a:endParaRPr>
          </a:p>
        </p:txBody>
      </p:sp>
      <p:sp>
        <p:nvSpPr>
          <p:cNvPr id="1166" name="Google Shape;1166;p96"/>
          <p:cNvSpPr txBox="1"/>
          <p:nvPr/>
        </p:nvSpPr>
        <p:spPr>
          <a:xfrm>
            <a:off x="7968315" y="4636454"/>
            <a:ext cx="3774670" cy="18158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chemeClr val="dk1"/>
                </a:solidFill>
                <a:latin typeface="Space Grotesk" pitchFamily="2" charset="0"/>
                <a:cs typeface="Space Grotesk" pitchFamily="2" charset="0"/>
                <a:sym typeface="Arial"/>
              </a:rPr>
              <a:t>RESPONSE</a:t>
            </a:r>
            <a:endParaRPr dirty="0">
              <a:latin typeface="Space Grotesk" pitchFamily="2" charset="0"/>
              <a:cs typeface="Space Grotesk" pitchFamily="2" charset="0"/>
            </a:endParaRPr>
          </a:p>
          <a:p>
            <a:pPr marL="0" marR="0" lvl="0" indent="0" algn="l" rtl="0">
              <a:lnSpc>
                <a:spcPct val="100000"/>
              </a:lnSpc>
              <a:spcBef>
                <a:spcPts val="0"/>
              </a:spcBef>
              <a:spcAft>
                <a:spcPts val="0"/>
              </a:spcAft>
              <a:buClr>
                <a:srgbClr val="000000"/>
              </a:buClr>
              <a:buSzPts val="1600"/>
              <a:buFont typeface="Arial"/>
              <a:buNone/>
            </a:pPr>
            <a:br>
              <a:rPr lang="en-US" sz="1600" b="0" i="0" u="none" strike="noStrike" cap="none" dirty="0">
                <a:solidFill>
                  <a:schemeClr val="dk1"/>
                </a:solidFill>
                <a:latin typeface="Space Grotesk" pitchFamily="2" charset="0"/>
                <a:cs typeface="Space Grotesk" pitchFamily="2" charset="0"/>
                <a:sym typeface="Arial"/>
              </a:rPr>
            </a:br>
            <a:r>
              <a:rPr lang="en-US" sz="1600" b="0" i="0" u="none" strike="noStrike" cap="none" dirty="0">
                <a:solidFill>
                  <a:schemeClr val="dk1"/>
                </a:solidFill>
                <a:latin typeface="Space Grotesk" pitchFamily="2" charset="0"/>
                <a:cs typeface="Space Grotesk" pitchFamily="2" charset="0"/>
                <a:sym typeface="Arial"/>
              </a:rPr>
              <a:t>{</a:t>
            </a:r>
            <a:endParaRPr sz="1600" b="0" i="0" u="none" strike="noStrike" cap="none" dirty="0">
              <a:solidFill>
                <a:schemeClr val="dk1"/>
              </a:solidFill>
              <a:latin typeface="Space Grotesk" pitchFamily="2" charset="0"/>
              <a:cs typeface="Space Grotesk" pitchFamily="2" charset="0"/>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chemeClr val="dk1"/>
                </a:solidFill>
                <a:latin typeface="Space Grotesk" pitchFamily="2" charset="0"/>
                <a:cs typeface="Space Grotesk" pitchFamily="2" charset="0"/>
                <a:sym typeface="Arial"/>
              </a:rPr>
              <a:t>   “</a:t>
            </a:r>
            <a:r>
              <a:rPr lang="en-US" sz="1600" b="0" i="0" u="none" strike="noStrike" cap="none" dirty="0">
                <a:solidFill>
                  <a:schemeClr val="accent3"/>
                </a:solidFill>
                <a:latin typeface="Space Grotesk" pitchFamily="2" charset="0"/>
                <a:cs typeface="Space Grotesk" pitchFamily="2" charset="0"/>
                <a:sym typeface="Arial"/>
              </a:rPr>
              <a:t>config1</a:t>
            </a:r>
            <a:r>
              <a:rPr lang="en-US" sz="1600" b="0" i="0" u="none" strike="noStrike" cap="none" dirty="0">
                <a:solidFill>
                  <a:schemeClr val="dk1"/>
                </a:solidFill>
                <a:latin typeface="Space Grotesk" pitchFamily="2" charset="0"/>
                <a:cs typeface="Space Grotesk" pitchFamily="2" charset="0"/>
                <a:sym typeface="Arial"/>
              </a:rPr>
              <a:t>”: {</a:t>
            </a:r>
            <a:br>
              <a:rPr lang="en-US" sz="1600" b="0" i="0" u="none" strike="noStrike" cap="none" dirty="0">
                <a:solidFill>
                  <a:schemeClr val="dk1"/>
                </a:solidFill>
                <a:latin typeface="Space Grotesk" pitchFamily="2" charset="0"/>
                <a:cs typeface="Space Grotesk" pitchFamily="2" charset="0"/>
                <a:sym typeface="Arial"/>
              </a:rPr>
            </a:br>
            <a:r>
              <a:rPr lang="en-US" sz="1600" b="0" i="0" u="none" strike="noStrike" cap="none" dirty="0">
                <a:solidFill>
                  <a:schemeClr val="dk1"/>
                </a:solidFill>
                <a:latin typeface="Space Grotesk" pitchFamily="2" charset="0"/>
                <a:cs typeface="Space Grotesk" pitchFamily="2" charset="0"/>
                <a:sym typeface="Arial"/>
              </a:rPr>
              <a:t>       “value” : “</a:t>
            </a:r>
            <a:r>
              <a:rPr lang="en-US" sz="1600" b="0" i="0" u="none" strike="noStrike" cap="none" dirty="0" err="1">
                <a:solidFill>
                  <a:schemeClr val="accent2"/>
                </a:solidFill>
                <a:latin typeface="Space Grotesk" pitchFamily="2" charset="0"/>
                <a:cs typeface="Space Grotesk" pitchFamily="2" charset="0"/>
                <a:sym typeface="Arial"/>
              </a:rPr>
              <a:t>configvalue</a:t>
            </a:r>
            <a:r>
              <a:rPr lang="en-US" sz="1600" b="0" i="0" u="none" strike="noStrike" cap="none" dirty="0">
                <a:solidFill>
                  <a:schemeClr val="dk1"/>
                </a:solidFill>
                <a:latin typeface="Space Grotesk" pitchFamily="2" charset="0"/>
                <a:cs typeface="Space Grotesk" pitchFamily="2" charset="0"/>
                <a:sym typeface="Arial"/>
              </a:rPr>
              <a:t>”</a:t>
            </a:r>
            <a:endParaRPr dirty="0">
              <a:latin typeface="Space Grotesk" pitchFamily="2" charset="0"/>
              <a:cs typeface="Space Grotesk" pitchFamily="2" charset="0"/>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chemeClr val="dk1"/>
                </a:solidFill>
                <a:latin typeface="Space Grotesk" pitchFamily="2" charset="0"/>
                <a:cs typeface="Space Grotesk" pitchFamily="2" charset="0"/>
                <a:sym typeface="Arial"/>
              </a:rPr>
              <a:t>   }</a:t>
            </a:r>
            <a:endParaRPr sz="1600" b="0" i="0" u="none" strike="noStrike" cap="none" dirty="0">
              <a:solidFill>
                <a:schemeClr val="dk1"/>
              </a:solidFill>
              <a:latin typeface="Space Grotesk" pitchFamily="2" charset="0"/>
              <a:cs typeface="Space Grotesk" pitchFamily="2" charset="0"/>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chemeClr val="dk1"/>
                </a:solidFill>
                <a:latin typeface="Space Grotesk" pitchFamily="2" charset="0"/>
                <a:cs typeface="Space Grotesk" pitchFamily="2" charset="0"/>
                <a:sym typeface="Arial"/>
              </a:rPr>
              <a:t>}</a:t>
            </a:r>
            <a:endParaRPr sz="1600" b="0" i="0" u="none" strike="noStrike" cap="none" dirty="0">
              <a:solidFill>
                <a:schemeClr val="dk1"/>
              </a:solidFill>
              <a:latin typeface="Space Grotesk" pitchFamily="2" charset="0"/>
              <a:cs typeface="Space Grotesk" pitchFamily="2" charset="0"/>
              <a:sym typeface="Arial"/>
            </a:endParaRPr>
          </a:p>
        </p:txBody>
      </p:sp>
      <p:grpSp>
        <p:nvGrpSpPr>
          <p:cNvPr id="1167" name="Google Shape;1167;p96"/>
          <p:cNvGrpSpPr/>
          <p:nvPr/>
        </p:nvGrpSpPr>
        <p:grpSpPr>
          <a:xfrm>
            <a:off x="2981294" y="1798872"/>
            <a:ext cx="6620716" cy="2448777"/>
            <a:chOff x="2981294" y="1798872"/>
            <a:chExt cx="6620716" cy="2448777"/>
          </a:xfrm>
        </p:grpSpPr>
        <p:pic>
          <p:nvPicPr>
            <p:cNvPr id="1168" name="Google Shape;1168;p96"/>
            <p:cNvPicPr preferRelativeResize="0"/>
            <p:nvPr/>
          </p:nvPicPr>
          <p:blipFill rotWithShape="1">
            <a:blip r:embed="rId4">
              <a:alphaModFix/>
            </a:blip>
            <a:srcRect/>
            <a:stretch/>
          </p:blipFill>
          <p:spPr>
            <a:xfrm>
              <a:off x="5805919" y="2338872"/>
              <a:ext cx="1080000" cy="1080000"/>
            </a:xfrm>
            <a:prstGeom prst="rect">
              <a:avLst/>
            </a:prstGeom>
            <a:noFill/>
            <a:ln>
              <a:noFill/>
            </a:ln>
          </p:spPr>
        </p:pic>
        <p:cxnSp>
          <p:nvCxnSpPr>
            <p:cNvPr id="1169" name="Google Shape;1169;p96"/>
            <p:cNvCxnSpPr/>
            <p:nvPr/>
          </p:nvCxnSpPr>
          <p:spPr>
            <a:xfrm>
              <a:off x="5032991" y="2869224"/>
              <a:ext cx="800224" cy="0"/>
            </a:xfrm>
            <a:prstGeom prst="straightConnector1">
              <a:avLst/>
            </a:prstGeom>
            <a:noFill/>
            <a:ln w="25400" cap="flat" cmpd="sng">
              <a:solidFill>
                <a:schemeClr val="dk1"/>
              </a:solidFill>
              <a:prstDash val="solid"/>
              <a:miter lim="800000"/>
              <a:headEnd type="none" w="sm" len="sm"/>
              <a:tailEnd type="triangle" w="lg" len="lg"/>
            </a:ln>
          </p:spPr>
        </p:cxnSp>
        <p:grpSp>
          <p:nvGrpSpPr>
            <p:cNvPr id="1170" name="Google Shape;1170;p96"/>
            <p:cNvGrpSpPr/>
            <p:nvPr/>
          </p:nvGrpSpPr>
          <p:grpSpPr>
            <a:xfrm>
              <a:off x="2981294" y="1798872"/>
              <a:ext cx="2160000" cy="2160000"/>
              <a:chOff x="756951" y="1980268"/>
              <a:chExt cx="2160000" cy="2160000"/>
            </a:xfrm>
          </p:grpSpPr>
          <p:pic>
            <p:nvPicPr>
              <p:cNvPr id="1171" name="Google Shape;1171;p96"/>
              <p:cNvPicPr preferRelativeResize="0"/>
              <p:nvPr/>
            </p:nvPicPr>
            <p:blipFill rotWithShape="1">
              <a:blip r:embed="rId5">
                <a:alphaModFix/>
              </a:blip>
              <a:srcRect/>
              <a:stretch/>
            </p:blipFill>
            <p:spPr>
              <a:xfrm>
                <a:off x="756951" y="1980268"/>
                <a:ext cx="2160000" cy="2160000"/>
              </a:xfrm>
              <a:prstGeom prst="rect">
                <a:avLst/>
              </a:prstGeom>
              <a:noFill/>
              <a:ln>
                <a:noFill/>
              </a:ln>
            </p:spPr>
          </p:pic>
          <p:sp>
            <p:nvSpPr>
              <p:cNvPr id="1172" name="Google Shape;1172;p96"/>
              <p:cNvSpPr txBox="1"/>
              <p:nvPr/>
            </p:nvSpPr>
            <p:spPr>
              <a:xfrm>
                <a:off x="935140" y="2854487"/>
                <a:ext cx="1773936"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Space Grotesk"/>
                    <a:ea typeface="Space Grotesk"/>
                    <a:cs typeface="Space Grotesk"/>
                    <a:sym typeface="Space Grotesk"/>
                  </a:rPr>
                  <a:t>My App</a:t>
                </a:r>
                <a:endParaRPr sz="2400" b="1" i="0" u="none" strike="noStrike" cap="none">
                  <a:solidFill>
                    <a:schemeClr val="lt1"/>
                  </a:solidFill>
                  <a:latin typeface="Space Grotesk"/>
                  <a:ea typeface="Space Grotesk"/>
                  <a:cs typeface="Space Grotesk"/>
                  <a:sym typeface="Space Grotesk"/>
                </a:endParaRPr>
              </a:p>
            </p:txBody>
          </p:sp>
        </p:grpSp>
        <p:cxnSp>
          <p:nvCxnSpPr>
            <p:cNvPr id="1173" name="Google Shape;1173;p96"/>
            <p:cNvCxnSpPr/>
            <p:nvPr/>
          </p:nvCxnSpPr>
          <p:spPr>
            <a:xfrm>
              <a:off x="6885919" y="2869224"/>
              <a:ext cx="800224" cy="0"/>
            </a:xfrm>
            <a:prstGeom prst="straightConnector1">
              <a:avLst/>
            </a:prstGeom>
            <a:noFill/>
            <a:ln w="25400" cap="flat" cmpd="sng">
              <a:solidFill>
                <a:schemeClr val="dk1"/>
              </a:solidFill>
              <a:prstDash val="solid"/>
              <a:miter lim="800000"/>
              <a:headEnd type="none" w="sm" len="sm"/>
              <a:tailEnd type="triangle" w="lg" len="lg"/>
            </a:ln>
          </p:spPr>
        </p:cxnSp>
        <p:pic>
          <p:nvPicPr>
            <p:cNvPr id="1174" name="Google Shape;1174;p96"/>
            <p:cNvPicPr preferRelativeResize="0"/>
            <p:nvPr/>
          </p:nvPicPr>
          <p:blipFill rotWithShape="1">
            <a:blip r:embed="rId6">
              <a:alphaModFix/>
            </a:blip>
            <a:srcRect/>
            <a:stretch/>
          </p:blipFill>
          <p:spPr>
            <a:xfrm>
              <a:off x="7543117" y="3705575"/>
              <a:ext cx="455177" cy="542074"/>
            </a:xfrm>
            <a:prstGeom prst="rect">
              <a:avLst/>
            </a:prstGeom>
            <a:noFill/>
            <a:ln>
              <a:noFill/>
            </a:ln>
          </p:spPr>
        </p:pic>
        <p:pic>
          <p:nvPicPr>
            <p:cNvPr id="1175" name="Google Shape;1175;p96"/>
            <p:cNvPicPr preferRelativeResize="0"/>
            <p:nvPr/>
          </p:nvPicPr>
          <p:blipFill rotWithShape="1">
            <a:blip r:embed="rId7">
              <a:alphaModFix/>
            </a:blip>
            <a:srcRect/>
            <a:stretch/>
          </p:blipFill>
          <p:spPr>
            <a:xfrm>
              <a:off x="9146833" y="3626953"/>
              <a:ext cx="455177" cy="620696"/>
            </a:xfrm>
            <a:prstGeom prst="rect">
              <a:avLst/>
            </a:prstGeom>
            <a:noFill/>
            <a:ln>
              <a:noFill/>
            </a:ln>
          </p:spPr>
        </p:pic>
        <p:pic>
          <p:nvPicPr>
            <p:cNvPr id="1176" name="Google Shape;1176;p96"/>
            <p:cNvPicPr preferRelativeResize="0"/>
            <p:nvPr/>
          </p:nvPicPr>
          <p:blipFill rotWithShape="1">
            <a:blip r:embed="rId8">
              <a:alphaModFix/>
            </a:blip>
            <a:srcRect/>
            <a:stretch/>
          </p:blipFill>
          <p:spPr>
            <a:xfrm>
              <a:off x="8084284" y="3639368"/>
              <a:ext cx="976560" cy="608281"/>
            </a:xfrm>
            <a:prstGeom prst="rect">
              <a:avLst/>
            </a:prstGeom>
            <a:noFill/>
            <a:ln>
              <a:noFill/>
            </a:ln>
          </p:spPr>
        </p:pic>
        <p:pic>
          <p:nvPicPr>
            <p:cNvPr id="1177" name="Google Shape;1177;p96"/>
            <p:cNvPicPr preferRelativeResize="0"/>
            <p:nvPr/>
          </p:nvPicPr>
          <p:blipFill rotWithShape="1">
            <a:blip r:embed="rId9">
              <a:alphaModFix/>
            </a:blip>
            <a:srcRect/>
            <a:stretch/>
          </p:blipFill>
          <p:spPr>
            <a:xfrm>
              <a:off x="7770706" y="2079601"/>
              <a:ext cx="1440000" cy="1440000"/>
            </a:xfrm>
            <a:prstGeom prst="rect">
              <a:avLst/>
            </a:prstGeom>
            <a:noFill/>
            <a:ln>
              <a:noFill/>
            </a:ln>
          </p:spPr>
        </p:pic>
        <p:sp>
          <p:nvSpPr>
            <p:cNvPr id="1178" name="Google Shape;1178;p96"/>
            <p:cNvSpPr txBox="1"/>
            <p:nvPr/>
          </p:nvSpPr>
          <p:spPr>
            <a:xfrm>
              <a:off x="7770706" y="2637226"/>
              <a:ext cx="1440000" cy="73862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400" b="1" i="0" u="none" strike="noStrike" cap="none">
                  <a:solidFill>
                    <a:schemeClr val="dk1"/>
                  </a:solidFill>
                  <a:latin typeface="Space Grotesk"/>
                  <a:ea typeface="Space Grotesk"/>
                  <a:cs typeface="Space Grotesk"/>
                  <a:sym typeface="Space Grotesk"/>
                </a:rPr>
                <a:t>External configurationstore</a:t>
              </a:r>
              <a:endParaRPr sz="1400" b="1" i="0" u="none" strike="noStrike" cap="none">
                <a:solidFill>
                  <a:schemeClr val="dk1"/>
                </a:solidFill>
                <a:latin typeface="Space Grotesk"/>
                <a:ea typeface="Space Grotesk"/>
                <a:cs typeface="Space Grotesk"/>
                <a:sym typeface="Space Grotesk"/>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a:extLst>
            <a:ext uri="{FF2B5EF4-FFF2-40B4-BE49-F238E27FC236}">
              <a16:creationId xmlns:a16="http://schemas.microsoft.com/office/drawing/2014/main" id="{6DF9F17A-4670-FCDA-DFAD-5AD2E363C194}"/>
            </a:ext>
          </a:extLst>
        </p:cNvPr>
        <p:cNvGrpSpPr/>
        <p:nvPr/>
      </p:nvGrpSpPr>
      <p:grpSpPr>
        <a:xfrm>
          <a:off x="0" y="0"/>
          <a:ext cx="0" cy="0"/>
          <a:chOff x="0" y="0"/>
          <a:chExt cx="0" cy="0"/>
        </a:xfrm>
      </p:grpSpPr>
      <p:sp>
        <p:nvSpPr>
          <p:cNvPr id="117" name="Google Shape;117;p31">
            <a:extLst>
              <a:ext uri="{FF2B5EF4-FFF2-40B4-BE49-F238E27FC236}">
                <a16:creationId xmlns:a16="http://schemas.microsoft.com/office/drawing/2014/main" id="{81253184-1C64-191A-094D-00D64E7FA7CB}"/>
              </a:ext>
            </a:extLst>
          </p:cNvPr>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dirty="0"/>
              <a:t>Developer challenges – Access control</a:t>
            </a:r>
            <a:endParaRPr dirty="0"/>
          </a:p>
        </p:txBody>
      </p:sp>
      <p:sp>
        <p:nvSpPr>
          <p:cNvPr id="124" name="Google Shape;124;p31">
            <a:extLst>
              <a:ext uri="{FF2B5EF4-FFF2-40B4-BE49-F238E27FC236}">
                <a16:creationId xmlns:a16="http://schemas.microsoft.com/office/drawing/2014/main" id="{FDA3F301-A2EE-E419-0AEF-D89E26B1EA25}"/>
              </a:ext>
            </a:extLst>
          </p:cNvPr>
          <p:cNvSpPr txBox="1"/>
          <p:nvPr/>
        </p:nvSpPr>
        <p:spPr>
          <a:xfrm>
            <a:off x="10494779" y="3836424"/>
            <a:ext cx="114944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Space Grotesk"/>
                <a:ea typeface="Space Grotesk"/>
                <a:cs typeface="Space Grotesk"/>
                <a:sym typeface="Space Grotesk"/>
              </a:rPr>
              <a:t>Shipping</a:t>
            </a:r>
            <a:endParaRPr sz="1200" b="1" i="0" u="none" strike="noStrike" cap="none">
              <a:solidFill>
                <a:schemeClr val="lt1"/>
              </a:solidFill>
              <a:latin typeface="Space Grotesk"/>
              <a:ea typeface="Space Grotesk"/>
              <a:cs typeface="Space Grotesk"/>
              <a:sym typeface="Space Grotesk"/>
            </a:endParaRPr>
          </a:p>
        </p:txBody>
      </p:sp>
      <p:grpSp>
        <p:nvGrpSpPr>
          <p:cNvPr id="125" name="Google Shape;125;p31">
            <a:extLst>
              <a:ext uri="{FF2B5EF4-FFF2-40B4-BE49-F238E27FC236}">
                <a16:creationId xmlns:a16="http://schemas.microsoft.com/office/drawing/2014/main" id="{EC2AFC0C-8CEA-E084-BD1C-F462B961D07F}"/>
              </a:ext>
            </a:extLst>
          </p:cNvPr>
          <p:cNvGrpSpPr/>
          <p:nvPr/>
        </p:nvGrpSpPr>
        <p:grpSpPr>
          <a:xfrm>
            <a:off x="4009894" y="1266590"/>
            <a:ext cx="1440000" cy="1440000"/>
            <a:chOff x="4848065" y="3429000"/>
            <a:chExt cx="1440000" cy="1440000"/>
          </a:xfrm>
        </p:grpSpPr>
        <p:pic>
          <p:nvPicPr>
            <p:cNvPr id="126" name="Google Shape;126;p31">
              <a:extLst>
                <a:ext uri="{FF2B5EF4-FFF2-40B4-BE49-F238E27FC236}">
                  <a16:creationId xmlns:a16="http://schemas.microsoft.com/office/drawing/2014/main" id="{22813FF5-F787-070B-6EFF-21BFAA431677}"/>
                </a:ext>
              </a:extLst>
            </p:cNvPr>
            <p:cNvPicPr preferRelativeResize="0"/>
            <p:nvPr/>
          </p:nvPicPr>
          <p:blipFill rotWithShape="1">
            <a:blip r:embed="rId3">
              <a:alphaModFix/>
            </a:blip>
            <a:srcRect/>
            <a:stretch/>
          </p:blipFill>
          <p:spPr>
            <a:xfrm>
              <a:off x="4848065" y="3429000"/>
              <a:ext cx="1440000" cy="1440000"/>
            </a:xfrm>
            <a:prstGeom prst="rect">
              <a:avLst/>
            </a:prstGeom>
            <a:noFill/>
            <a:ln>
              <a:noFill/>
            </a:ln>
          </p:spPr>
        </p:pic>
        <p:sp>
          <p:nvSpPr>
            <p:cNvPr id="127" name="Google Shape;127;p31">
              <a:extLst>
                <a:ext uri="{FF2B5EF4-FFF2-40B4-BE49-F238E27FC236}">
                  <a16:creationId xmlns:a16="http://schemas.microsoft.com/office/drawing/2014/main" id="{6520737F-5256-B0FF-0910-28AA6E64E98E}"/>
                </a:ext>
              </a:extLst>
            </p:cNvPr>
            <p:cNvSpPr txBox="1"/>
            <p:nvPr/>
          </p:nvSpPr>
          <p:spPr>
            <a:xfrm>
              <a:off x="4974161" y="4013420"/>
              <a:ext cx="114944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Space Grotesk"/>
                  <a:ea typeface="Space Grotesk"/>
                  <a:cs typeface="Space Grotesk"/>
                  <a:sym typeface="Space Grotesk"/>
                </a:rPr>
                <a:t>Gateway</a:t>
              </a:r>
              <a:endParaRPr sz="1200" b="1" i="0" u="none" strike="noStrike" cap="none">
                <a:solidFill>
                  <a:schemeClr val="dk1"/>
                </a:solidFill>
                <a:latin typeface="Space Grotesk"/>
                <a:ea typeface="Space Grotesk"/>
                <a:cs typeface="Space Grotesk"/>
                <a:sym typeface="Space Grotesk"/>
              </a:endParaRPr>
            </a:p>
          </p:txBody>
        </p:sp>
      </p:grpSp>
      <p:cxnSp>
        <p:nvCxnSpPr>
          <p:cNvPr id="147" name="Google Shape;147;p31">
            <a:extLst>
              <a:ext uri="{FF2B5EF4-FFF2-40B4-BE49-F238E27FC236}">
                <a16:creationId xmlns:a16="http://schemas.microsoft.com/office/drawing/2014/main" id="{731BBAED-DB88-ABEE-098C-9E8D18A02F57}"/>
              </a:ext>
            </a:extLst>
          </p:cNvPr>
          <p:cNvCxnSpPr>
            <a:cxnSpLocks/>
            <a:endCxn id="126" idx="1"/>
          </p:cNvCxnSpPr>
          <p:nvPr/>
        </p:nvCxnSpPr>
        <p:spPr>
          <a:xfrm>
            <a:off x="3288265" y="1986590"/>
            <a:ext cx="721500" cy="0"/>
          </a:xfrm>
          <a:prstGeom prst="straightConnector1">
            <a:avLst/>
          </a:prstGeom>
          <a:noFill/>
          <a:ln w="22225" cap="flat" cmpd="sng">
            <a:solidFill>
              <a:schemeClr val="dk1"/>
            </a:solidFill>
            <a:prstDash val="solid"/>
            <a:round/>
            <a:headEnd type="triangle" w="lg" len="lg"/>
            <a:tailEnd type="triangle" w="lg" len="lg"/>
          </a:ln>
        </p:spPr>
      </p:cxnSp>
      <p:cxnSp>
        <p:nvCxnSpPr>
          <p:cNvPr id="148" name="Google Shape;148;p31">
            <a:extLst>
              <a:ext uri="{FF2B5EF4-FFF2-40B4-BE49-F238E27FC236}">
                <a16:creationId xmlns:a16="http://schemas.microsoft.com/office/drawing/2014/main" id="{B48337C9-C31A-4088-BB4C-33144702F8F2}"/>
              </a:ext>
            </a:extLst>
          </p:cNvPr>
          <p:cNvCxnSpPr>
            <a:cxnSpLocks/>
            <a:stCxn id="126" idx="3"/>
          </p:cNvCxnSpPr>
          <p:nvPr/>
        </p:nvCxnSpPr>
        <p:spPr>
          <a:xfrm rot="10800000" flipH="1">
            <a:off x="5449894" y="1984190"/>
            <a:ext cx="721500" cy="2400"/>
          </a:xfrm>
          <a:prstGeom prst="straightConnector1">
            <a:avLst/>
          </a:prstGeom>
          <a:noFill/>
          <a:ln w="22225" cap="flat" cmpd="sng">
            <a:solidFill>
              <a:schemeClr val="dk1"/>
            </a:solidFill>
            <a:prstDash val="solid"/>
            <a:round/>
            <a:headEnd type="triangle" w="lg" len="lg"/>
            <a:tailEnd type="triangle" w="lg" len="lg"/>
          </a:ln>
        </p:spPr>
      </p:cxnSp>
      <p:cxnSp>
        <p:nvCxnSpPr>
          <p:cNvPr id="149" name="Google Shape;149;p31">
            <a:extLst>
              <a:ext uri="{FF2B5EF4-FFF2-40B4-BE49-F238E27FC236}">
                <a16:creationId xmlns:a16="http://schemas.microsoft.com/office/drawing/2014/main" id="{FFE8AD3A-F408-BCF5-1738-197C2AD78290}"/>
              </a:ext>
            </a:extLst>
          </p:cNvPr>
          <p:cNvCxnSpPr>
            <a:cxnSpLocks/>
          </p:cNvCxnSpPr>
          <p:nvPr/>
        </p:nvCxnSpPr>
        <p:spPr>
          <a:xfrm>
            <a:off x="7611521" y="1984104"/>
            <a:ext cx="721500" cy="0"/>
          </a:xfrm>
          <a:prstGeom prst="straightConnector1">
            <a:avLst/>
          </a:prstGeom>
          <a:noFill/>
          <a:ln w="22225" cap="flat" cmpd="sng">
            <a:solidFill>
              <a:schemeClr val="dk1"/>
            </a:solidFill>
            <a:prstDash val="solid"/>
            <a:round/>
            <a:headEnd type="triangle" w="lg" len="lg"/>
            <a:tailEnd type="triangle" w="lg" len="lg"/>
          </a:ln>
        </p:spPr>
      </p:cxnSp>
      <p:cxnSp>
        <p:nvCxnSpPr>
          <p:cNvPr id="150" name="Google Shape;150;p31">
            <a:extLst>
              <a:ext uri="{FF2B5EF4-FFF2-40B4-BE49-F238E27FC236}">
                <a16:creationId xmlns:a16="http://schemas.microsoft.com/office/drawing/2014/main" id="{A35A9463-B07C-3D65-4EBF-FCA9FE08F8A0}"/>
              </a:ext>
            </a:extLst>
          </p:cNvPr>
          <p:cNvCxnSpPr>
            <a:cxnSpLocks/>
          </p:cNvCxnSpPr>
          <p:nvPr/>
        </p:nvCxnSpPr>
        <p:spPr>
          <a:xfrm>
            <a:off x="9773151" y="1984104"/>
            <a:ext cx="698100" cy="0"/>
          </a:xfrm>
          <a:prstGeom prst="straightConnector1">
            <a:avLst/>
          </a:prstGeom>
          <a:noFill/>
          <a:ln w="22225" cap="flat" cmpd="sng">
            <a:solidFill>
              <a:schemeClr val="dk1"/>
            </a:solidFill>
            <a:prstDash val="solid"/>
            <a:round/>
            <a:headEnd type="triangle" w="lg" len="lg"/>
            <a:tailEnd type="triangle" w="lg" len="lg"/>
          </a:ln>
        </p:spPr>
      </p:cxnSp>
      <p:cxnSp>
        <p:nvCxnSpPr>
          <p:cNvPr id="151" name="Google Shape;151;p31">
            <a:extLst>
              <a:ext uri="{FF2B5EF4-FFF2-40B4-BE49-F238E27FC236}">
                <a16:creationId xmlns:a16="http://schemas.microsoft.com/office/drawing/2014/main" id="{1D183D8C-C0ED-A211-418C-C0F31F6EFF5F}"/>
              </a:ext>
            </a:extLst>
          </p:cNvPr>
          <p:cNvCxnSpPr>
            <a:cxnSpLocks/>
          </p:cNvCxnSpPr>
          <p:nvPr/>
        </p:nvCxnSpPr>
        <p:spPr>
          <a:xfrm>
            <a:off x="5455239" y="3960559"/>
            <a:ext cx="720900" cy="0"/>
          </a:xfrm>
          <a:prstGeom prst="straightConnector1">
            <a:avLst/>
          </a:prstGeom>
          <a:noFill/>
          <a:ln w="22225" cap="flat" cmpd="sng">
            <a:solidFill>
              <a:schemeClr val="dk1"/>
            </a:solidFill>
            <a:prstDash val="solid"/>
            <a:round/>
            <a:headEnd type="triangle" w="lg" len="lg"/>
            <a:tailEnd type="triangle" w="lg" len="lg"/>
          </a:ln>
        </p:spPr>
      </p:cxnSp>
      <p:cxnSp>
        <p:nvCxnSpPr>
          <p:cNvPr id="152" name="Google Shape;152;p31">
            <a:extLst>
              <a:ext uri="{FF2B5EF4-FFF2-40B4-BE49-F238E27FC236}">
                <a16:creationId xmlns:a16="http://schemas.microsoft.com/office/drawing/2014/main" id="{95745AA3-402B-628F-E629-0998705943C0}"/>
              </a:ext>
            </a:extLst>
          </p:cNvPr>
          <p:cNvCxnSpPr>
            <a:cxnSpLocks/>
          </p:cNvCxnSpPr>
          <p:nvPr/>
        </p:nvCxnSpPr>
        <p:spPr>
          <a:xfrm>
            <a:off x="7616070" y="3960559"/>
            <a:ext cx="672000" cy="0"/>
          </a:xfrm>
          <a:prstGeom prst="straightConnector1">
            <a:avLst/>
          </a:prstGeom>
          <a:noFill/>
          <a:ln w="22225" cap="flat" cmpd="sng">
            <a:solidFill>
              <a:schemeClr val="accent6"/>
            </a:solidFill>
            <a:prstDash val="solid"/>
            <a:round/>
            <a:headEnd type="triangle" w="lg" len="lg"/>
            <a:tailEnd type="triangle" w="lg" len="lg"/>
          </a:ln>
        </p:spPr>
      </p:cxnSp>
      <p:cxnSp>
        <p:nvCxnSpPr>
          <p:cNvPr id="153" name="Google Shape;153;p31">
            <a:extLst>
              <a:ext uri="{FF2B5EF4-FFF2-40B4-BE49-F238E27FC236}">
                <a16:creationId xmlns:a16="http://schemas.microsoft.com/office/drawing/2014/main" id="{0D6B91BE-12FC-BA58-F0A1-8D3A86C50EA4}"/>
              </a:ext>
            </a:extLst>
          </p:cNvPr>
          <p:cNvCxnSpPr>
            <a:cxnSpLocks/>
          </p:cNvCxnSpPr>
          <p:nvPr/>
        </p:nvCxnSpPr>
        <p:spPr>
          <a:xfrm>
            <a:off x="6884462" y="2704104"/>
            <a:ext cx="4500" cy="536400"/>
          </a:xfrm>
          <a:prstGeom prst="straightConnector1">
            <a:avLst/>
          </a:prstGeom>
          <a:noFill/>
          <a:ln w="22225" cap="flat" cmpd="sng">
            <a:solidFill>
              <a:schemeClr val="dk1"/>
            </a:solidFill>
            <a:prstDash val="solid"/>
            <a:round/>
            <a:headEnd type="triangle" w="lg" len="lg"/>
            <a:tailEnd type="triangle" w="lg" len="lg"/>
          </a:ln>
        </p:spPr>
      </p:cxnSp>
      <p:cxnSp>
        <p:nvCxnSpPr>
          <p:cNvPr id="154" name="Google Shape;154;p31">
            <a:extLst>
              <a:ext uri="{FF2B5EF4-FFF2-40B4-BE49-F238E27FC236}">
                <a16:creationId xmlns:a16="http://schemas.microsoft.com/office/drawing/2014/main" id="{BBCFB74E-6F2A-3397-051E-C82D68CACB6F}"/>
              </a:ext>
            </a:extLst>
          </p:cNvPr>
          <p:cNvCxnSpPr>
            <a:cxnSpLocks/>
          </p:cNvCxnSpPr>
          <p:nvPr/>
        </p:nvCxnSpPr>
        <p:spPr>
          <a:xfrm flipH="1">
            <a:off x="6884462" y="4680559"/>
            <a:ext cx="4500" cy="536400"/>
          </a:xfrm>
          <a:prstGeom prst="straightConnector1">
            <a:avLst/>
          </a:prstGeom>
          <a:noFill/>
          <a:ln w="22225" cap="flat" cmpd="sng">
            <a:solidFill>
              <a:schemeClr val="accent6"/>
            </a:solidFill>
            <a:prstDash val="solid"/>
            <a:round/>
            <a:headEnd type="triangle" w="lg" len="lg"/>
            <a:tailEnd type="triangle" w="lg" len="lg"/>
          </a:ln>
        </p:spPr>
      </p:cxnSp>
      <p:cxnSp>
        <p:nvCxnSpPr>
          <p:cNvPr id="155" name="Google Shape;155;p31">
            <a:extLst>
              <a:ext uri="{FF2B5EF4-FFF2-40B4-BE49-F238E27FC236}">
                <a16:creationId xmlns:a16="http://schemas.microsoft.com/office/drawing/2014/main" id="{0A8E4619-1816-6640-CCC4-58DB9ECCD37C}"/>
              </a:ext>
            </a:extLst>
          </p:cNvPr>
          <p:cNvCxnSpPr>
            <a:cxnSpLocks/>
          </p:cNvCxnSpPr>
          <p:nvPr/>
        </p:nvCxnSpPr>
        <p:spPr>
          <a:xfrm>
            <a:off x="11045881" y="4680558"/>
            <a:ext cx="8400" cy="690300"/>
          </a:xfrm>
          <a:prstGeom prst="straightConnector1">
            <a:avLst/>
          </a:prstGeom>
          <a:noFill/>
          <a:ln w="22225" cap="flat" cmpd="sng">
            <a:solidFill>
              <a:schemeClr val="accent6"/>
            </a:solidFill>
            <a:prstDash val="solid"/>
            <a:round/>
            <a:headEnd type="triangle" w="lg" len="lg"/>
            <a:tailEnd type="triangle" w="lg" len="lg"/>
          </a:ln>
        </p:spPr>
      </p:cxnSp>
      <p:cxnSp>
        <p:nvCxnSpPr>
          <p:cNvPr id="156" name="Google Shape;156;p31">
            <a:extLst>
              <a:ext uri="{FF2B5EF4-FFF2-40B4-BE49-F238E27FC236}">
                <a16:creationId xmlns:a16="http://schemas.microsoft.com/office/drawing/2014/main" id="{EE2D61EF-6F4E-A90C-20EF-F444F4E3E60F}"/>
              </a:ext>
            </a:extLst>
          </p:cNvPr>
          <p:cNvCxnSpPr>
            <a:cxnSpLocks/>
          </p:cNvCxnSpPr>
          <p:nvPr/>
        </p:nvCxnSpPr>
        <p:spPr>
          <a:xfrm>
            <a:off x="9855181" y="3960558"/>
            <a:ext cx="470700" cy="0"/>
          </a:xfrm>
          <a:prstGeom prst="straightConnector1">
            <a:avLst/>
          </a:prstGeom>
          <a:noFill/>
          <a:ln w="22225" cap="flat" cmpd="sng">
            <a:solidFill>
              <a:schemeClr val="accent6"/>
            </a:solidFill>
            <a:prstDash val="solid"/>
            <a:round/>
            <a:headEnd type="triangle" w="lg" len="lg"/>
            <a:tailEnd type="triangle" w="lg" len="lg"/>
          </a:ln>
        </p:spPr>
      </p:cxnSp>
      <p:grpSp>
        <p:nvGrpSpPr>
          <p:cNvPr id="6" name="Group 5">
            <a:extLst>
              <a:ext uri="{FF2B5EF4-FFF2-40B4-BE49-F238E27FC236}">
                <a16:creationId xmlns:a16="http://schemas.microsoft.com/office/drawing/2014/main" id="{178B6DD7-524B-3449-5737-0E9070B8CA50}"/>
              </a:ext>
            </a:extLst>
          </p:cNvPr>
          <p:cNvGrpSpPr/>
          <p:nvPr/>
        </p:nvGrpSpPr>
        <p:grpSpPr>
          <a:xfrm>
            <a:off x="10484481" y="1444282"/>
            <a:ext cx="1149446" cy="1102205"/>
            <a:chOff x="10484481" y="1444282"/>
            <a:chExt cx="1149446" cy="1102205"/>
          </a:xfrm>
        </p:grpSpPr>
        <p:pic>
          <p:nvPicPr>
            <p:cNvPr id="119" name="Google Shape;119;p31">
              <a:extLst>
                <a:ext uri="{FF2B5EF4-FFF2-40B4-BE49-F238E27FC236}">
                  <a16:creationId xmlns:a16="http://schemas.microsoft.com/office/drawing/2014/main" id="{3624DEC1-3F44-9420-5FA2-018C886FAAA8}"/>
                </a:ext>
              </a:extLst>
            </p:cNvPr>
            <p:cNvPicPr preferRelativeResize="0"/>
            <p:nvPr/>
          </p:nvPicPr>
          <p:blipFill rotWithShape="1">
            <a:blip r:embed="rId4">
              <a:alphaModFix/>
            </a:blip>
            <a:srcRect/>
            <a:stretch/>
          </p:blipFill>
          <p:spPr>
            <a:xfrm>
              <a:off x="10502769" y="1444282"/>
              <a:ext cx="1102205" cy="1102205"/>
            </a:xfrm>
            <a:prstGeom prst="rect">
              <a:avLst/>
            </a:prstGeom>
            <a:noFill/>
            <a:ln>
              <a:noFill/>
            </a:ln>
          </p:spPr>
        </p:pic>
        <p:sp>
          <p:nvSpPr>
            <p:cNvPr id="158" name="Google Shape;158;p31">
              <a:extLst>
                <a:ext uri="{FF2B5EF4-FFF2-40B4-BE49-F238E27FC236}">
                  <a16:creationId xmlns:a16="http://schemas.microsoft.com/office/drawing/2014/main" id="{528CBF2D-5B4E-4E91-011E-9D3804629249}"/>
                </a:ext>
              </a:extLst>
            </p:cNvPr>
            <p:cNvSpPr txBox="1"/>
            <p:nvPr/>
          </p:nvSpPr>
          <p:spPr>
            <a:xfrm>
              <a:off x="10484481" y="1942404"/>
              <a:ext cx="114944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dk1"/>
                  </a:solidFill>
                  <a:latin typeface="Space Grotesk"/>
                  <a:ea typeface="Space Grotesk"/>
                  <a:cs typeface="Space Grotesk"/>
                  <a:sym typeface="Space Grotesk"/>
                </a:rPr>
                <a:t>Storage</a:t>
              </a:r>
              <a:endParaRPr sz="1200" b="1" i="0" u="none" strike="noStrike" cap="none" dirty="0">
                <a:solidFill>
                  <a:schemeClr val="dk1"/>
                </a:solidFill>
                <a:latin typeface="Space Grotesk"/>
                <a:ea typeface="Space Grotesk"/>
                <a:cs typeface="Space Grotesk"/>
                <a:sym typeface="Space Grotesk"/>
              </a:endParaRPr>
            </a:p>
          </p:txBody>
        </p:sp>
      </p:grpSp>
      <p:sp>
        <p:nvSpPr>
          <p:cNvPr id="159" name="Google Shape;159;p31">
            <a:extLst>
              <a:ext uri="{FF2B5EF4-FFF2-40B4-BE49-F238E27FC236}">
                <a16:creationId xmlns:a16="http://schemas.microsoft.com/office/drawing/2014/main" id="{632C5DEB-EE3B-E025-505F-D22FB8EF8235}"/>
              </a:ext>
            </a:extLst>
          </p:cNvPr>
          <p:cNvSpPr txBox="1"/>
          <p:nvPr/>
        </p:nvSpPr>
        <p:spPr>
          <a:xfrm>
            <a:off x="10461725" y="5874324"/>
            <a:ext cx="114944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Space Grotesk"/>
                <a:ea typeface="Space Grotesk"/>
                <a:cs typeface="Space Grotesk"/>
                <a:sym typeface="Space Grotesk"/>
              </a:rPr>
              <a:t>Storage</a:t>
            </a:r>
            <a:endParaRPr sz="1200" b="1" i="0" u="none" strike="noStrike" cap="none">
              <a:solidFill>
                <a:schemeClr val="lt1"/>
              </a:solidFill>
              <a:latin typeface="Space Grotesk"/>
              <a:ea typeface="Space Grotesk"/>
              <a:cs typeface="Space Grotesk"/>
              <a:sym typeface="Space Grotesk"/>
            </a:endParaRPr>
          </a:p>
        </p:txBody>
      </p:sp>
      <p:pic>
        <p:nvPicPr>
          <p:cNvPr id="160" name="Google Shape;160;p31">
            <a:extLst>
              <a:ext uri="{FF2B5EF4-FFF2-40B4-BE49-F238E27FC236}">
                <a16:creationId xmlns:a16="http://schemas.microsoft.com/office/drawing/2014/main" id="{6D468C27-B39D-AD10-0211-93D87FC6F99D}"/>
              </a:ext>
            </a:extLst>
          </p:cNvPr>
          <p:cNvPicPr preferRelativeResize="0"/>
          <p:nvPr/>
        </p:nvPicPr>
        <p:blipFill rotWithShape="1">
          <a:blip r:embed="rId5">
            <a:alphaModFix/>
          </a:blip>
          <a:srcRect/>
          <a:stretch/>
        </p:blipFill>
        <p:spPr>
          <a:xfrm>
            <a:off x="219449" y="1483733"/>
            <a:ext cx="1080000" cy="1080000"/>
          </a:xfrm>
          <a:prstGeom prst="rect">
            <a:avLst/>
          </a:prstGeom>
          <a:noFill/>
          <a:ln>
            <a:noFill/>
          </a:ln>
        </p:spPr>
      </p:pic>
      <p:pic>
        <p:nvPicPr>
          <p:cNvPr id="161" name="Google Shape;161;p31">
            <a:extLst>
              <a:ext uri="{FF2B5EF4-FFF2-40B4-BE49-F238E27FC236}">
                <a16:creationId xmlns:a16="http://schemas.microsoft.com/office/drawing/2014/main" id="{4185A1B1-F685-2981-4FD0-EA4AC2F9CFBE}"/>
              </a:ext>
            </a:extLst>
          </p:cNvPr>
          <p:cNvPicPr preferRelativeResize="0"/>
          <p:nvPr/>
        </p:nvPicPr>
        <p:blipFill rotWithShape="1">
          <a:blip r:embed="rId6">
            <a:alphaModFix/>
          </a:blip>
          <a:srcRect/>
          <a:stretch/>
        </p:blipFill>
        <p:spPr>
          <a:xfrm>
            <a:off x="426119" y="3575622"/>
            <a:ext cx="720000" cy="720000"/>
          </a:xfrm>
          <a:prstGeom prst="rect">
            <a:avLst/>
          </a:prstGeom>
          <a:noFill/>
          <a:ln>
            <a:noFill/>
          </a:ln>
        </p:spPr>
      </p:pic>
      <p:cxnSp>
        <p:nvCxnSpPr>
          <p:cNvPr id="162" name="Google Shape;162;p31">
            <a:extLst>
              <a:ext uri="{FF2B5EF4-FFF2-40B4-BE49-F238E27FC236}">
                <a16:creationId xmlns:a16="http://schemas.microsoft.com/office/drawing/2014/main" id="{6F25BA7E-880C-049B-AB70-0BE4ADEB8C69}"/>
              </a:ext>
            </a:extLst>
          </p:cNvPr>
          <p:cNvCxnSpPr>
            <a:cxnSpLocks/>
          </p:cNvCxnSpPr>
          <p:nvPr/>
        </p:nvCxnSpPr>
        <p:spPr>
          <a:xfrm>
            <a:off x="1200265" y="1984190"/>
            <a:ext cx="648000" cy="2400"/>
          </a:xfrm>
          <a:prstGeom prst="straightConnector1">
            <a:avLst/>
          </a:prstGeom>
          <a:noFill/>
          <a:ln w="22225" cap="flat" cmpd="sng">
            <a:solidFill>
              <a:schemeClr val="dk1"/>
            </a:solidFill>
            <a:prstDash val="solid"/>
            <a:round/>
            <a:headEnd type="triangle" w="lg" len="lg"/>
            <a:tailEnd type="triangle" w="lg" len="lg"/>
          </a:ln>
        </p:spPr>
      </p:cxnSp>
      <p:cxnSp>
        <p:nvCxnSpPr>
          <p:cNvPr id="163" name="Google Shape;163;p31">
            <a:extLst>
              <a:ext uri="{FF2B5EF4-FFF2-40B4-BE49-F238E27FC236}">
                <a16:creationId xmlns:a16="http://schemas.microsoft.com/office/drawing/2014/main" id="{1C1EFB7F-6E9D-E421-C2F7-EE9C19CCF1A1}"/>
              </a:ext>
            </a:extLst>
          </p:cNvPr>
          <p:cNvCxnSpPr>
            <a:cxnSpLocks/>
          </p:cNvCxnSpPr>
          <p:nvPr/>
        </p:nvCxnSpPr>
        <p:spPr>
          <a:xfrm>
            <a:off x="1044039" y="3960559"/>
            <a:ext cx="2971200" cy="0"/>
          </a:xfrm>
          <a:prstGeom prst="straightConnector1">
            <a:avLst/>
          </a:prstGeom>
          <a:noFill/>
          <a:ln w="22225" cap="flat" cmpd="sng">
            <a:solidFill>
              <a:schemeClr val="dk1"/>
            </a:solidFill>
            <a:prstDash val="solid"/>
            <a:round/>
            <a:headEnd type="triangle" w="lg" len="lg"/>
            <a:tailEnd type="triangle" w="lg" len="lg"/>
          </a:ln>
        </p:spPr>
      </p:cxnSp>
      <p:grpSp>
        <p:nvGrpSpPr>
          <p:cNvPr id="7" name="Group 6">
            <a:extLst>
              <a:ext uri="{FF2B5EF4-FFF2-40B4-BE49-F238E27FC236}">
                <a16:creationId xmlns:a16="http://schemas.microsoft.com/office/drawing/2014/main" id="{8EA38610-0599-9805-E061-0B2FFF8D842A}"/>
              </a:ext>
            </a:extLst>
          </p:cNvPr>
          <p:cNvGrpSpPr/>
          <p:nvPr/>
        </p:nvGrpSpPr>
        <p:grpSpPr>
          <a:xfrm>
            <a:off x="10502769" y="5377142"/>
            <a:ext cx="1149446" cy="1102205"/>
            <a:chOff x="10484481" y="1444282"/>
            <a:chExt cx="1149446" cy="1102205"/>
          </a:xfrm>
        </p:grpSpPr>
        <p:pic>
          <p:nvPicPr>
            <p:cNvPr id="8" name="Google Shape;119;p31">
              <a:extLst>
                <a:ext uri="{FF2B5EF4-FFF2-40B4-BE49-F238E27FC236}">
                  <a16:creationId xmlns:a16="http://schemas.microsoft.com/office/drawing/2014/main" id="{9B8F567E-67A0-9883-7837-878EC667E794}"/>
                </a:ext>
              </a:extLst>
            </p:cNvPr>
            <p:cNvPicPr preferRelativeResize="0"/>
            <p:nvPr/>
          </p:nvPicPr>
          <p:blipFill rotWithShape="1">
            <a:blip r:embed="rId4">
              <a:alphaModFix/>
            </a:blip>
            <a:srcRect/>
            <a:stretch/>
          </p:blipFill>
          <p:spPr>
            <a:xfrm>
              <a:off x="10502769" y="1444282"/>
              <a:ext cx="1102205" cy="1102205"/>
            </a:xfrm>
            <a:prstGeom prst="rect">
              <a:avLst/>
            </a:prstGeom>
            <a:noFill/>
            <a:ln>
              <a:noFill/>
            </a:ln>
          </p:spPr>
        </p:pic>
        <p:sp>
          <p:nvSpPr>
            <p:cNvPr id="9" name="Google Shape;158;p31">
              <a:extLst>
                <a:ext uri="{FF2B5EF4-FFF2-40B4-BE49-F238E27FC236}">
                  <a16:creationId xmlns:a16="http://schemas.microsoft.com/office/drawing/2014/main" id="{C4704C87-15CE-E5AC-DD2F-98AC0869D231}"/>
                </a:ext>
              </a:extLst>
            </p:cNvPr>
            <p:cNvSpPr txBox="1"/>
            <p:nvPr/>
          </p:nvSpPr>
          <p:spPr>
            <a:xfrm>
              <a:off x="10484481" y="1942404"/>
              <a:ext cx="114944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dk1"/>
                  </a:solidFill>
                  <a:latin typeface="Space Grotesk"/>
                  <a:ea typeface="Space Grotesk"/>
                  <a:cs typeface="Space Grotesk"/>
                  <a:sym typeface="Space Grotesk"/>
                </a:rPr>
                <a:t>Storage</a:t>
              </a:r>
              <a:endParaRPr sz="1200" b="1" i="0" u="none" strike="noStrike" cap="none" dirty="0">
                <a:solidFill>
                  <a:schemeClr val="dk1"/>
                </a:solidFill>
                <a:latin typeface="Space Grotesk"/>
                <a:ea typeface="Space Grotesk"/>
                <a:cs typeface="Space Grotesk"/>
                <a:sym typeface="Space Grotesk"/>
              </a:endParaRPr>
            </a:p>
          </p:txBody>
        </p:sp>
      </p:grpSp>
      <p:grpSp>
        <p:nvGrpSpPr>
          <p:cNvPr id="19" name="Google Shape;125;p31">
            <a:extLst>
              <a:ext uri="{FF2B5EF4-FFF2-40B4-BE49-F238E27FC236}">
                <a16:creationId xmlns:a16="http://schemas.microsoft.com/office/drawing/2014/main" id="{48DF722C-EDA3-DAE5-6852-D26B07330AA6}"/>
              </a:ext>
            </a:extLst>
          </p:cNvPr>
          <p:cNvGrpSpPr/>
          <p:nvPr/>
        </p:nvGrpSpPr>
        <p:grpSpPr>
          <a:xfrm>
            <a:off x="1856380" y="1264104"/>
            <a:ext cx="1440000" cy="1440000"/>
            <a:chOff x="4848065" y="3429000"/>
            <a:chExt cx="1440000" cy="1440000"/>
          </a:xfrm>
        </p:grpSpPr>
        <p:pic>
          <p:nvPicPr>
            <p:cNvPr id="20" name="Google Shape;126;p31">
              <a:extLst>
                <a:ext uri="{FF2B5EF4-FFF2-40B4-BE49-F238E27FC236}">
                  <a16:creationId xmlns:a16="http://schemas.microsoft.com/office/drawing/2014/main" id="{1AB43EB9-B2DD-72F6-E60F-600200DFCCD7}"/>
                </a:ext>
              </a:extLst>
            </p:cNvPr>
            <p:cNvPicPr preferRelativeResize="0"/>
            <p:nvPr/>
          </p:nvPicPr>
          <p:blipFill rotWithShape="1">
            <a:blip r:embed="rId3">
              <a:alphaModFix/>
            </a:blip>
            <a:srcRect/>
            <a:stretch/>
          </p:blipFill>
          <p:spPr>
            <a:xfrm>
              <a:off x="4848065" y="3429000"/>
              <a:ext cx="1440000" cy="1440000"/>
            </a:xfrm>
            <a:prstGeom prst="rect">
              <a:avLst/>
            </a:prstGeom>
            <a:noFill/>
            <a:ln>
              <a:noFill/>
            </a:ln>
          </p:spPr>
        </p:pic>
        <p:sp>
          <p:nvSpPr>
            <p:cNvPr id="21" name="Google Shape;127;p31">
              <a:extLst>
                <a:ext uri="{FF2B5EF4-FFF2-40B4-BE49-F238E27FC236}">
                  <a16:creationId xmlns:a16="http://schemas.microsoft.com/office/drawing/2014/main" id="{C5537CC8-05AE-3E8D-E982-3220D9B473C8}"/>
                </a:ext>
              </a:extLst>
            </p:cNvPr>
            <p:cNvSpPr txBox="1"/>
            <p:nvPr/>
          </p:nvSpPr>
          <p:spPr>
            <a:xfrm>
              <a:off x="4974161" y="4013420"/>
              <a:ext cx="114944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dk1"/>
                  </a:solidFill>
                  <a:latin typeface="Space Grotesk"/>
                  <a:ea typeface="Space Grotesk"/>
                  <a:cs typeface="Space Grotesk"/>
                  <a:sym typeface="Space Grotesk"/>
                </a:rPr>
                <a:t>Front-end</a:t>
              </a:r>
              <a:endParaRPr sz="1200" b="1" i="0" u="none" strike="noStrike" cap="none" dirty="0">
                <a:solidFill>
                  <a:schemeClr val="dk1"/>
                </a:solidFill>
                <a:latin typeface="Space Grotesk"/>
                <a:ea typeface="Space Grotesk"/>
                <a:cs typeface="Space Grotesk"/>
                <a:sym typeface="Space Grotesk"/>
              </a:endParaRPr>
            </a:p>
          </p:txBody>
        </p:sp>
      </p:grpSp>
      <p:grpSp>
        <p:nvGrpSpPr>
          <p:cNvPr id="27" name="Group 26">
            <a:extLst>
              <a:ext uri="{FF2B5EF4-FFF2-40B4-BE49-F238E27FC236}">
                <a16:creationId xmlns:a16="http://schemas.microsoft.com/office/drawing/2014/main" id="{7BC31F46-8CC2-3229-4C6F-6FAB0D8B309B}"/>
              </a:ext>
            </a:extLst>
          </p:cNvPr>
          <p:cNvGrpSpPr/>
          <p:nvPr/>
        </p:nvGrpSpPr>
        <p:grpSpPr>
          <a:xfrm>
            <a:off x="8333151" y="1303733"/>
            <a:ext cx="1440000" cy="1440000"/>
            <a:chOff x="7889401" y="223733"/>
            <a:chExt cx="1440000" cy="1440000"/>
          </a:xfrm>
        </p:grpSpPr>
        <p:pic>
          <p:nvPicPr>
            <p:cNvPr id="25" name="Google Shape;173;p32">
              <a:extLst>
                <a:ext uri="{FF2B5EF4-FFF2-40B4-BE49-F238E27FC236}">
                  <a16:creationId xmlns:a16="http://schemas.microsoft.com/office/drawing/2014/main" id="{58E7A4A6-A33D-A695-2D4C-4DCAB3699F5C}"/>
                </a:ext>
              </a:extLst>
            </p:cNvPr>
            <p:cNvPicPr preferRelativeResize="0"/>
            <p:nvPr/>
          </p:nvPicPr>
          <p:blipFill rotWithShape="1">
            <a:blip r:embed="rId7">
              <a:alphaModFix/>
            </a:blip>
            <a:srcRect/>
            <a:stretch/>
          </p:blipFill>
          <p:spPr>
            <a:xfrm>
              <a:off x="7889401" y="223733"/>
              <a:ext cx="1440000" cy="1440000"/>
            </a:xfrm>
            <a:prstGeom prst="rect">
              <a:avLst/>
            </a:prstGeom>
            <a:noFill/>
            <a:ln>
              <a:noFill/>
            </a:ln>
          </p:spPr>
        </p:pic>
        <p:sp>
          <p:nvSpPr>
            <p:cNvPr id="26" name="Google Shape;136;p31">
              <a:extLst>
                <a:ext uri="{FF2B5EF4-FFF2-40B4-BE49-F238E27FC236}">
                  <a16:creationId xmlns:a16="http://schemas.microsoft.com/office/drawing/2014/main" id="{1839538A-C340-D307-4CEF-665309E48C2E}"/>
                </a:ext>
              </a:extLst>
            </p:cNvPr>
            <p:cNvSpPr txBox="1"/>
            <p:nvPr/>
          </p:nvSpPr>
          <p:spPr>
            <a:xfrm>
              <a:off x="8028582" y="814562"/>
              <a:ext cx="114944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bg1"/>
                  </a:solidFill>
                  <a:latin typeface="Space Grotesk"/>
                  <a:ea typeface="Space Grotesk"/>
                  <a:cs typeface="Space Grotesk"/>
                  <a:sym typeface="Space Grotesk"/>
                </a:rPr>
                <a:t>Inventory</a:t>
              </a:r>
              <a:endParaRPr sz="1200" b="1" i="0" u="none" strike="noStrike" cap="none" dirty="0">
                <a:solidFill>
                  <a:schemeClr val="bg1"/>
                </a:solidFill>
                <a:latin typeface="Space Grotesk"/>
                <a:ea typeface="Space Grotesk"/>
                <a:cs typeface="Space Grotesk"/>
                <a:sym typeface="Space Grotesk"/>
              </a:endParaRPr>
            </a:p>
          </p:txBody>
        </p:sp>
      </p:grpSp>
      <p:grpSp>
        <p:nvGrpSpPr>
          <p:cNvPr id="28" name="Group 27">
            <a:extLst>
              <a:ext uri="{FF2B5EF4-FFF2-40B4-BE49-F238E27FC236}">
                <a16:creationId xmlns:a16="http://schemas.microsoft.com/office/drawing/2014/main" id="{34C04884-0204-A453-7DAC-7783E97E5389}"/>
              </a:ext>
            </a:extLst>
          </p:cNvPr>
          <p:cNvGrpSpPr/>
          <p:nvPr/>
        </p:nvGrpSpPr>
        <p:grpSpPr>
          <a:xfrm>
            <a:off x="6166712" y="1249761"/>
            <a:ext cx="1440000" cy="1440000"/>
            <a:chOff x="7889401" y="223733"/>
            <a:chExt cx="1440000" cy="1440000"/>
          </a:xfrm>
        </p:grpSpPr>
        <p:pic>
          <p:nvPicPr>
            <p:cNvPr id="29" name="Google Shape;173;p32">
              <a:extLst>
                <a:ext uri="{FF2B5EF4-FFF2-40B4-BE49-F238E27FC236}">
                  <a16:creationId xmlns:a16="http://schemas.microsoft.com/office/drawing/2014/main" id="{39C52042-4F81-9743-8B26-5C968955C011}"/>
                </a:ext>
              </a:extLst>
            </p:cNvPr>
            <p:cNvPicPr preferRelativeResize="0"/>
            <p:nvPr/>
          </p:nvPicPr>
          <p:blipFill rotWithShape="1">
            <a:blip r:embed="rId7">
              <a:alphaModFix/>
            </a:blip>
            <a:srcRect/>
            <a:stretch/>
          </p:blipFill>
          <p:spPr>
            <a:xfrm>
              <a:off x="7889401" y="223733"/>
              <a:ext cx="1440000" cy="1440000"/>
            </a:xfrm>
            <a:prstGeom prst="rect">
              <a:avLst/>
            </a:prstGeom>
            <a:noFill/>
            <a:ln>
              <a:noFill/>
            </a:ln>
          </p:spPr>
        </p:pic>
        <p:sp>
          <p:nvSpPr>
            <p:cNvPr id="30" name="Google Shape;136;p31">
              <a:extLst>
                <a:ext uri="{FF2B5EF4-FFF2-40B4-BE49-F238E27FC236}">
                  <a16:creationId xmlns:a16="http://schemas.microsoft.com/office/drawing/2014/main" id="{5700477E-9DC4-212F-C3A0-634B02075519}"/>
                </a:ext>
              </a:extLst>
            </p:cNvPr>
            <p:cNvSpPr txBox="1"/>
            <p:nvPr/>
          </p:nvSpPr>
          <p:spPr>
            <a:xfrm>
              <a:off x="8028582" y="771890"/>
              <a:ext cx="1149446"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bg1"/>
                  </a:solidFill>
                  <a:latin typeface="Space Grotesk"/>
                  <a:ea typeface="Space Grotesk"/>
                  <a:cs typeface="Space Grotesk"/>
                  <a:sym typeface="Space Grotesk"/>
                </a:rPr>
                <a:t>Shopping cart</a:t>
              </a:r>
              <a:endParaRPr sz="1200" b="1" i="0" u="none" strike="noStrike" cap="none" dirty="0">
                <a:solidFill>
                  <a:schemeClr val="bg1"/>
                </a:solidFill>
                <a:latin typeface="Space Grotesk"/>
                <a:ea typeface="Space Grotesk"/>
                <a:cs typeface="Space Grotesk"/>
                <a:sym typeface="Space Grotesk"/>
              </a:endParaRPr>
            </a:p>
          </p:txBody>
        </p:sp>
      </p:grpSp>
      <p:grpSp>
        <p:nvGrpSpPr>
          <p:cNvPr id="31" name="Group 30">
            <a:extLst>
              <a:ext uri="{FF2B5EF4-FFF2-40B4-BE49-F238E27FC236}">
                <a16:creationId xmlns:a16="http://schemas.microsoft.com/office/drawing/2014/main" id="{70029200-3E89-B4DF-30AD-46B7ABCEFB10}"/>
              </a:ext>
            </a:extLst>
          </p:cNvPr>
          <p:cNvGrpSpPr/>
          <p:nvPr/>
        </p:nvGrpSpPr>
        <p:grpSpPr>
          <a:xfrm>
            <a:off x="6166712" y="3240532"/>
            <a:ext cx="1440000" cy="1440000"/>
            <a:chOff x="7889401" y="223733"/>
            <a:chExt cx="1440000" cy="1440000"/>
          </a:xfrm>
        </p:grpSpPr>
        <p:pic>
          <p:nvPicPr>
            <p:cNvPr id="32" name="Google Shape;173;p32">
              <a:extLst>
                <a:ext uri="{FF2B5EF4-FFF2-40B4-BE49-F238E27FC236}">
                  <a16:creationId xmlns:a16="http://schemas.microsoft.com/office/drawing/2014/main" id="{AFC738C7-418D-71CF-AE47-A6A0F8EEA7A3}"/>
                </a:ext>
              </a:extLst>
            </p:cNvPr>
            <p:cNvPicPr preferRelativeResize="0"/>
            <p:nvPr/>
          </p:nvPicPr>
          <p:blipFill rotWithShape="1">
            <a:blip r:embed="rId7">
              <a:alphaModFix/>
            </a:blip>
            <a:srcRect/>
            <a:stretch/>
          </p:blipFill>
          <p:spPr>
            <a:xfrm>
              <a:off x="7889401" y="223733"/>
              <a:ext cx="1440000" cy="1440000"/>
            </a:xfrm>
            <a:prstGeom prst="rect">
              <a:avLst/>
            </a:prstGeom>
            <a:noFill/>
            <a:ln>
              <a:noFill/>
            </a:ln>
          </p:spPr>
        </p:pic>
        <p:sp>
          <p:nvSpPr>
            <p:cNvPr id="33" name="Google Shape;136;p31">
              <a:extLst>
                <a:ext uri="{FF2B5EF4-FFF2-40B4-BE49-F238E27FC236}">
                  <a16:creationId xmlns:a16="http://schemas.microsoft.com/office/drawing/2014/main" id="{039C16F2-94C4-7870-6469-662A45519C24}"/>
                </a:ext>
              </a:extLst>
            </p:cNvPr>
            <p:cNvSpPr txBox="1"/>
            <p:nvPr/>
          </p:nvSpPr>
          <p:spPr>
            <a:xfrm>
              <a:off x="8028582" y="814562"/>
              <a:ext cx="114944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bg1"/>
                  </a:solidFill>
                  <a:latin typeface="Space Grotesk"/>
                  <a:ea typeface="Space Grotesk"/>
                  <a:cs typeface="Space Grotesk"/>
                  <a:sym typeface="Space Grotesk"/>
                </a:rPr>
                <a:t>Checkout</a:t>
              </a:r>
              <a:endParaRPr sz="1200" b="1" i="0" u="none" strike="noStrike" cap="none" dirty="0">
                <a:solidFill>
                  <a:schemeClr val="bg1"/>
                </a:solidFill>
                <a:latin typeface="Space Grotesk"/>
                <a:ea typeface="Space Grotesk"/>
                <a:cs typeface="Space Grotesk"/>
                <a:sym typeface="Space Grotesk"/>
              </a:endParaRPr>
            </a:p>
          </p:txBody>
        </p:sp>
      </p:grpSp>
      <p:grpSp>
        <p:nvGrpSpPr>
          <p:cNvPr id="34" name="Group 33">
            <a:extLst>
              <a:ext uri="{FF2B5EF4-FFF2-40B4-BE49-F238E27FC236}">
                <a16:creationId xmlns:a16="http://schemas.microsoft.com/office/drawing/2014/main" id="{59701C32-28F1-0965-1C5B-888A85201FD8}"/>
              </a:ext>
            </a:extLst>
          </p:cNvPr>
          <p:cNvGrpSpPr/>
          <p:nvPr/>
        </p:nvGrpSpPr>
        <p:grpSpPr>
          <a:xfrm>
            <a:off x="6166712" y="5231303"/>
            <a:ext cx="1440000" cy="1440000"/>
            <a:chOff x="7889401" y="223733"/>
            <a:chExt cx="1440000" cy="1440000"/>
          </a:xfrm>
        </p:grpSpPr>
        <p:pic>
          <p:nvPicPr>
            <p:cNvPr id="35" name="Google Shape;173;p32">
              <a:extLst>
                <a:ext uri="{FF2B5EF4-FFF2-40B4-BE49-F238E27FC236}">
                  <a16:creationId xmlns:a16="http://schemas.microsoft.com/office/drawing/2014/main" id="{77714DCB-FDED-75C1-5B2E-217B2606B9B1}"/>
                </a:ext>
              </a:extLst>
            </p:cNvPr>
            <p:cNvPicPr preferRelativeResize="0"/>
            <p:nvPr/>
          </p:nvPicPr>
          <p:blipFill rotWithShape="1">
            <a:blip r:embed="rId7">
              <a:alphaModFix/>
            </a:blip>
            <a:srcRect/>
            <a:stretch/>
          </p:blipFill>
          <p:spPr>
            <a:xfrm>
              <a:off x="7889401" y="223733"/>
              <a:ext cx="1440000" cy="1440000"/>
            </a:xfrm>
            <a:prstGeom prst="rect">
              <a:avLst/>
            </a:prstGeom>
            <a:noFill/>
            <a:ln>
              <a:noFill/>
            </a:ln>
          </p:spPr>
        </p:pic>
        <p:sp>
          <p:nvSpPr>
            <p:cNvPr id="36" name="Google Shape;136;p31">
              <a:extLst>
                <a:ext uri="{FF2B5EF4-FFF2-40B4-BE49-F238E27FC236}">
                  <a16:creationId xmlns:a16="http://schemas.microsoft.com/office/drawing/2014/main" id="{96BE45E8-DEAE-3D95-DB8B-669ADE614BB9}"/>
                </a:ext>
              </a:extLst>
            </p:cNvPr>
            <p:cNvSpPr txBox="1"/>
            <p:nvPr/>
          </p:nvSpPr>
          <p:spPr>
            <a:xfrm>
              <a:off x="8028582" y="814562"/>
              <a:ext cx="114944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bg1"/>
                  </a:solidFill>
                  <a:latin typeface="Space Grotesk"/>
                  <a:ea typeface="Space Grotesk"/>
                  <a:cs typeface="Space Grotesk"/>
                  <a:sym typeface="Space Grotesk"/>
                </a:rPr>
                <a:t>Payment</a:t>
              </a:r>
              <a:endParaRPr sz="1200" b="1" i="0" u="none" strike="noStrike" cap="none" dirty="0">
                <a:solidFill>
                  <a:schemeClr val="bg1"/>
                </a:solidFill>
                <a:latin typeface="Space Grotesk"/>
                <a:ea typeface="Space Grotesk"/>
                <a:cs typeface="Space Grotesk"/>
                <a:sym typeface="Space Grotesk"/>
              </a:endParaRPr>
            </a:p>
          </p:txBody>
        </p:sp>
      </p:grpSp>
      <p:grpSp>
        <p:nvGrpSpPr>
          <p:cNvPr id="37" name="Group 36">
            <a:extLst>
              <a:ext uri="{FF2B5EF4-FFF2-40B4-BE49-F238E27FC236}">
                <a16:creationId xmlns:a16="http://schemas.microsoft.com/office/drawing/2014/main" id="{B683D25D-7029-97EC-4EDD-1E75C7381CB7}"/>
              </a:ext>
            </a:extLst>
          </p:cNvPr>
          <p:cNvGrpSpPr/>
          <p:nvPr/>
        </p:nvGrpSpPr>
        <p:grpSpPr>
          <a:xfrm>
            <a:off x="10316448" y="3234274"/>
            <a:ext cx="1440000" cy="1440000"/>
            <a:chOff x="7889401" y="223733"/>
            <a:chExt cx="1440000" cy="1440000"/>
          </a:xfrm>
        </p:grpSpPr>
        <p:pic>
          <p:nvPicPr>
            <p:cNvPr id="38" name="Google Shape;173;p32">
              <a:extLst>
                <a:ext uri="{FF2B5EF4-FFF2-40B4-BE49-F238E27FC236}">
                  <a16:creationId xmlns:a16="http://schemas.microsoft.com/office/drawing/2014/main" id="{1EC9133D-46C7-159E-653C-C628B39328C6}"/>
                </a:ext>
              </a:extLst>
            </p:cNvPr>
            <p:cNvPicPr preferRelativeResize="0"/>
            <p:nvPr/>
          </p:nvPicPr>
          <p:blipFill rotWithShape="1">
            <a:blip r:embed="rId7">
              <a:alphaModFix/>
            </a:blip>
            <a:srcRect/>
            <a:stretch/>
          </p:blipFill>
          <p:spPr>
            <a:xfrm>
              <a:off x="7889401" y="223733"/>
              <a:ext cx="1440000" cy="1440000"/>
            </a:xfrm>
            <a:prstGeom prst="rect">
              <a:avLst/>
            </a:prstGeom>
            <a:noFill/>
            <a:ln>
              <a:noFill/>
            </a:ln>
          </p:spPr>
        </p:pic>
        <p:sp>
          <p:nvSpPr>
            <p:cNvPr id="39" name="Google Shape;136;p31">
              <a:extLst>
                <a:ext uri="{FF2B5EF4-FFF2-40B4-BE49-F238E27FC236}">
                  <a16:creationId xmlns:a16="http://schemas.microsoft.com/office/drawing/2014/main" id="{5B8A853B-C7AE-916B-1427-4AB88584C719}"/>
                </a:ext>
              </a:extLst>
            </p:cNvPr>
            <p:cNvSpPr txBox="1"/>
            <p:nvPr/>
          </p:nvSpPr>
          <p:spPr>
            <a:xfrm>
              <a:off x="8028582" y="814562"/>
              <a:ext cx="114944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bg1"/>
                  </a:solidFill>
                  <a:latin typeface="Space Grotesk"/>
                  <a:ea typeface="Space Grotesk"/>
                  <a:cs typeface="Space Grotesk"/>
                  <a:sym typeface="Space Grotesk"/>
                </a:rPr>
                <a:t>Shipping</a:t>
              </a:r>
              <a:endParaRPr sz="1200" b="1" i="0" u="none" strike="noStrike" cap="none" dirty="0">
                <a:solidFill>
                  <a:schemeClr val="bg1"/>
                </a:solidFill>
                <a:latin typeface="Space Grotesk"/>
                <a:ea typeface="Space Grotesk"/>
                <a:cs typeface="Space Grotesk"/>
                <a:sym typeface="Space Grotesk"/>
              </a:endParaRPr>
            </a:p>
          </p:txBody>
        </p:sp>
      </p:grpSp>
      <p:grpSp>
        <p:nvGrpSpPr>
          <p:cNvPr id="40" name="Group 39">
            <a:extLst>
              <a:ext uri="{FF2B5EF4-FFF2-40B4-BE49-F238E27FC236}">
                <a16:creationId xmlns:a16="http://schemas.microsoft.com/office/drawing/2014/main" id="{13D6DC54-C908-5750-4E5F-0E88B066D6D3}"/>
              </a:ext>
            </a:extLst>
          </p:cNvPr>
          <p:cNvGrpSpPr/>
          <p:nvPr/>
        </p:nvGrpSpPr>
        <p:grpSpPr>
          <a:xfrm>
            <a:off x="4008156" y="3234274"/>
            <a:ext cx="1440000" cy="1440000"/>
            <a:chOff x="7889401" y="223733"/>
            <a:chExt cx="1440000" cy="1440000"/>
          </a:xfrm>
        </p:grpSpPr>
        <p:pic>
          <p:nvPicPr>
            <p:cNvPr id="41" name="Google Shape;173;p32">
              <a:extLst>
                <a:ext uri="{FF2B5EF4-FFF2-40B4-BE49-F238E27FC236}">
                  <a16:creationId xmlns:a16="http://schemas.microsoft.com/office/drawing/2014/main" id="{58C43DEA-3CC5-9682-5F57-FA24E8CE0CDA}"/>
                </a:ext>
              </a:extLst>
            </p:cNvPr>
            <p:cNvPicPr preferRelativeResize="0"/>
            <p:nvPr/>
          </p:nvPicPr>
          <p:blipFill rotWithShape="1">
            <a:blip r:embed="rId7">
              <a:alphaModFix/>
            </a:blip>
            <a:srcRect/>
            <a:stretch/>
          </p:blipFill>
          <p:spPr>
            <a:xfrm>
              <a:off x="7889401" y="223733"/>
              <a:ext cx="1440000" cy="1440000"/>
            </a:xfrm>
            <a:prstGeom prst="rect">
              <a:avLst/>
            </a:prstGeom>
            <a:noFill/>
            <a:ln>
              <a:noFill/>
            </a:ln>
          </p:spPr>
        </p:pic>
        <p:sp>
          <p:nvSpPr>
            <p:cNvPr id="42" name="Google Shape;136;p31">
              <a:extLst>
                <a:ext uri="{FF2B5EF4-FFF2-40B4-BE49-F238E27FC236}">
                  <a16:creationId xmlns:a16="http://schemas.microsoft.com/office/drawing/2014/main" id="{5225BBEE-EF0D-1A4D-670A-107B88FD3D9B}"/>
                </a:ext>
              </a:extLst>
            </p:cNvPr>
            <p:cNvSpPr txBox="1"/>
            <p:nvPr/>
          </p:nvSpPr>
          <p:spPr>
            <a:xfrm>
              <a:off x="8022486" y="814562"/>
              <a:ext cx="1178154"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bg1"/>
                  </a:solidFill>
                  <a:latin typeface="Space Grotesk"/>
                  <a:ea typeface="Space Grotesk"/>
                  <a:cs typeface="Space Grotesk"/>
                  <a:sym typeface="Space Grotesk"/>
                </a:rPr>
                <a:t>Notifications</a:t>
              </a:r>
              <a:endParaRPr sz="1200" b="1" i="0" u="none" strike="noStrike" cap="none" dirty="0">
                <a:solidFill>
                  <a:schemeClr val="bg1"/>
                </a:solidFill>
                <a:latin typeface="Space Grotesk"/>
                <a:ea typeface="Space Grotesk"/>
                <a:cs typeface="Space Grotesk"/>
                <a:sym typeface="Space Grotesk"/>
              </a:endParaRPr>
            </a:p>
          </p:txBody>
        </p:sp>
      </p:grpSp>
      <p:grpSp>
        <p:nvGrpSpPr>
          <p:cNvPr id="2" name="Group 1">
            <a:extLst>
              <a:ext uri="{FF2B5EF4-FFF2-40B4-BE49-F238E27FC236}">
                <a16:creationId xmlns:a16="http://schemas.microsoft.com/office/drawing/2014/main" id="{4A2E8D03-1364-55D4-CE40-23B3B029CD2F}"/>
              </a:ext>
            </a:extLst>
          </p:cNvPr>
          <p:cNvGrpSpPr>
            <a:grpSpLocks noChangeAspect="1"/>
          </p:cNvGrpSpPr>
          <p:nvPr/>
        </p:nvGrpSpPr>
        <p:grpSpPr>
          <a:xfrm>
            <a:off x="8349934" y="3642874"/>
            <a:ext cx="1443382" cy="622800"/>
            <a:chOff x="2698596" y="1626722"/>
            <a:chExt cx="1800000" cy="776676"/>
          </a:xfrm>
        </p:grpSpPr>
        <p:pic>
          <p:nvPicPr>
            <p:cNvPr id="3" name="Google Shape;1922;p8">
              <a:extLst>
                <a:ext uri="{FF2B5EF4-FFF2-40B4-BE49-F238E27FC236}">
                  <a16:creationId xmlns:a16="http://schemas.microsoft.com/office/drawing/2014/main" id="{44E1A76F-A644-092A-B98D-C0DBCAF085F9}"/>
                </a:ext>
              </a:extLst>
            </p:cNvPr>
            <p:cNvPicPr preferRelativeResize="0"/>
            <p:nvPr/>
          </p:nvPicPr>
          <p:blipFill rotWithShape="1">
            <a:blip r:embed="rId8">
              <a:alphaModFix/>
            </a:blip>
            <a:srcRect/>
            <a:stretch/>
          </p:blipFill>
          <p:spPr>
            <a:xfrm>
              <a:off x="2698596" y="1626722"/>
              <a:ext cx="1800000" cy="776676"/>
            </a:xfrm>
            <a:prstGeom prst="rect">
              <a:avLst/>
            </a:prstGeom>
            <a:noFill/>
            <a:ln>
              <a:noFill/>
            </a:ln>
          </p:spPr>
        </p:pic>
        <p:sp>
          <p:nvSpPr>
            <p:cNvPr id="4" name="Google Shape;1931;p8">
              <a:extLst>
                <a:ext uri="{FF2B5EF4-FFF2-40B4-BE49-F238E27FC236}">
                  <a16:creationId xmlns:a16="http://schemas.microsoft.com/office/drawing/2014/main" id="{9C6EADA3-58A7-2994-4C55-5306466FF8D0}"/>
                </a:ext>
              </a:extLst>
            </p:cNvPr>
            <p:cNvSpPr txBox="1"/>
            <p:nvPr/>
          </p:nvSpPr>
          <p:spPr>
            <a:xfrm>
              <a:off x="2766412" y="1748904"/>
              <a:ext cx="1288822" cy="57567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200" b="1" i="0" u="none" strike="noStrike" cap="none" dirty="0">
                  <a:solidFill>
                    <a:srgbClr val="121C29"/>
                  </a:solidFill>
                  <a:latin typeface="Space Grotesk"/>
                  <a:ea typeface="Space Grotesk"/>
                  <a:cs typeface="Space Grotesk"/>
                  <a:sym typeface="Space Grotesk"/>
                </a:rPr>
                <a:t>Message broker</a:t>
              </a:r>
              <a:endParaRPr sz="1200" b="1" i="0" u="none" strike="noStrike" cap="none" dirty="0">
                <a:solidFill>
                  <a:srgbClr val="121C29"/>
                </a:solidFill>
                <a:latin typeface="Space Grotesk"/>
                <a:ea typeface="Space Grotesk"/>
                <a:cs typeface="Space Grotesk"/>
                <a:sym typeface="Space Grotesk"/>
              </a:endParaRPr>
            </a:p>
          </p:txBody>
        </p:sp>
      </p:grpSp>
      <p:sp>
        <p:nvSpPr>
          <p:cNvPr id="10" name="Google Shape;215;p32">
            <a:extLst>
              <a:ext uri="{FF2B5EF4-FFF2-40B4-BE49-F238E27FC236}">
                <a16:creationId xmlns:a16="http://schemas.microsoft.com/office/drawing/2014/main" id="{950E4523-4656-902E-CF4B-87AB038AD043}"/>
              </a:ext>
            </a:extLst>
          </p:cNvPr>
          <p:cNvSpPr/>
          <p:nvPr/>
        </p:nvSpPr>
        <p:spPr>
          <a:xfrm>
            <a:off x="3447684" y="5502141"/>
            <a:ext cx="2560944" cy="885861"/>
          </a:xfrm>
          <a:prstGeom prst="wedgeRoundRectCallout">
            <a:avLst>
              <a:gd name="adj1" fmla="val 64828"/>
              <a:gd name="adj2" fmla="val -152503"/>
              <a:gd name="adj3" fmla="val 16667"/>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indent="0" algn="ctr" rtl="0">
              <a:spcBef>
                <a:spcPts val="0"/>
              </a:spcBef>
              <a:spcAft>
                <a:spcPts val="0"/>
              </a:spcAft>
            </a:pPr>
            <a:r>
              <a:rPr lang="en-US" b="0" i="0" dirty="0">
                <a:solidFill>
                  <a:srgbClr val="121C29"/>
                </a:solidFill>
                <a:effectLst/>
                <a:latin typeface="Space Grotesk" pitchFamily="2" charset="0"/>
                <a:ea typeface="Space Grotesk" pitchFamily="2" charset="0"/>
                <a:cs typeface="Space Grotesk" pitchFamily="2" charset="0"/>
              </a:rPr>
              <a:t>How can I configure access to services and other resources?</a:t>
            </a:r>
            <a:endParaRPr lang="en-NL" sz="1100" dirty="0">
              <a:effectLst/>
              <a:latin typeface="Space Grotesk" pitchFamily="2" charset="0"/>
              <a:cs typeface="Space Grotesk" pitchFamily="2" charset="0"/>
            </a:endParaRPr>
          </a:p>
        </p:txBody>
      </p:sp>
    </p:spTree>
    <p:extLst>
      <p:ext uri="{BB962C8B-B14F-4D97-AF65-F5344CB8AC3E}">
        <p14:creationId xmlns:p14="http://schemas.microsoft.com/office/powerpoint/2010/main" val="40419432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62">
          <a:extLst>
            <a:ext uri="{FF2B5EF4-FFF2-40B4-BE49-F238E27FC236}">
              <a16:creationId xmlns:a16="http://schemas.microsoft.com/office/drawing/2014/main" id="{3C87FC26-E38D-AEB4-7D69-6609E0489810}"/>
            </a:ext>
          </a:extLst>
        </p:cNvPr>
        <p:cNvGrpSpPr/>
        <p:nvPr/>
      </p:nvGrpSpPr>
      <p:grpSpPr>
        <a:xfrm>
          <a:off x="0" y="0"/>
          <a:ext cx="0" cy="0"/>
          <a:chOff x="0" y="0"/>
          <a:chExt cx="0" cy="0"/>
        </a:xfrm>
      </p:grpSpPr>
      <p:pic>
        <p:nvPicPr>
          <p:cNvPr id="1163" name="Google Shape;1163;p96">
            <a:extLst>
              <a:ext uri="{FF2B5EF4-FFF2-40B4-BE49-F238E27FC236}">
                <a16:creationId xmlns:a16="http://schemas.microsoft.com/office/drawing/2014/main" id="{05989049-2324-B06A-B422-C4E797B5EFCB}"/>
              </a:ext>
            </a:extLst>
          </p:cNvPr>
          <p:cNvPicPr preferRelativeResize="0"/>
          <p:nvPr/>
        </p:nvPicPr>
        <p:blipFill rotWithShape="1">
          <a:blip r:embed="rId3">
            <a:alphaModFix/>
          </a:blip>
          <a:srcRect/>
          <a:stretch/>
        </p:blipFill>
        <p:spPr>
          <a:xfrm>
            <a:off x="10868615" y="133240"/>
            <a:ext cx="1080000" cy="1080000"/>
          </a:xfrm>
          <a:prstGeom prst="rect">
            <a:avLst/>
          </a:prstGeom>
          <a:noFill/>
          <a:ln>
            <a:noFill/>
          </a:ln>
        </p:spPr>
      </p:pic>
      <p:sp>
        <p:nvSpPr>
          <p:cNvPr id="1164" name="Google Shape;1164;p96">
            <a:extLst>
              <a:ext uri="{FF2B5EF4-FFF2-40B4-BE49-F238E27FC236}">
                <a16:creationId xmlns:a16="http://schemas.microsoft.com/office/drawing/2014/main" id="{1A51A9C9-FD06-F98E-4591-0A81628C0CEE}"/>
              </a:ext>
            </a:extLst>
          </p:cNvPr>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dirty="0"/>
              <a:t>External Configuration with JavaScript SDK</a:t>
            </a:r>
            <a:endParaRPr dirty="0"/>
          </a:p>
        </p:txBody>
      </p:sp>
      <p:sp>
        <p:nvSpPr>
          <p:cNvPr id="3" name="TextBox 2">
            <a:extLst>
              <a:ext uri="{FF2B5EF4-FFF2-40B4-BE49-F238E27FC236}">
                <a16:creationId xmlns:a16="http://schemas.microsoft.com/office/drawing/2014/main" id="{D514FF05-CF62-362F-E2F2-2780FA1EC793}"/>
              </a:ext>
            </a:extLst>
          </p:cNvPr>
          <p:cNvSpPr txBox="1"/>
          <p:nvPr/>
        </p:nvSpPr>
        <p:spPr>
          <a:xfrm>
            <a:off x="1174585" y="3013501"/>
            <a:ext cx="9864436" cy="1169551"/>
          </a:xfrm>
          <a:prstGeom prst="rect">
            <a:avLst/>
          </a:prstGeom>
          <a:noFill/>
        </p:spPr>
        <p:txBody>
          <a:bodyPr wrap="square">
            <a:spAutoFit/>
          </a:bodyPr>
          <a:lstStyle/>
          <a:p>
            <a:pPr>
              <a:lnSpc>
                <a:spcPct val="150000"/>
              </a:lnSpc>
            </a:pPr>
            <a:r>
              <a:rPr lang="en-GB" sz="1600" b="1" dirty="0" err="1">
                <a:solidFill>
                  <a:srgbClr val="CF222E"/>
                </a:solidFill>
                <a:effectLst/>
                <a:latin typeface="Courier New" panose="02070309020205020404" pitchFamily="49" charset="0"/>
                <a:cs typeface="Courier New" panose="02070309020205020404" pitchFamily="49" charset="0"/>
              </a:rPr>
              <a:t>const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a:solidFill>
                  <a:srgbClr val="0550AE"/>
                </a:solidFill>
                <a:effectLst/>
                <a:latin typeface="Courier New" panose="02070309020205020404" pitchFamily="49" charset="0"/>
                <a:cs typeface="Courier New" panose="02070309020205020404" pitchFamily="49" charset="0"/>
              </a:rPr>
              <a:t>client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a:solidFill>
                  <a:srgbClr val="CF222E"/>
                </a:solidFill>
                <a:effectLst/>
                <a:latin typeface="Courier New" panose="02070309020205020404" pitchFamily="49" charset="0"/>
                <a:cs typeface="Courier New" panose="02070309020205020404" pitchFamily="49" charset="0"/>
              </a:rPr>
              <a: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a:solidFill>
                  <a:srgbClr val="CF222E"/>
                </a:solidFill>
                <a:effectLst/>
                <a:latin typeface="Courier New" panose="02070309020205020404" pitchFamily="49" charset="0"/>
                <a:cs typeface="Courier New" panose="02070309020205020404" pitchFamily="49" charset="0"/>
              </a:rPr>
              <a:t>new</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err="1">
                <a:solidFill>
                  <a:srgbClr val="8250DF"/>
                </a:solidFill>
                <a:effectLst/>
                <a:latin typeface="Courier New" panose="02070309020205020404" pitchFamily="49" charset="0"/>
                <a:cs typeface="Courier New" panose="02070309020205020404" pitchFamily="49" charset="0"/>
              </a:rPr>
              <a:t>DaprClient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err="1">
                <a:solidFill>
                  <a:srgbClr val="1F2328"/>
                </a:solidFill>
                <a:effectLst/>
                <a:latin typeface="Courier New" panose="02070309020205020404" pitchFamily="49" charset="0"/>
                <a:cs typeface="Courier New" panose="02070309020205020404" pitchFamily="49" charset="0"/>
              </a:rPr>
              <a:t>daprHost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err="1">
                <a:solidFill>
                  <a:srgbClr val="1F2328"/>
                </a:solidFill>
                <a:effectLst/>
                <a:latin typeface="Courier New" panose="02070309020205020404" pitchFamily="49" charset="0"/>
                <a:cs typeface="Courier New" panose="02070309020205020404" pitchFamily="49" charset="0"/>
              </a:rPr>
              <a:t>daprPort</a:t>
            </a:r>
            <a:r>
              <a:rPr lang="en-GB" sz="1600" b="1" dirty="0">
                <a:solidFill>
                  <a:srgbClr val="1F2328"/>
                </a:solidFill>
                <a:effectLst/>
                <a:latin typeface="Courier New" panose="02070309020205020404" pitchFamily="49" charset="0"/>
                <a:cs typeface="Courier New" panose="02070309020205020404" pitchFamily="49" charset="0"/>
              </a:rPr>
              <a:t> });</a:t>
            </a:r>
          </a:p>
          <a:p>
            <a:pPr>
              <a:lnSpc>
                <a:spcPct val="150000"/>
              </a:lnSpc>
            </a:pPr>
            <a:r>
              <a:rPr lang="en-GB" sz="1600" b="1" dirty="0" err="1">
                <a:solidFill>
                  <a:srgbClr val="CF222E"/>
                </a:solidFill>
                <a:effectLst/>
                <a:latin typeface="Courier New" panose="02070309020205020404" pitchFamily="49" charset="0"/>
                <a:cs typeface="Courier New" panose="02070309020205020404" pitchFamily="49" charset="0"/>
              </a:rPr>
              <a:t>const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err="1">
                <a:solidFill>
                  <a:srgbClr val="0550AE"/>
                </a:solidFill>
                <a:effectLst/>
                <a:latin typeface="Courier New" panose="02070309020205020404" pitchFamily="49" charset="0"/>
                <a:cs typeface="Courier New" panose="02070309020205020404" pitchFamily="49" charset="0"/>
              </a:rPr>
              <a:t>configItemKeys</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a:solidFill>
                  <a:srgbClr val="CF222E"/>
                </a:solidFill>
                <a:effectLst/>
                <a:latin typeface="Courier New" panose="02070309020205020404" pitchFamily="49" charset="0"/>
                <a:cs typeface="Courier New" panose="02070309020205020404" pitchFamily="49" charset="0"/>
              </a:rPr>
              <a: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a:solidFill>
                  <a:srgbClr val="0A3069"/>
                </a:solidFill>
                <a:effectLst/>
                <a:latin typeface="Courier New" panose="02070309020205020404" pitchFamily="49" charset="0"/>
                <a:cs typeface="Courier New" panose="02070309020205020404" pitchFamily="49" charset="0"/>
              </a:rPr>
              <a:t>”key1"</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a:solidFill>
                  <a:srgbClr val="0A3069"/>
                </a:solidFill>
                <a:effectLst/>
                <a:latin typeface="Courier New" panose="02070309020205020404" pitchFamily="49" charset="0"/>
                <a:cs typeface="Courier New" panose="02070309020205020404" pitchFamily="49" charset="0"/>
              </a:rPr>
              <a:t>”key2"</a:t>
            </a:r>
            <a:r>
              <a:rPr lang="en-GB" sz="1600" b="1" dirty="0">
                <a:solidFill>
                  <a:srgbClr val="1F2328"/>
                </a:solidFill>
                <a:effectLst/>
                <a:latin typeface="Courier New" panose="02070309020205020404" pitchFamily="49" charset="0"/>
                <a:cs typeface="Courier New" panose="02070309020205020404" pitchFamily="49" charset="0"/>
              </a:rPr>
              <a:t>];</a:t>
            </a:r>
          </a:p>
          <a:p>
            <a:pPr>
              <a:lnSpc>
                <a:spcPct val="150000"/>
              </a:lnSpc>
            </a:pPr>
            <a:r>
              <a:rPr lang="en-GB" sz="1600" b="1" dirty="0" err="1">
                <a:solidFill>
                  <a:srgbClr val="CF222E"/>
                </a:solidFill>
                <a:effectLst/>
                <a:latin typeface="Courier New" panose="02070309020205020404" pitchFamily="49" charset="0"/>
                <a:cs typeface="Courier New" panose="02070309020205020404" pitchFamily="49" charset="0"/>
              </a:rPr>
              <a:t>const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a:solidFill>
                  <a:srgbClr val="0550AE"/>
                </a:solidFill>
                <a:effectLst/>
                <a:latin typeface="Courier New" panose="02070309020205020404" pitchFamily="49" charset="0"/>
                <a:cs typeface="Courier New" panose="02070309020205020404" pitchFamily="49" charset="0"/>
              </a:rPr>
              <a:t>config</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a:solidFill>
                  <a:srgbClr val="CF222E"/>
                </a:solidFill>
                <a:effectLst/>
                <a:latin typeface="Courier New" panose="02070309020205020404" pitchFamily="49" charset="0"/>
                <a:cs typeface="Courier New" panose="02070309020205020404" pitchFamily="49" charset="0"/>
              </a:rPr>
              <a: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a:solidFill>
                  <a:srgbClr val="CF222E"/>
                </a:solidFill>
                <a:effectLst/>
                <a:latin typeface="Courier New" panose="02070309020205020404" pitchFamily="49" charset="0"/>
                <a:cs typeface="Courier New" panose="02070309020205020404" pitchFamily="49" charset="0"/>
              </a:rPr>
              <a:t>await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err="1">
                <a:solidFill>
                  <a:srgbClr val="0550AE"/>
                </a:solidFill>
                <a:effectLst/>
                <a:latin typeface="Courier New" panose="02070309020205020404" pitchFamily="49" charset="0"/>
                <a:cs typeface="Courier New" panose="02070309020205020404" pitchFamily="49" charset="0"/>
              </a:rPr>
              <a:t>client</a:t>
            </a:r>
            <a:r>
              <a:rPr lang="en-GB" sz="1600" b="1" dirty="0" err="1">
                <a:solidFill>
                  <a:srgbClr val="1F2328"/>
                </a:solidFill>
                <a:effectLst/>
                <a:latin typeface="Courier New" panose="02070309020205020404" pitchFamily="49" charset="0"/>
                <a:cs typeface="Courier New" panose="02070309020205020404" pitchFamily="49" charset="0"/>
              </a:rPr>
              <a:t>.configuration.</a:t>
            </a:r>
            <a:r>
              <a:rPr lang="en-GB" sz="1600" b="1" dirty="0" err="1">
                <a:solidFill>
                  <a:srgbClr val="8250DF"/>
                </a:solidFill>
                <a:effectLst/>
                <a:latin typeface="Courier New" panose="02070309020205020404" pitchFamily="49" charset="0"/>
                <a:cs typeface="Courier New" panose="02070309020205020404" pitchFamily="49" charset="0"/>
              </a:rPr>
              <a:t>get</a:t>
            </a:r>
            <a:r>
              <a:rPr lang="en-GB" sz="1600" b="1" dirty="0">
                <a:solidFill>
                  <a:srgbClr val="1F2328"/>
                </a:solidFill>
                <a:effectLst/>
                <a:latin typeface="Courier New" panose="02070309020205020404" pitchFamily="49" charset="0"/>
                <a:cs typeface="Courier New" panose="02070309020205020404" pitchFamily="49" charset="0"/>
              </a:rPr>
              <a:t>(</a:t>
            </a:r>
            <a:r>
              <a:rPr lang="en-GB" sz="1600" b="1" dirty="0">
                <a:solidFill>
                  <a:srgbClr val="0A3069"/>
                </a:solidFill>
                <a:effectLst/>
                <a:latin typeface="Courier New" panose="02070309020205020404" pitchFamily="49" charset="0"/>
                <a:cs typeface="Courier New" panose="02070309020205020404" pitchFamily="49" charset="0"/>
              </a:rPr>
              <a:t>"</a:t>
            </a:r>
            <a:r>
              <a:rPr lang="en-GB" sz="1600" b="1" dirty="0" err="1">
                <a:solidFill>
                  <a:srgbClr val="0A3069"/>
                </a:solidFill>
                <a:effectLst/>
                <a:latin typeface="Courier New" panose="02070309020205020404" pitchFamily="49" charset="0"/>
                <a:cs typeface="Courier New" panose="02070309020205020404" pitchFamily="49" charset="0"/>
              </a:rPr>
              <a:t>myconfigstore</a:t>
            </a:r>
            <a:r>
              <a:rPr lang="en-GB" sz="1600" b="1" dirty="0">
                <a:solidFill>
                  <a:srgbClr val="0A3069"/>
                </a:solidFill>
                <a:effectLst/>
                <a:latin typeface="Courier New" panose="02070309020205020404" pitchFamily="49" charset="0"/>
                <a:cs typeface="Courier New" panose="02070309020205020404" pitchFamily="49" charset="0"/>
              </a:rPr>
              <a:t>"</a:t>
            </a:r>
            <a:r>
              <a:rPr lang="en-GB" sz="1600" b="1" dirty="0">
                <a:solidFill>
                  <a:srgbClr val="1F2328"/>
                </a:solidFill>
                <a:effectLst/>
                <a:latin typeface="Courier New" panose="02070309020205020404" pitchFamily="49" charset="0"/>
                <a:cs typeface="Courier New" panose="02070309020205020404" pitchFamily="49" charset="0"/>
              </a:rPr>
              <a:t>, </a:t>
            </a:r>
            <a:r>
              <a:rPr lang="en-GB" sz="1600" b="1" dirty="0" err="1">
                <a:solidFill>
                  <a:srgbClr val="0550AE"/>
                </a:solidFill>
                <a:effectLst/>
                <a:latin typeface="Courier New" panose="02070309020205020404" pitchFamily="49" charset="0"/>
                <a:cs typeface="Courier New" panose="02070309020205020404" pitchFamily="49" charset="0"/>
              </a:rPr>
              <a:t>configItemKeys</a:t>
            </a:r>
            <a:r>
              <a:rPr lang="en-GB" sz="1600" b="1" dirty="0">
                <a:solidFill>
                  <a:srgbClr val="1F2328"/>
                </a:solidFill>
                <a:effectLst/>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792015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97"/>
          <p:cNvSpPr txBox="1">
            <a:spLocks noGrp="1"/>
          </p:cNvSpPr>
          <p:nvPr>
            <p:ph type="title"/>
          </p:nvPr>
        </p:nvSpPr>
        <p:spPr>
          <a:xfrm>
            <a:off x="185950" y="3600000"/>
            <a:ext cx="11820099" cy="92458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External Configuration Demo</a:t>
            </a:r>
            <a:endParaRPr/>
          </a:p>
        </p:txBody>
      </p:sp>
      <p:sp>
        <p:nvSpPr>
          <p:cNvPr id="1184" name="Google Shape;1184;p97">
            <a:hlinkClick r:id="rId3"/>
          </p:cNvPr>
          <p:cNvSpPr txBox="1"/>
          <p:nvPr/>
        </p:nvSpPr>
        <p:spPr>
          <a:xfrm>
            <a:off x="1419661" y="5995452"/>
            <a:ext cx="9352675"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Space Grotesk"/>
                <a:ea typeface="Space Grotesk"/>
                <a:cs typeface="Space Grotesk"/>
                <a:sym typeface="Space Grotesk"/>
              </a:rPr>
              <a:t>https://docs.dapr.io/getting-started/quickstarts/configuration-quickstart/</a:t>
            </a:r>
            <a:endParaRPr sz="1800" b="0" i="0" u="none" strike="noStrike" cap="none">
              <a:solidFill>
                <a:schemeClr val="lt1"/>
              </a:solidFill>
              <a:latin typeface="Space Grotesk"/>
              <a:ea typeface="Space Grotesk"/>
              <a:cs typeface="Space Grotesk"/>
              <a:sym typeface="Space Grotesk"/>
            </a:endParaRPr>
          </a:p>
        </p:txBody>
      </p:sp>
      <p:pic>
        <p:nvPicPr>
          <p:cNvPr id="2" name="Google Shape;1156;p95">
            <a:extLst>
              <a:ext uri="{FF2B5EF4-FFF2-40B4-BE49-F238E27FC236}">
                <a16:creationId xmlns:a16="http://schemas.microsoft.com/office/drawing/2014/main" id="{E942CCBC-20AB-C87A-3004-B2238B066AA9}"/>
              </a:ext>
            </a:extLst>
          </p:cNvPr>
          <p:cNvPicPr preferRelativeResize="0"/>
          <p:nvPr/>
        </p:nvPicPr>
        <p:blipFill rotWithShape="1">
          <a:blip r:embed="rId4">
            <a:alphaModFix/>
          </a:blip>
          <a:srcRect/>
          <a:stretch/>
        </p:blipFill>
        <p:spPr>
          <a:xfrm>
            <a:off x="5195998" y="1440000"/>
            <a:ext cx="1800000" cy="18000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pic>
        <p:nvPicPr>
          <p:cNvPr id="1189" name="Google Shape;1189;p98"/>
          <p:cNvPicPr preferRelativeResize="0"/>
          <p:nvPr/>
        </p:nvPicPr>
        <p:blipFill rotWithShape="1">
          <a:blip r:embed="rId3">
            <a:alphaModFix/>
          </a:blip>
          <a:srcRect/>
          <a:stretch/>
        </p:blipFill>
        <p:spPr>
          <a:xfrm>
            <a:off x="5195998" y="1440000"/>
            <a:ext cx="1800000" cy="1800000"/>
          </a:xfrm>
          <a:prstGeom prst="rect">
            <a:avLst/>
          </a:prstGeom>
          <a:noFill/>
          <a:ln>
            <a:noFill/>
          </a:ln>
        </p:spPr>
      </p:pic>
      <p:sp>
        <p:nvSpPr>
          <p:cNvPr id="1190" name="Google Shape;1190;p98"/>
          <p:cNvSpPr txBox="1">
            <a:spLocks noGrp="1"/>
          </p:cNvSpPr>
          <p:nvPr>
            <p:ph type="title"/>
          </p:nvPr>
        </p:nvSpPr>
        <p:spPr>
          <a:xfrm>
            <a:off x="185950" y="3600000"/>
            <a:ext cx="11820099" cy="92458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Actors API</a:t>
            </a:r>
            <a:endParaRPr dirty="0"/>
          </a:p>
        </p:txBody>
      </p:sp>
      <p:sp>
        <p:nvSpPr>
          <p:cNvPr id="1191" name="Google Shape;1191;p98">
            <a:hlinkClick r:id="rId4"/>
          </p:cNvPr>
          <p:cNvSpPr txBox="1"/>
          <p:nvPr/>
        </p:nvSpPr>
        <p:spPr>
          <a:xfrm>
            <a:off x="1419661" y="5995452"/>
            <a:ext cx="9352675"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Space Grotesk"/>
                <a:ea typeface="Space Grotesk"/>
                <a:cs typeface="Space Grotesk"/>
                <a:sym typeface="Space Grotesk"/>
              </a:rPr>
              <a:t>https://docs.dapr.io/developing-applications/building-blocks/actors/</a:t>
            </a:r>
            <a:endParaRPr sz="1800" b="0" i="0" u="none" strike="noStrike" cap="none">
              <a:solidFill>
                <a:schemeClr val="dk1"/>
              </a:solidFill>
              <a:latin typeface="Space Grotesk"/>
              <a:ea typeface="Space Grotesk"/>
              <a:cs typeface="Space Grotesk"/>
              <a:sym typeface="Space Grotesk"/>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2AA03-6C5D-26CC-2EB9-DC4EC63EAF39}"/>
            </a:ext>
          </a:extLst>
        </p:cNvPr>
        <p:cNvGrpSpPr/>
        <p:nvPr/>
      </p:nvGrpSpPr>
      <p:grpSpPr>
        <a:xfrm>
          <a:off x="0" y="0"/>
          <a:ext cx="0" cy="0"/>
          <a:chOff x="0" y="0"/>
          <a:chExt cx="0" cy="0"/>
        </a:xfrm>
      </p:grpSpPr>
      <p:pic>
        <p:nvPicPr>
          <p:cNvPr id="3" name="Google Shape;616;p50">
            <a:extLst>
              <a:ext uri="{FF2B5EF4-FFF2-40B4-BE49-F238E27FC236}">
                <a16:creationId xmlns:a16="http://schemas.microsoft.com/office/drawing/2014/main" id="{B1AE344A-E490-6788-0301-9E0525DD2499}"/>
              </a:ext>
            </a:extLst>
          </p:cNvPr>
          <p:cNvPicPr preferRelativeResize="0"/>
          <p:nvPr/>
        </p:nvPicPr>
        <p:blipFill rotWithShape="1">
          <a:blip r:embed="rId2">
            <a:alphaModFix/>
          </a:blip>
          <a:srcRect/>
          <a:stretch/>
        </p:blipFill>
        <p:spPr>
          <a:xfrm>
            <a:off x="2214490" y="2062373"/>
            <a:ext cx="1080000" cy="1080000"/>
          </a:xfrm>
          <a:prstGeom prst="rect">
            <a:avLst/>
          </a:prstGeom>
          <a:noFill/>
          <a:ln>
            <a:noFill/>
          </a:ln>
        </p:spPr>
      </p:pic>
      <p:sp>
        <p:nvSpPr>
          <p:cNvPr id="8" name="Title 7">
            <a:extLst>
              <a:ext uri="{FF2B5EF4-FFF2-40B4-BE49-F238E27FC236}">
                <a16:creationId xmlns:a16="http://schemas.microsoft.com/office/drawing/2014/main" id="{E189D906-968E-3069-7697-93907A315627}"/>
              </a:ext>
            </a:extLst>
          </p:cNvPr>
          <p:cNvSpPr>
            <a:spLocks noGrp="1"/>
          </p:cNvSpPr>
          <p:nvPr>
            <p:ph type="title"/>
          </p:nvPr>
        </p:nvSpPr>
        <p:spPr>
          <a:xfrm>
            <a:off x="196754" y="214127"/>
            <a:ext cx="11820099" cy="924588"/>
          </a:xfrm>
        </p:spPr>
        <p:txBody>
          <a:bodyPr/>
          <a:lstStyle/>
          <a:p>
            <a:r>
              <a:rPr lang="en-US" dirty="0"/>
              <a:t>Actors</a:t>
            </a:r>
            <a:endParaRPr lang="en-NL" dirty="0"/>
          </a:p>
        </p:txBody>
      </p:sp>
      <p:sp>
        <p:nvSpPr>
          <p:cNvPr id="9" name="TextBox 8">
            <a:extLst>
              <a:ext uri="{FF2B5EF4-FFF2-40B4-BE49-F238E27FC236}">
                <a16:creationId xmlns:a16="http://schemas.microsoft.com/office/drawing/2014/main" id="{23D925BC-A51F-4ED7-8AEC-DF303DF8B5A5}"/>
              </a:ext>
            </a:extLst>
          </p:cNvPr>
          <p:cNvSpPr txBox="1"/>
          <p:nvPr/>
        </p:nvSpPr>
        <p:spPr>
          <a:xfrm>
            <a:off x="5560994" y="1948819"/>
            <a:ext cx="6518114" cy="2960362"/>
          </a:xfrm>
          <a:prstGeom prst="rect">
            <a:avLst/>
          </a:prstGeom>
          <a:noFill/>
        </p:spPr>
        <p:txBody>
          <a:bodyPr wrap="square" rtlCol="0">
            <a:spAutoFit/>
          </a:bodyPr>
          <a:lstStyle/>
          <a:p>
            <a:pPr>
              <a:lnSpc>
                <a:spcPct val="150000"/>
              </a:lnSpc>
            </a:pPr>
            <a:r>
              <a:rPr lang="en-US" sz="1800" dirty="0">
                <a:latin typeface="Space Grotesk" pitchFamily="2" charset="0"/>
                <a:cs typeface="Space Grotesk" pitchFamily="2" charset="0"/>
              </a:rPr>
              <a:t>- Uses the Virtual Actor pattern</a:t>
            </a:r>
          </a:p>
          <a:p>
            <a:pPr>
              <a:lnSpc>
                <a:spcPct val="150000"/>
              </a:lnSpc>
            </a:pPr>
            <a:r>
              <a:rPr lang="en-US" sz="1800" dirty="0">
                <a:latin typeface="Space Grotesk" pitchFamily="2" charset="0"/>
                <a:cs typeface="Space Grotesk" pitchFamily="2" charset="0"/>
              </a:rPr>
              <a:t>- State is persisted in a configurable state store</a:t>
            </a:r>
          </a:p>
          <a:p>
            <a:pPr>
              <a:lnSpc>
                <a:spcPct val="150000"/>
              </a:lnSpc>
            </a:pPr>
            <a:r>
              <a:rPr lang="en-US" sz="1800" dirty="0">
                <a:latin typeface="Space Grotesk" pitchFamily="2" charset="0"/>
                <a:cs typeface="Space Grotesk" pitchFamily="2" charset="0"/>
              </a:rPr>
              <a:t>- Uses turn-based access in concurrent systems</a:t>
            </a:r>
          </a:p>
          <a:p>
            <a:pPr>
              <a:lnSpc>
                <a:spcPct val="150000"/>
              </a:lnSpc>
            </a:pPr>
            <a:r>
              <a:rPr lang="en-US" sz="1800" dirty="0">
                <a:latin typeface="Space Grotesk" pitchFamily="2" charset="0"/>
                <a:cs typeface="Space Grotesk" pitchFamily="2" charset="0"/>
              </a:rPr>
              <a:t>- Built-in actor distribution and fail-over</a:t>
            </a:r>
          </a:p>
          <a:p>
            <a:pPr>
              <a:lnSpc>
                <a:spcPct val="150000"/>
              </a:lnSpc>
            </a:pPr>
            <a:r>
              <a:rPr lang="en-US" sz="1800" dirty="0">
                <a:latin typeface="Space Grotesk" pitchFamily="2" charset="0"/>
                <a:cs typeface="Space Grotesk" pitchFamily="2" charset="0"/>
              </a:rPr>
              <a:t>- Schedule period work using timers &amp; reminders</a:t>
            </a:r>
          </a:p>
          <a:p>
            <a:pPr>
              <a:lnSpc>
                <a:spcPct val="150000"/>
              </a:lnSpc>
            </a:pPr>
            <a:r>
              <a:rPr lang="en-US" sz="1800" dirty="0">
                <a:latin typeface="Space Grotesk" pitchFamily="2" charset="0"/>
                <a:cs typeface="Space Grotesk" pitchFamily="2" charset="0"/>
              </a:rPr>
              <a:t>- Author actors in C#, Java, JavaScript, Python and Go</a:t>
            </a:r>
          </a:p>
          <a:p>
            <a:pPr>
              <a:lnSpc>
                <a:spcPct val="150000"/>
              </a:lnSpc>
            </a:pPr>
            <a:r>
              <a:rPr lang="en-US" sz="1800" dirty="0">
                <a:latin typeface="Space Grotesk" pitchFamily="2" charset="0"/>
                <a:cs typeface="Space Grotesk" pitchFamily="2" charset="0"/>
              </a:rPr>
              <a:t>- Use the Actors API with any language</a:t>
            </a:r>
          </a:p>
        </p:txBody>
      </p:sp>
      <p:sp>
        <p:nvSpPr>
          <p:cNvPr id="10" name="TextBox 9">
            <a:extLst>
              <a:ext uri="{FF2B5EF4-FFF2-40B4-BE49-F238E27FC236}">
                <a16:creationId xmlns:a16="http://schemas.microsoft.com/office/drawing/2014/main" id="{84837EA7-6144-2355-0475-0DBFD3D9C847}"/>
              </a:ext>
            </a:extLst>
          </p:cNvPr>
          <p:cNvSpPr txBox="1"/>
          <p:nvPr/>
        </p:nvSpPr>
        <p:spPr>
          <a:xfrm>
            <a:off x="422770" y="3434244"/>
            <a:ext cx="4663440" cy="1432315"/>
          </a:xfrm>
          <a:prstGeom prst="rect">
            <a:avLst/>
          </a:prstGeom>
          <a:noFill/>
        </p:spPr>
        <p:txBody>
          <a:bodyPr wrap="square" rtlCol="0">
            <a:spAutoFit/>
          </a:bodyPr>
          <a:lstStyle/>
          <a:p>
            <a:pPr algn="ctr">
              <a:lnSpc>
                <a:spcPct val="150000"/>
              </a:lnSpc>
            </a:pPr>
            <a:r>
              <a:rPr lang="en-US" sz="2000" b="1" dirty="0">
                <a:solidFill>
                  <a:schemeClr val="accent2"/>
                </a:solidFill>
                <a:latin typeface="Space Grotesk" pitchFamily="2" charset="0"/>
                <a:cs typeface="Space Grotesk" pitchFamily="2" charset="0"/>
              </a:rPr>
              <a:t>The Actors API allows to write concurrent applications using the actor model.</a:t>
            </a:r>
            <a:endParaRPr lang="en-NL" sz="2000" b="1" dirty="0">
              <a:solidFill>
                <a:schemeClr val="accent2"/>
              </a:solidFill>
              <a:latin typeface="Space Grotesk" pitchFamily="2" charset="0"/>
              <a:cs typeface="Space Grotesk" pitchFamily="2" charset="0"/>
            </a:endParaRPr>
          </a:p>
        </p:txBody>
      </p:sp>
    </p:spTree>
    <p:extLst>
      <p:ext uri="{BB962C8B-B14F-4D97-AF65-F5344CB8AC3E}">
        <p14:creationId xmlns:p14="http://schemas.microsoft.com/office/powerpoint/2010/main" val="5955060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62">
          <a:extLst>
            <a:ext uri="{FF2B5EF4-FFF2-40B4-BE49-F238E27FC236}">
              <a16:creationId xmlns:a16="http://schemas.microsoft.com/office/drawing/2014/main" id="{4D9EC130-B86F-9C97-45B4-858D7E997A4E}"/>
            </a:ext>
          </a:extLst>
        </p:cNvPr>
        <p:cNvGrpSpPr/>
        <p:nvPr/>
      </p:nvGrpSpPr>
      <p:grpSpPr>
        <a:xfrm>
          <a:off x="0" y="0"/>
          <a:ext cx="0" cy="0"/>
          <a:chOff x="0" y="0"/>
          <a:chExt cx="0" cy="0"/>
        </a:xfrm>
      </p:grpSpPr>
      <p:pic>
        <p:nvPicPr>
          <p:cNvPr id="2" name="Google Shape;616;p50">
            <a:extLst>
              <a:ext uri="{FF2B5EF4-FFF2-40B4-BE49-F238E27FC236}">
                <a16:creationId xmlns:a16="http://schemas.microsoft.com/office/drawing/2014/main" id="{37299305-102D-DD4B-4F98-E6F909B76B30}"/>
              </a:ext>
            </a:extLst>
          </p:cNvPr>
          <p:cNvPicPr preferRelativeResize="0"/>
          <p:nvPr/>
        </p:nvPicPr>
        <p:blipFill rotWithShape="1">
          <a:blip r:embed="rId3">
            <a:alphaModFix/>
          </a:blip>
          <a:srcRect/>
          <a:stretch/>
        </p:blipFill>
        <p:spPr>
          <a:xfrm>
            <a:off x="10868615" y="133240"/>
            <a:ext cx="1080000" cy="1080000"/>
          </a:xfrm>
          <a:prstGeom prst="rect">
            <a:avLst/>
          </a:prstGeom>
          <a:noFill/>
          <a:ln>
            <a:noFill/>
          </a:ln>
        </p:spPr>
      </p:pic>
      <p:sp>
        <p:nvSpPr>
          <p:cNvPr id="1164" name="Google Shape;1164;p96">
            <a:extLst>
              <a:ext uri="{FF2B5EF4-FFF2-40B4-BE49-F238E27FC236}">
                <a16:creationId xmlns:a16="http://schemas.microsoft.com/office/drawing/2014/main" id="{BA3DB204-DD6B-2AB0-995A-29CDBCF07A35}"/>
              </a:ext>
            </a:extLst>
          </p:cNvPr>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dirty="0"/>
              <a:t>Virtual Actor Model</a:t>
            </a:r>
            <a:endParaRPr dirty="0"/>
          </a:p>
        </p:txBody>
      </p:sp>
      <p:sp>
        <p:nvSpPr>
          <p:cNvPr id="21" name="Google Shape;270;p37">
            <a:extLst>
              <a:ext uri="{FF2B5EF4-FFF2-40B4-BE49-F238E27FC236}">
                <a16:creationId xmlns:a16="http://schemas.microsoft.com/office/drawing/2014/main" id="{E0FC1AD7-B303-5501-74E8-E6905069B0FC}"/>
              </a:ext>
            </a:extLst>
          </p:cNvPr>
          <p:cNvSpPr txBox="1"/>
          <p:nvPr/>
        </p:nvSpPr>
        <p:spPr>
          <a:xfrm>
            <a:off x="1075178" y="2644190"/>
            <a:ext cx="10063249" cy="15696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3200" b="0" i="0" u="none" strike="noStrike" cap="none" dirty="0">
                <a:solidFill>
                  <a:schemeClr val="dk1"/>
                </a:solidFill>
                <a:latin typeface="Space Grotesk"/>
                <a:ea typeface="Space Grotesk"/>
                <a:cs typeface="Space Grotesk"/>
                <a:sym typeface="Space Grotesk"/>
              </a:rPr>
              <a:t>Actor lifetime is not tied to their in-memory representation. </a:t>
            </a:r>
            <a:br>
              <a:rPr lang="en-US" sz="3200" b="0" i="0" u="none" strike="noStrike" cap="none" dirty="0">
                <a:solidFill>
                  <a:schemeClr val="dk1"/>
                </a:solidFill>
                <a:latin typeface="Space Grotesk"/>
                <a:ea typeface="Space Grotesk"/>
                <a:cs typeface="Space Grotesk"/>
                <a:sym typeface="Space Grotesk"/>
              </a:rPr>
            </a:br>
            <a:r>
              <a:rPr lang="en-US" sz="3200" b="0" i="0" u="none" strike="noStrike" cap="none" dirty="0">
                <a:solidFill>
                  <a:schemeClr val="accent3"/>
                </a:solidFill>
                <a:latin typeface="Space Grotesk"/>
                <a:ea typeface="Space Grotesk"/>
                <a:cs typeface="Space Grotesk"/>
                <a:sym typeface="Space Grotesk"/>
              </a:rPr>
              <a:t>No need to explicitly create or destroy an actor.</a:t>
            </a:r>
            <a:endParaRPr sz="3200" b="0" i="0" u="none" strike="noStrike" cap="none" dirty="0">
              <a:solidFill>
                <a:schemeClr val="accent3"/>
              </a:solidFill>
              <a:latin typeface="Space Grotesk"/>
              <a:ea typeface="Space Grotesk"/>
              <a:cs typeface="Space Grotesk"/>
              <a:sym typeface="Space Grotesk"/>
            </a:endParaRPr>
          </a:p>
        </p:txBody>
      </p:sp>
    </p:spTree>
    <p:extLst>
      <p:ext uri="{BB962C8B-B14F-4D97-AF65-F5344CB8AC3E}">
        <p14:creationId xmlns:p14="http://schemas.microsoft.com/office/powerpoint/2010/main" val="12214038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62">
          <a:extLst>
            <a:ext uri="{FF2B5EF4-FFF2-40B4-BE49-F238E27FC236}">
              <a16:creationId xmlns:a16="http://schemas.microsoft.com/office/drawing/2014/main" id="{5B17F93E-6F78-EC6A-A219-D104465F78F3}"/>
            </a:ext>
          </a:extLst>
        </p:cNvPr>
        <p:cNvGrpSpPr/>
        <p:nvPr/>
      </p:nvGrpSpPr>
      <p:grpSpPr>
        <a:xfrm>
          <a:off x="0" y="0"/>
          <a:ext cx="0" cy="0"/>
          <a:chOff x="0" y="0"/>
          <a:chExt cx="0" cy="0"/>
        </a:xfrm>
      </p:grpSpPr>
      <p:pic>
        <p:nvPicPr>
          <p:cNvPr id="2" name="Google Shape;616;p50">
            <a:extLst>
              <a:ext uri="{FF2B5EF4-FFF2-40B4-BE49-F238E27FC236}">
                <a16:creationId xmlns:a16="http://schemas.microsoft.com/office/drawing/2014/main" id="{E1F3B9BF-3E2A-03C1-0CAB-DBF046FCB1C2}"/>
              </a:ext>
            </a:extLst>
          </p:cNvPr>
          <p:cNvPicPr preferRelativeResize="0"/>
          <p:nvPr/>
        </p:nvPicPr>
        <p:blipFill rotWithShape="1">
          <a:blip r:embed="rId3">
            <a:alphaModFix/>
          </a:blip>
          <a:srcRect/>
          <a:stretch/>
        </p:blipFill>
        <p:spPr>
          <a:xfrm>
            <a:off x="10868615" y="133240"/>
            <a:ext cx="1080000" cy="1080000"/>
          </a:xfrm>
          <a:prstGeom prst="rect">
            <a:avLst/>
          </a:prstGeom>
          <a:noFill/>
          <a:ln>
            <a:noFill/>
          </a:ln>
        </p:spPr>
      </p:pic>
      <p:sp>
        <p:nvSpPr>
          <p:cNvPr id="1164" name="Google Shape;1164;p96">
            <a:extLst>
              <a:ext uri="{FF2B5EF4-FFF2-40B4-BE49-F238E27FC236}">
                <a16:creationId xmlns:a16="http://schemas.microsoft.com/office/drawing/2014/main" id="{643C4DAF-0B86-ACCC-ADC3-B42B5F0ABE1D}"/>
              </a:ext>
            </a:extLst>
          </p:cNvPr>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dirty="0"/>
              <a:t>Actor placement</a:t>
            </a:r>
            <a:endParaRPr dirty="0"/>
          </a:p>
        </p:txBody>
      </p:sp>
      <p:graphicFrame>
        <p:nvGraphicFramePr>
          <p:cNvPr id="15" name="Table 14">
            <a:extLst>
              <a:ext uri="{FF2B5EF4-FFF2-40B4-BE49-F238E27FC236}">
                <a16:creationId xmlns:a16="http://schemas.microsoft.com/office/drawing/2014/main" id="{512E110B-7F29-E7D9-29C8-5D026D9101D5}"/>
              </a:ext>
            </a:extLst>
          </p:cNvPr>
          <p:cNvGraphicFramePr>
            <a:graphicFrameLocks noGrp="1"/>
          </p:cNvGraphicFramePr>
          <p:nvPr>
            <p:extLst>
              <p:ext uri="{D42A27DB-BD31-4B8C-83A1-F6EECF244321}">
                <p14:modId xmlns:p14="http://schemas.microsoft.com/office/powerpoint/2010/main" val="2917189593"/>
              </p:ext>
            </p:extLst>
          </p:nvPr>
        </p:nvGraphicFramePr>
        <p:xfrm>
          <a:off x="2611540" y="4710156"/>
          <a:ext cx="2091969" cy="1150545"/>
        </p:xfrm>
        <a:graphic>
          <a:graphicData uri="http://schemas.openxmlformats.org/drawingml/2006/table">
            <a:tbl>
              <a:tblPr>
                <a:noFill/>
                <a:tableStyleId>{AB39FD84-3D69-4937-9D8F-CB47EF7A7876}</a:tableStyleId>
              </a:tblPr>
              <a:tblGrid>
                <a:gridCol w="959304">
                  <a:extLst>
                    <a:ext uri="{9D8B030D-6E8A-4147-A177-3AD203B41FA5}">
                      <a16:colId xmlns:a16="http://schemas.microsoft.com/office/drawing/2014/main" val="2877901858"/>
                    </a:ext>
                  </a:extLst>
                </a:gridCol>
                <a:gridCol w="1132665">
                  <a:extLst>
                    <a:ext uri="{9D8B030D-6E8A-4147-A177-3AD203B41FA5}">
                      <a16:colId xmlns:a16="http://schemas.microsoft.com/office/drawing/2014/main" val="1956813874"/>
                    </a:ext>
                  </a:extLst>
                </a:gridCol>
              </a:tblGrid>
              <a:tr h="273984">
                <a:tc>
                  <a:txBody>
                    <a:bodyPr/>
                    <a:lstStyle/>
                    <a:p>
                      <a:pPr marL="0" marR="0" lvl="0" indent="0" algn="l" rtl="0">
                        <a:lnSpc>
                          <a:spcPct val="100000"/>
                        </a:lnSpc>
                        <a:spcBef>
                          <a:spcPts val="0"/>
                        </a:spcBef>
                        <a:spcAft>
                          <a:spcPts val="0"/>
                        </a:spcAft>
                        <a:buClr>
                          <a:srgbClr val="000000"/>
                        </a:buClr>
                        <a:buSzPts val="1400"/>
                        <a:buFont typeface="Arial"/>
                        <a:buNone/>
                      </a:pPr>
                      <a:r>
                        <a:rPr lang="en-US" sz="1050" b="1" u="none" strike="noStrike" cap="none" dirty="0">
                          <a:solidFill>
                            <a:srgbClr val="FFFFFF"/>
                          </a:solidFill>
                          <a:latin typeface="Space Grotesk" pitchFamily="2" charset="0"/>
                          <a:ea typeface="Arial"/>
                          <a:cs typeface="Space Grotesk" pitchFamily="2" charset="0"/>
                          <a:sym typeface="Arial"/>
                        </a:rPr>
                        <a:t>Actor Type</a:t>
                      </a:r>
                      <a:endParaRPr sz="1050" b="1" u="none" strike="noStrike" cap="none" dirty="0">
                        <a:solidFill>
                          <a:srgbClr val="FFFFFF"/>
                        </a:solidFill>
                        <a:latin typeface="Space Grotesk" pitchFamily="2" charset="0"/>
                        <a:ea typeface="Arial"/>
                        <a:cs typeface="Space Grotesk" pitchFamily="2" charset="0"/>
                        <a:sym typeface="Arial"/>
                      </a:endParaRPr>
                    </a:p>
                  </a:txBody>
                  <a:tcPr marL="91450" marR="0" marT="914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050" b="1" u="none" strike="noStrike" cap="none" dirty="0">
                          <a:solidFill>
                            <a:srgbClr val="FFFFFF"/>
                          </a:solidFill>
                          <a:latin typeface="Space Grotesk" pitchFamily="2" charset="0"/>
                          <a:ea typeface="Arial"/>
                          <a:cs typeface="Space Grotesk" pitchFamily="2" charset="0"/>
                          <a:sym typeface="Arial"/>
                        </a:rPr>
                        <a:t>Dapr Instances</a:t>
                      </a:r>
                      <a:endParaRPr sz="1050" u="none" strike="noStrike" cap="none" dirty="0">
                        <a:latin typeface="Space Grotesk" pitchFamily="2" charset="0"/>
                        <a:ea typeface="Arial"/>
                        <a:cs typeface="Space Grotesk" pitchFamily="2" charset="0"/>
                        <a:sym typeface="Arial"/>
                      </a:endParaRPr>
                    </a:p>
                  </a:txBody>
                  <a:tcPr marL="91450" marR="0" marT="9145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chemeClr val="accent2"/>
                    </a:solidFill>
                  </a:tcPr>
                </a:tc>
                <a:extLst>
                  <a:ext uri="{0D108BD9-81ED-4DB2-BD59-A6C34878D82A}">
                    <a16:rowId xmlns:a16="http://schemas.microsoft.com/office/drawing/2014/main" val="972721246"/>
                  </a:ext>
                </a:extLst>
              </a:tr>
              <a:tr h="373621">
                <a:tc>
                  <a:txBody>
                    <a:bodyPr/>
                    <a:lstStyle/>
                    <a:p>
                      <a:pPr marL="0" marR="0" lvl="0" indent="0" algn="l" rtl="0">
                        <a:lnSpc>
                          <a:spcPct val="100000"/>
                        </a:lnSpc>
                        <a:spcBef>
                          <a:spcPts val="0"/>
                        </a:spcBef>
                        <a:spcAft>
                          <a:spcPts val="0"/>
                        </a:spcAft>
                        <a:buClr>
                          <a:srgbClr val="000000"/>
                        </a:buClr>
                        <a:buSzPts val="1400"/>
                        <a:buFont typeface="Arial"/>
                        <a:buNone/>
                      </a:pPr>
                      <a:r>
                        <a:rPr lang="en-US" sz="1050" u="none" strike="noStrike" cap="none" dirty="0" err="1">
                          <a:latin typeface="Space Grotesk" pitchFamily="2" charset="0"/>
                          <a:ea typeface="Arial"/>
                          <a:cs typeface="Space Grotesk" pitchFamily="2" charset="0"/>
                          <a:sym typeface="Arial"/>
                        </a:rPr>
                        <a:t>MyActor</a:t>
                      </a:r>
                      <a:endParaRPr sz="1050" b="0" u="none" strike="noStrike" cap="none" dirty="0">
                        <a:solidFill>
                          <a:srgbClr val="1A1A1A"/>
                        </a:solidFill>
                        <a:latin typeface="Space Grotesk" pitchFamily="2" charset="0"/>
                        <a:ea typeface="Arial"/>
                        <a:cs typeface="Space Grotesk" pitchFamily="2" charset="0"/>
                        <a:sym typeface="Arial"/>
                      </a:endParaRPr>
                    </a:p>
                  </a:txBody>
                  <a:tcPr marL="91450" marR="9145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050" b="0" u="none" strike="noStrike" cap="none" dirty="0">
                          <a:solidFill>
                            <a:srgbClr val="1A1A1A"/>
                          </a:solidFill>
                          <a:latin typeface="Space Grotesk" pitchFamily="2" charset="0"/>
                          <a:ea typeface="Arial"/>
                          <a:cs typeface="Space Grotesk" pitchFamily="2" charset="0"/>
                          <a:sym typeface="Arial"/>
                        </a:rPr>
                        <a:t>Partition1</a:t>
                      </a:r>
                    </a:p>
                    <a:p>
                      <a:pPr marL="0" marR="0" lvl="0" indent="0" algn="l" rtl="0">
                        <a:lnSpc>
                          <a:spcPct val="100000"/>
                        </a:lnSpc>
                        <a:spcBef>
                          <a:spcPts val="0"/>
                        </a:spcBef>
                        <a:spcAft>
                          <a:spcPts val="0"/>
                        </a:spcAft>
                        <a:buClr>
                          <a:srgbClr val="000000"/>
                        </a:buClr>
                        <a:buSzPts val="1400"/>
                        <a:buFont typeface="Arial"/>
                        <a:buNone/>
                      </a:pPr>
                      <a:r>
                        <a:rPr lang="en-US" sz="1050" b="0" u="none" strike="noStrike" cap="none" dirty="0">
                          <a:solidFill>
                            <a:srgbClr val="1A1A1A"/>
                          </a:solidFill>
                          <a:latin typeface="Space Grotesk" pitchFamily="2" charset="0"/>
                          <a:ea typeface="Arial"/>
                          <a:cs typeface="Space Grotesk" pitchFamily="2" charset="0"/>
                          <a:sym typeface="Arial"/>
                        </a:rPr>
                        <a:t>Partition2</a:t>
                      </a:r>
                      <a:endParaRPr sz="1050" u="none" strike="noStrike" cap="none" dirty="0">
                        <a:latin typeface="Space Grotesk" pitchFamily="2" charset="0"/>
                        <a:ea typeface="Arial"/>
                        <a:cs typeface="Space Grotesk" pitchFamily="2" charset="0"/>
                        <a:sym typeface="Arial"/>
                      </a:endParaRPr>
                    </a:p>
                  </a:txBody>
                  <a:tcPr marL="91450" marR="9145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2F2"/>
                    </a:solidFill>
                  </a:tcPr>
                </a:tc>
                <a:extLst>
                  <a:ext uri="{0D108BD9-81ED-4DB2-BD59-A6C34878D82A}">
                    <a16:rowId xmlns:a16="http://schemas.microsoft.com/office/drawing/2014/main" val="1318318197"/>
                  </a:ext>
                </a:extLst>
              </a:tr>
              <a:tr h="373621">
                <a:tc>
                  <a:txBody>
                    <a:bodyPr/>
                    <a:lstStyle/>
                    <a:p>
                      <a:pPr marL="0" marR="0" lvl="0" indent="0" algn="l" rtl="0">
                        <a:lnSpc>
                          <a:spcPct val="100000"/>
                        </a:lnSpc>
                        <a:spcBef>
                          <a:spcPts val="0"/>
                        </a:spcBef>
                        <a:spcAft>
                          <a:spcPts val="0"/>
                        </a:spcAft>
                        <a:buClr>
                          <a:srgbClr val="000000"/>
                        </a:buClr>
                        <a:buSzPts val="1400"/>
                        <a:buFont typeface="Consolas"/>
                        <a:buNone/>
                      </a:pPr>
                      <a:r>
                        <a:rPr lang="en-US" sz="1050" u="none" strike="noStrike" cap="none" dirty="0" err="1">
                          <a:latin typeface="Space Grotesk" pitchFamily="2" charset="0"/>
                          <a:ea typeface="Arial"/>
                          <a:cs typeface="Space Grotesk" pitchFamily="2" charset="0"/>
                          <a:sym typeface="Arial"/>
                        </a:rPr>
                        <a:t>OtherActor</a:t>
                      </a:r>
                      <a:endParaRPr sz="1050" b="0" u="none" strike="noStrike" cap="none" dirty="0">
                        <a:solidFill>
                          <a:srgbClr val="1A1A1A"/>
                        </a:solidFill>
                        <a:latin typeface="Space Grotesk" pitchFamily="2" charset="0"/>
                        <a:ea typeface="Arial"/>
                        <a:cs typeface="Space Grotesk" pitchFamily="2" charset="0"/>
                        <a:sym typeface="Arial"/>
                      </a:endParaRPr>
                    </a:p>
                  </a:txBody>
                  <a:tcPr marL="91450" marR="9145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lgn="ctr">
                      <a:solidFill>
                        <a:srgbClr val="FFFFFF"/>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050" b="0" u="none" strike="noStrike" cap="none" dirty="0">
                          <a:solidFill>
                            <a:srgbClr val="1A1A1A"/>
                          </a:solidFill>
                          <a:latin typeface="Space Grotesk" pitchFamily="2" charset="0"/>
                          <a:ea typeface="Arial"/>
                          <a:cs typeface="Space Grotesk" pitchFamily="2" charset="0"/>
                          <a:sym typeface="Arial"/>
                        </a:rPr>
                        <a:t>Partition 2</a:t>
                      </a:r>
                      <a:endParaRPr sz="1050" u="none" strike="noStrike" cap="none" dirty="0">
                        <a:latin typeface="Space Grotesk" pitchFamily="2" charset="0"/>
                        <a:ea typeface="Arial"/>
                        <a:cs typeface="Space Grotesk" pitchFamily="2" charset="0"/>
                        <a:sym typeface="Arial"/>
                      </a:endParaRPr>
                    </a:p>
                  </a:txBody>
                  <a:tcPr marL="91450" marR="91450" marT="91450" marB="914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lgn="ctr">
                      <a:solidFill>
                        <a:srgbClr val="FFFFFF"/>
                      </a:solidFill>
                      <a:prstDash val="solid"/>
                      <a:round/>
                      <a:headEnd type="none" w="sm" len="sm"/>
                      <a:tailEnd type="none" w="sm" len="sm"/>
                    </a:lnB>
                    <a:solidFill>
                      <a:srgbClr val="F2F2F2"/>
                    </a:solidFill>
                  </a:tcPr>
                </a:tc>
                <a:extLst>
                  <a:ext uri="{0D108BD9-81ED-4DB2-BD59-A6C34878D82A}">
                    <a16:rowId xmlns:a16="http://schemas.microsoft.com/office/drawing/2014/main" val="3550888888"/>
                  </a:ext>
                </a:extLst>
              </a:tr>
            </a:tbl>
          </a:graphicData>
        </a:graphic>
      </p:graphicFrame>
      <p:grpSp>
        <p:nvGrpSpPr>
          <p:cNvPr id="3" name="Google Shape;1802;p4">
            <a:extLst>
              <a:ext uri="{FF2B5EF4-FFF2-40B4-BE49-F238E27FC236}">
                <a16:creationId xmlns:a16="http://schemas.microsoft.com/office/drawing/2014/main" id="{A603840B-9EAA-A590-8920-0F2F5C4B8D40}"/>
              </a:ext>
            </a:extLst>
          </p:cNvPr>
          <p:cNvGrpSpPr/>
          <p:nvPr/>
        </p:nvGrpSpPr>
        <p:grpSpPr>
          <a:xfrm>
            <a:off x="1414748" y="1678999"/>
            <a:ext cx="1815770" cy="1890000"/>
            <a:chOff x="1183411" y="1647687"/>
            <a:chExt cx="1815770" cy="1890000"/>
          </a:xfrm>
        </p:grpSpPr>
        <p:pic>
          <p:nvPicPr>
            <p:cNvPr id="4" name="Google Shape;1803;p4">
              <a:extLst>
                <a:ext uri="{FF2B5EF4-FFF2-40B4-BE49-F238E27FC236}">
                  <a16:creationId xmlns:a16="http://schemas.microsoft.com/office/drawing/2014/main" id="{9E10581F-20FA-5357-69CD-0F53E1E4E461}"/>
                </a:ext>
              </a:extLst>
            </p:cNvPr>
            <p:cNvPicPr preferRelativeResize="0"/>
            <p:nvPr/>
          </p:nvPicPr>
          <p:blipFill rotWithShape="1">
            <a:blip r:embed="rId4">
              <a:alphaModFix/>
            </a:blip>
            <a:srcRect/>
            <a:stretch/>
          </p:blipFill>
          <p:spPr>
            <a:xfrm>
              <a:off x="1183411" y="1647687"/>
              <a:ext cx="1815770" cy="1890000"/>
            </a:xfrm>
            <a:prstGeom prst="rect">
              <a:avLst/>
            </a:prstGeom>
            <a:noFill/>
            <a:ln>
              <a:noFill/>
            </a:ln>
          </p:spPr>
        </p:pic>
        <p:sp>
          <p:nvSpPr>
            <p:cNvPr id="5" name="Google Shape;1804;p4">
              <a:extLst>
                <a:ext uri="{FF2B5EF4-FFF2-40B4-BE49-F238E27FC236}">
                  <a16:creationId xmlns:a16="http://schemas.microsoft.com/office/drawing/2014/main" id="{9A1247A5-1B3C-E242-E5C3-3DF06CCCECFD}"/>
                </a:ext>
              </a:extLst>
            </p:cNvPr>
            <p:cNvSpPr txBox="1"/>
            <p:nvPr/>
          </p:nvSpPr>
          <p:spPr>
            <a:xfrm>
              <a:off x="1311416" y="2185650"/>
              <a:ext cx="114944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lt1"/>
                  </a:solidFill>
                  <a:latin typeface="Space Grotesk"/>
                  <a:ea typeface="Space Grotesk"/>
                  <a:cs typeface="Space Grotesk"/>
                  <a:sym typeface="Space Grotesk"/>
                </a:rPr>
                <a:t>My App</a:t>
              </a:r>
              <a:endParaRPr sz="1400" b="1" i="0" u="none" strike="noStrike" cap="none" dirty="0">
                <a:solidFill>
                  <a:schemeClr val="lt1"/>
                </a:solidFill>
                <a:latin typeface="Space Grotesk"/>
                <a:ea typeface="Space Grotesk"/>
                <a:cs typeface="Space Grotesk"/>
                <a:sym typeface="Space Grotesk"/>
              </a:endParaRPr>
            </a:p>
          </p:txBody>
        </p:sp>
      </p:grpSp>
      <p:grpSp>
        <p:nvGrpSpPr>
          <p:cNvPr id="12" name="Google Shape;1837;p5">
            <a:extLst>
              <a:ext uri="{FF2B5EF4-FFF2-40B4-BE49-F238E27FC236}">
                <a16:creationId xmlns:a16="http://schemas.microsoft.com/office/drawing/2014/main" id="{0709EBAE-18A3-1C4A-DF46-98CA86E35D35}"/>
              </a:ext>
            </a:extLst>
          </p:cNvPr>
          <p:cNvGrpSpPr/>
          <p:nvPr/>
        </p:nvGrpSpPr>
        <p:grpSpPr>
          <a:xfrm>
            <a:off x="7890366" y="1678999"/>
            <a:ext cx="1855000" cy="1890000"/>
            <a:chOff x="5005426" y="1539000"/>
            <a:chExt cx="1855000" cy="1890000"/>
          </a:xfrm>
        </p:grpSpPr>
        <p:pic>
          <p:nvPicPr>
            <p:cNvPr id="13" name="Google Shape;1838;p5">
              <a:extLst>
                <a:ext uri="{FF2B5EF4-FFF2-40B4-BE49-F238E27FC236}">
                  <a16:creationId xmlns:a16="http://schemas.microsoft.com/office/drawing/2014/main" id="{1414C36A-9709-1E22-F5B7-08885F0D2276}"/>
                </a:ext>
              </a:extLst>
            </p:cNvPr>
            <p:cNvPicPr preferRelativeResize="0"/>
            <p:nvPr/>
          </p:nvPicPr>
          <p:blipFill rotWithShape="1">
            <a:blip r:embed="rId5">
              <a:alphaModFix/>
            </a:blip>
            <a:srcRect/>
            <a:stretch/>
          </p:blipFill>
          <p:spPr>
            <a:xfrm>
              <a:off x="5005426" y="1539000"/>
              <a:ext cx="1855000" cy="1890000"/>
            </a:xfrm>
            <a:prstGeom prst="rect">
              <a:avLst/>
            </a:prstGeom>
            <a:noFill/>
            <a:ln>
              <a:noFill/>
            </a:ln>
          </p:spPr>
        </p:pic>
        <p:sp>
          <p:nvSpPr>
            <p:cNvPr id="14" name="Google Shape;1839;p5">
              <a:extLst>
                <a:ext uri="{FF2B5EF4-FFF2-40B4-BE49-F238E27FC236}">
                  <a16:creationId xmlns:a16="http://schemas.microsoft.com/office/drawing/2014/main" id="{D5000BD1-78BD-AFEA-ACBE-23D03103D72B}"/>
                </a:ext>
              </a:extLst>
            </p:cNvPr>
            <p:cNvSpPr txBox="1"/>
            <p:nvPr/>
          </p:nvSpPr>
          <p:spPr>
            <a:xfrm>
              <a:off x="5562032" y="2028511"/>
              <a:ext cx="1149446"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lt1"/>
                  </a:solidFill>
                  <a:latin typeface="Space Grotesk"/>
                  <a:ea typeface="Space Grotesk"/>
                  <a:cs typeface="Space Grotesk"/>
                  <a:sym typeface="Space Grotesk"/>
                </a:rPr>
                <a:t>App</a:t>
              </a:r>
              <a:br>
                <a:rPr lang="en-US" sz="1400" b="1" i="0" u="none" strike="noStrike" cap="none" dirty="0">
                  <a:solidFill>
                    <a:schemeClr val="lt1"/>
                  </a:solidFill>
                  <a:latin typeface="Space Grotesk"/>
                  <a:ea typeface="Space Grotesk"/>
                  <a:cs typeface="Space Grotesk"/>
                  <a:sym typeface="Space Grotesk"/>
                </a:rPr>
              </a:br>
              <a:r>
                <a:rPr lang="en-US" sz="1400" b="1" i="0" u="none" strike="noStrike" cap="none" dirty="0">
                  <a:solidFill>
                    <a:schemeClr val="lt1"/>
                  </a:solidFill>
                  <a:latin typeface="Space Grotesk"/>
                  <a:ea typeface="Space Grotesk"/>
                  <a:cs typeface="Space Grotesk"/>
                  <a:sym typeface="Space Grotesk"/>
                </a:rPr>
                <a:t>Instance 1</a:t>
              </a:r>
              <a:endParaRPr sz="1400" b="1" i="0" u="none" strike="noStrike" cap="none" dirty="0">
                <a:solidFill>
                  <a:schemeClr val="lt1"/>
                </a:solidFill>
                <a:latin typeface="Space Grotesk"/>
                <a:ea typeface="Space Grotesk"/>
                <a:cs typeface="Space Grotesk"/>
                <a:sym typeface="Space Grotesk"/>
              </a:endParaRPr>
            </a:p>
          </p:txBody>
        </p:sp>
      </p:grpSp>
      <p:grpSp>
        <p:nvGrpSpPr>
          <p:cNvPr id="22" name="Group 21">
            <a:extLst>
              <a:ext uri="{FF2B5EF4-FFF2-40B4-BE49-F238E27FC236}">
                <a16:creationId xmlns:a16="http://schemas.microsoft.com/office/drawing/2014/main" id="{EADCC924-3412-2768-9427-12F832B9DA00}"/>
              </a:ext>
            </a:extLst>
          </p:cNvPr>
          <p:cNvGrpSpPr/>
          <p:nvPr/>
        </p:nvGrpSpPr>
        <p:grpSpPr>
          <a:xfrm>
            <a:off x="9907865" y="1794262"/>
            <a:ext cx="1090905" cy="821267"/>
            <a:chOff x="4110463" y="1307904"/>
            <a:chExt cx="1090905" cy="821267"/>
          </a:xfrm>
        </p:grpSpPr>
        <p:pic>
          <p:nvPicPr>
            <p:cNvPr id="23" name="Google Shape;2104;p74">
              <a:extLst>
                <a:ext uri="{FF2B5EF4-FFF2-40B4-BE49-F238E27FC236}">
                  <a16:creationId xmlns:a16="http://schemas.microsoft.com/office/drawing/2014/main" id="{9024E289-727A-8549-8040-2B3E21222F53}"/>
                </a:ext>
              </a:extLst>
            </p:cNvPr>
            <p:cNvPicPr preferRelativeResize="0">
              <a:picLocks noChangeAspect="1"/>
            </p:cNvPicPr>
            <p:nvPr/>
          </p:nvPicPr>
          <p:blipFill rotWithShape="1">
            <a:blip r:embed="rId6">
              <a:alphaModFix/>
            </a:blip>
            <a:srcRect/>
            <a:stretch/>
          </p:blipFill>
          <p:spPr>
            <a:xfrm>
              <a:off x="4366301" y="1307904"/>
              <a:ext cx="540000" cy="540000"/>
            </a:xfrm>
            <a:prstGeom prst="rect">
              <a:avLst/>
            </a:prstGeom>
            <a:noFill/>
            <a:ln>
              <a:noFill/>
            </a:ln>
          </p:spPr>
        </p:pic>
        <p:sp>
          <p:nvSpPr>
            <p:cNvPr id="24" name="Google Shape;1090;p89">
              <a:extLst>
                <a:ext uri="{FF2B5EF4-FFF2-40B4-BE49-F238E27FC236}">
                  <a16:creationId xmlns:a16="http://schemas.microsoft.com/office/drawing/2014/main" id="{AD73A138-8501-F1BB-1373-4B72BF9D326D}"/>
                </a:ext>
              </a:extLst>
            </p:cNvPr>
            <p:cNvSpPr txBox="1"/>
            <p:nvPr/>
          </p:nvSpPr>
          <p:spPr>
            <a:xfrm>
              <a:off x="4110463" y="1852212"/>
              <a:ext cx="1090905"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err="1">
                  <a:solidFill>
                    <a:srgbClr val="121C29"/>
                  </a:solidFill>
                  <a:latin typeface="Space Grotesk"/>
                  <a:ea typeface="Space Grotesk"/>
                  <a:cs typeface="Space Grotesk"/>
                  <a:sym typeface="Space Grotesk"/>
                </a:rPr>
                <a:t>MyActor</a:t>
              </a:r>
              <a:r>
                <a:rPr lang="en-US" sz="1200" b="1" i="0" u="none" strike="noStrike" cap="none" dirty="0">
                  <a:solidFill>
                    <a:srgbClr val="121C29"/>
                  </a:solidFill>
                  <a:latin typeface="Space Grotesk"/>
                  <a:ea typeface="Space Grotesk"/>
                  <a:cs typeface="Space Grotesk"/>
                  <a:sym typeface="Space Grotesk"/>
                </a:rPr>
                <a:t> A</a:t>
              </a:r>
              <a:endParaRPr sz="1200" b="1" i="0" u="none" strike="noStrike" cap="none" dirty="0">
                <a:solidFill>
                  <a:srgbClr val="121C29"/>
                </a:solidFill>
                <a:latin typeface="Space Grotesk"/>
                <a:ea typeface="Space Grotesk"/>
                <a:cs typeface="Space Grotesk"/>
                <a:sym typeface="Space Grotesk"/>
              </a:endParaRPr>
            </a:p>
          </p:txBody>
        </p:sp>
      </p:grpSp>
      <p:grpSp>
        <p:nvGrpSpPr>
          <p:cNvPr id="27" name="Group 26">
            <a:extLst>
              <a:ext uri="{FF2B5EF4-FFF2-40B4-BE49-F238E27FC236}">
                <a16:creationId xmlns:a16="http://schemas.microsoft.com/office/drawing/2014/main" id="{DAF2BA6A-7064-C183-DA76-CCA86A5E3AD6}"/>
              </a:ext>
            </a:extLst>
          </p:cNvPr>
          <p:cNvGrpSpPr/>
          <p:nvPr/>
        </p:nvGrpSpPr>
        <p:grpSpPr>
          <a:xfrm>
            <a:off x="4831453" y="3527452"/>
            <a:ext cx="1440000" cy="2034183"/>
            <a:chOff x="5375625" y="3103709"/>
            <a:chExt cx="1440000" cy="2034183"/>
          </a:xfrm>
        </p:grpSpPr>
        <p:pic>
          <p:nvPicPr>
            <p:cNvPr id="25" name="Google Shape;2017;p13">
              <a:extLst>
                <a:ext uri="{FF2B5EF4-FFF2-40B4-BE49-F238E27FC236}">
                  <a16:creationId xmlns:a16="http://schemas.microsoft.com/office/drawing/2014/main" id="{D50498D5-96DB-40DA-BB57-55293D0804D9}"/>
                </a:ext>
              </a:extLst>
            </p:cNvPr>
            <p:cNvPicPr preferRelativeResize="0"/>
            <p:nvPr/>
          </p:nvPicPr>
          <p:blipFill rotWithShape="1">
            <a:blip r:embed="rId7">
              <a:alphaModFix/>
            </a:blip>
            <a:srcRect/>
            <a:stretch/>
          </p:blipFill>
          <p:spPr>
            <a:xfrm>
              <a:off x="5375625" y="3103709"/>
              <a:ext cx="1440000" cy="1440000"/>
            </a:xfrm>
            <a:prstGeom prst="rect">
              <a:avLst/>
            </a:prstGeom>
            <a:noFill/>
            <a:ln>
              <a:noFill/>
            </a:ln>
          </p:spPr>
        </p:pic>
        <p:sp>
          <p:nvSpPr>
            <p:cNvPr id="26" name="Google Shape;1090;p89">
              <a:extLst>
                <a:ext uri="{FF2B5EF4-FFF2-40B4-BE49-F238E27FC236}">
                  <a16:creationId xmlns:a16="http://schemas.microsoft.com/office/drawing/2014/main" id="{C79FF595-2685-B7D5-7327-B1FC60D19BF3}"/>
                </a:ext>
              </a:extLst>
            </p:cNvPr>
            <p:cNvSpPr txBox="1"/>
            <p:nvPr/>
          </p:nvSpPr>
          <p:spPr>
            <a:xfrm>
              <a:off x="5456850" y="4614712"/>
              <a:ext cx="1299906"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400" b="0" i="0" u="none" strike="noStrike" cap="none" dirty="0">
                  <a:solidFill>
                    <a:srgbClr val="121C29"/>
                  </a:solidFill>
                  <a:latin typeface="Space Grotesk"/>
                  <a:ea typeface="Space Grotesk"/>
                  <a:cs typeface="Space Grotesk"/>
                  <a:sym typeface="Space Grotesk"/>
                </a:rPr>
                <a:t>Placement Service</a:t>
              </a:r>
              <a:endParaRPr sz="1400" b="0" i="0" u="none" strike="noStrike" cap="none" dirty="0">
                <a:solidFill>
                  <a:srgbClr val="121C29"/>
                </a:solidFill>
                <a:latin typeface="Space Grotesk"/>
                <a:ea typeface="Space Grotesk"/>
                <a:cs typeface="Space Grotesk"/>
                <a:sym typeface="Space Grotesk"/>
              </a:endParaRPr>
            </a:p>
          </p:txBody>
        </p:sp>
      </p:grpSp>
      <p:sp>
        <p:nvSpPr>
          <p:cNvPr id="45" name="Google Shape;1165;p96">
            <a:extLst>
              <a:ext uri="{FF2B5EF4-FFF2-40B4-BE49-F238E27FC236}">
                <a16:creationId xmlns:a16="http://schemas.microsoft.com/office/drawing/2014/main" id="{A8EEEE20-2DA1-BBB4-3FA6-A855E79D9E9A}"/>
              </a:ext>
            </a:extLst>
          </p:cNvPr>
          <p:cNvSpPr txBox="1"/>
          <p:nvPr/>
        </p:nvSpPr>
        <p:spPr>
          <a:xfrm>
            <a:off x="2869603" y="2180344"/>
            <a:ext cx="470431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78D4"/>
              </a:buClr>
              <a:buSzPts val="1800"/>
              <a:buFont typeface="Arial"/>
              <a:buNone/>
            </a:pPr>
            <a:r>
              <a:rPr lang="en-US" sz="1600" b="1" i="0" u="none" strike="noStrike" cap="none" dirty="0">
                <a:solidFill>
                  <a:schemeClr val="accent2"/>
                </a:solidFill>
                <a:latin typeface="Space Grotesk" pitchFamily="2" charset="0"/>
                <a:cs typeface="Space Grotesk" pitchFamily="2" charset="0"/>
                <a:sym typeface="Arial"/>
              </a:rPr>
              <a:t>POST </a:t>
            </a:r>
            <a:r>
              <a:rPr lang="en-US" sz="1600" b="0" i="0" u="none" strike="noStrike" cap="none" dirty="0">
                <a:solidFill>
                  <a:schemeClr val="dk1"/>
                </a:solidFill>
                <a:latin typeface="Space Grotesk" pitchFamily="2" charset="0"/>
                <a:cs typeface="Space Grotesk" pitchFamily="2" charset="0"/>
                <a:sym typeface="Arial"/>
              </a:rPr>
              <a:t>/v1.0/</a:t>
            </a:r>
            <a:r>
              <a:rPr lang="en-US" sz="1600" b="1" i="0" u="none" strike="noStrike" cap="none" dirty="0">
                <a:solidFill>
                  <a:schemeClr val="accent6"/>
                </a:solidFill>
                <a:latin typeface="Space Grotesk" pitchFamily="2" charset="0"/>
                <a:cs typeface="Space Grotesk" pitchFamily="2" charset="0"/>
                <a:sym typeface="Arial"/>
              </a:rPr>
              <a:t>actors</a:t>
            </a:r>
            <a:r>
              <a:rPr lang="en-US" sz="1600" b="0" i="0" u="none" strike="noStrike" cap="none" dirty="0">
                <a:solidFill>
                  <a:schemeClr val="dk1"/>
                </a:solidFill>
                <a:latin typeface="Space Grotesk" pitchFamily="2" charset="0"/>
                <a:cs typeface="Space Grotesk" pitchFamily="2" charset="0"/>
                <a:sym typeface="Arial"/>
              </a:rPr>
              <a:t>/</a:t>
            </a:r>
            <a:r>
              <a:rPr lang="en-US" sz="1600" b="0" i="0" u="none" strike="noStrike" cap="none" dirty="0" err="1">
                <a:solidFill>
                  <a:schemeClr val="accent1"/>
                </a:solidFill>
                <a:latin typeface="Space Grotesk" pitchFamily="2" charset="0"/>
                <a:cs typeface="Space Grotesk" pitchFamily="2" charset="0"/>
                <a:sym typeface="Arial"/>
              </a:rPr>
              <a:t>MyActor</a:t>
            </a:r>
            <a:r>
              <a:rPr lang="en-US" sz="1600" b="0" i="0" u="none" strike="noStrike" cap="none" dirty="0">
                <a:solidFill>
                  <a:schemeClr val="dk1"/>
                </a:solidFill>
                <a:latin typeface="Space Grotesk" pitchFamily="2" charset="0"/>
                <a:cs typeface="Space Grotesk" pitchFamily="2" charset="0"/>
                <a:sym typeface="Arial"/>
              </a:rPr>
              <a:t>/</a:t>
            </a:r>
            <a:r>
              <a:rPr lang="en-US" sz="1600" b="0" i="0" u="none" strike="noStrike" cap="none" dirty="0">
                <a:solidFill>
                  <a:schemeClr val="accent2"/>
                </a:solidFill>
                <a:latin typeface="Space Grotesk" pitchFamily="2" charset="0"/>
                <a:cs typeface="Space Grotesk" pitchFamily="2" charset="0"/>
                <a:sym typeface="Arial"/>
              </a:rPr>
              <a:t>A</a:t>
            </a:r>
            <a:r>
              <a:rPr lang="en-US" sz="1600" b="0" i="0" u="none" strike="noStrike" cap="none" dirty="0">
                <a:solidFill>
                  <a:schemeClr val="dk1"/>
                </a:solidFill>
                <a:latin typeface="Space Grotesk" pitchFamily="2" charset="0"/>
                <a:cs typeface="Space Grotesk" pitchFamily="2" charset="0"/>
                <a:sym typeface="Arial"/>
              </a:rPr>
              <a:t>/method/</a:t>
            </a:r>
            <a:r>
              <a:rPr lang="en-US" sz="1600" b="0" i="0" u="none" strike="noStrike" cap="none" dirty="0">
                <a:solidFill>
                  <a:schemeClr val="accent3"/>
                </a:solidFill>
                <a:latin typeface="Space Grotesk" pitchFamily="2" charset="0"/>
                <a:cs typeface="Space Grotesk" pitchFamily="2" charset="0"/>
                <a:sym typeface="Arial"/>
              </a:rPr>
              <a:t>update</a:t>
            </a:r>
            <a:endParaRPr sz="1600" b="0" i="0" u="none" strike="noStrike" cap="none" dirty="0">
              <a:solidFill>
                <a:schemeClr val="accent3"/>
              </a:solidFill>
              <a:latin typeface="Space Grotesk" pitchFamily="2" charset="0"/>
              <a:cs typeface="Space Grotesk" pitchFamily="2" charset="0"/>
              <a:sym typeface="Arial"/>
            </a:endParaRPr>
          </a:p>
        </p:txBody>
      </p:sp>
      <p:grpSp>
        <p:nvGrpSpPr>
          <p:cNvPr id="47" name="Google Shape;1837;p5">
            <a:extLst>
              <a:ext uri="{FF2B5EF4-FFF2-40B4-BE49-F238E27FC236}">
                <a16:creationId xmlns:a16="http://schemas.microsoft.com/office/drawing/2014/main" id="{BFB1AEDA-938E-FDA5-FCB6-2126B208F84A}"/>
              </a:ext>
            </a:extLst>
          </p:cNvPr>
          <p:cNvGrpSpPr/>
          <p:nvPr/>
        </p:nvGrpSpPr>
        <p:grpSpPr>
          <a:xfrm>
            <a:off x="7890366" y="4466610"/>
            <a:ext cx="1855000" cy="1890000"/>
            <a:chOff x="5005426" y="1539000"/>
            <a:chExt cx="1855000" cy="1890000"/>
          </a:xfrm>
        </p:grpSpPr>
        <p:pic>
          <p:nvPicPr>
            <p:cNvPr id="51" name="Google Shape;1838;p5">
              <a:extLst>
                <a:ext uri="{FF2B5EF4-FFF2-40B4-BE49-F238E27FC236}">
                  <a16:creationId xmlns:a16="http://schemas.microsoft.com/office/drawing/2014/main" id="{6903A781-D528-E722-E709-339B2CB7CD33}"/>
                </a:ext>
              </a:extLst>
            </p:cNvPr>
            <p:cNvPicPr preferRelativeResize="0"/>
            <p:nvPr/>
          </p:nvPicPr>
          <p:blipFill rotWithShape="1">
            <a:blip r:embed="rId5">
              <a:alphaModFix/>
            </a:blip>
            <a:srcRect/>
            <a:stretch/>
          </p:blipFill>
          <p:spPr>
            <a:xfrm>
              <a:off x="5005426" y="1539000"/>
              <a:ext cx="1855000" cy="1890000"/>
            </a:xfrm>
            <a:prstGeom prst="rect">
              <a:avLst/>
            </a:prstGeom>
            <a:noFill/>
            <a:ln>
              <a:noFill/>
            </a:ln>
          </p:spPr>
        </p:pic>
        <p:sp>
          <p:nvSpPr>
            <p:cNvPr id="52" name="Google Shape;1839;p5">
              <a:extLst>
                <a:ext uri="{FF2B5EF4-FFF2-40B4-BE49-F238E27FC236}">
                  <a16:creationId xmlns:a16="http://schemas.microsoft.com/office/drawing/2014/main" id="{6F2DD7F9-0D35-D7FE-96F8-4E70AA66BDCB}"/>
                </a:ext>
              </a:extLst>
            </p:cNvPr>
            <p:cNvSpPr txBox="1"/>
            <p:nvPr/>
          </p:nvSpPr>
          <p:spPr>
            <a:xfrm>
              <a:off x="5562032" y="2028511"/>
              <a:ext cx="1149446"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lt1"/>
                  </a:solidFill>
                  <a:latin typeface="Space Grotesk"/>
                  <a:ea typeface="Space Grotesk"/>
                  <a:cs typeface="Space Grotesk"/>
                  <a:sym typeface="Space Grotesk"/>
                </a:rPr>
                <a:t>App</a:t>
              </a:r>
              <a:br>
                <a:rPr lang="en-US" sz="1400" b="1" i="0" u="none" strike="noStrike" cap="none" dirty="0">
                  <a:solidFill>
                    <a:schemeClr val="lt1"/>
                  </a:solidFill>
                  <a:latin typeface="Space Grotesk"/>
                  <a:ea typeface="Space Grotesk"/>
                  <a:cs typeface="Space Grotesk"/>
                  <a:sym typeface="Space Grotesk"/>
                </a:rPr>
              </a:br>
              <a:r>
                <a:rPr lang="en-US" sz="1400" b="1" i="0" u="none" strike="noStrike" cap="none" dirty="0">
                  <a:solidFill>
                    <a:schemeClr val="lt1"/>
                  </a:solidFill>
                  <a:latin typeface="Space Grotesk"/>
                  <a:ea typeface="Space Grotesk"/>
                  <a:cs typeface="Space Grotesk"/>
                  <a:sym typeface="Space Grotesk"/>
                </a:rPr>
                <a:t>Instance 2</a:t>
              </a:r>
              <a:endParaRPr sz="1400" b="1" i="0" u="none" strike="noStrike" cap="none" dirty="0">
                <a:solidFill>
                  <a:schemeClr val="lt1"/>
                </a:solidFill>
                <a:latin typeface="Space Grotesk"/>
                <a:ea typeface="Space Grotesk"/>
                <a:cs typeface="Space Grotesk"/>
                <a:sym typeface="Space Grotesk"/>
              </a:endParaRPr>
            </a:p>
          </p:txBody>
        </p:sp>
      </p:grpSp>
      <p:grpSp>
        <p:nvGrpSpPr>
          <p:cNvPr id="62" name="Group 61">
            <a:extLst>
              <a:ext uri="{FF2B5EF4-FFF2-40B4-BE49-F238E27FC236}">
                <a16:creationId xmlns:a16="http://schemas.microsoft.com/office/drawing/2014/main" id="{DA048FB9-1E30-DD22-B554-3F7A1E736B83}"/>
              </a:ext>
            </a:extLst>
          </p:cNvPr>
          <p:cNvGrpSpPr/>
          <p:nvPr/>
        </p:nvGrpSpPr>
        <p:grpSpPr>
          <a:xfrm>
            <a:off x="9899452" y="2811754"/>
            <a:ext cx="1098446" cy="821267"/>
            <a:chOff x="10821510" y="2708041"/>
            <a:chExt cx="1098446" cy="821267"/>
          </a:xfrm>
        </p:grpSpPr>
        <p:pic>
          <p:nvPicPr>
            <p:cNvPr id="53" name="Google Shape;2104;p74">
              <a:extLst>
                <a:ext uri="{FF2B5EF4-FFF2-40B4-BE49-F238E27FC236}">
                  <a16:creationId xmlns:a16="http://schemas.microsoft.com/office/drawing/2014/main" id="{A936EE5E-6BD7-EABF-3704-51C7B3C5AAF9}"/>
                </a:ext>
              </a:extLst>
            </p:cNvPr>
            <p:cNvPicPr preferRelativeResize="0">
              <a:picLocks noChangeAspect="1"/>
            </p:cNvPicPr>
            <p:nvPr/>
          </p:nvPicPr>
          <p:blipFill rotWithShape="1">
            <a:blip r:embed="rId6">
              <a:alphaModFix/>
            </a:blip>
            <a:srcRect/>
            <a:stretch/>
          </p:blipFill>
          <p:spPr>
            <a:xfrm>
              <a:off x="11085760" y="2708041"/>
              <a:ext cx="540000" cy="540000"/>
            </a:xfrm>
            <a:prstGeom prst="rect">
              <a:avLst/>
            </a:prstGeom>
            <a:noFill/>
            <a:ln>
              <a:noFill/>
            </a:ln>
          </p:spPr>
        </p:pic>
        <p:sp>
          <p:nvSpPr>
            <p:cNvPr id="54" name="Google Shape;1090;p89">
              <a:extLst>
                <a:ext uri="{FF2B5EF4-FFF2-40B4-BE49-F238E27FC236}">
                  <a16:creationId xmlns:a16="http://schemas.microsoft.com/office/drawing/2014/main" id="{166F35CD-741E-5EAB-D9CF-0666309141FA}"/>
                </a:ext>
              </a:extLst>
            </p:cNvPr>
            <p:cNvSpPr txBox="1"/>
            <p:nvPr/>
          </p:nvSpPr>
          <p:spPr>
            <a:xfrm>
              <a:off x="10821510" y="3252349"/>
              <a:ext cx="109844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err="1">
                  <a:solidFill>
                    <a:srgbClr val="121C29"/>
                  </a:solidFill>
                  <a:latin typeface="Space Grotesk"/>
                  <a:ea typeface="Space Grotesk"/>
                  <a:cs typeface="Space Grotesk"/>
                  <a:sym typeface="Space Grotesk"/>
                </a:rPr>
                <a:t>MyActor</a:t>
              </a:r>
              <a:r>
                <a:rPr lang="en-US" sz="1200" b="0" i="0" u="none" strike="noStrike" cap="none" dirty="0">
                  <a:solidFill>
                    <a:srgbClr val="121C29"/>
                  </a:solidFill>
                  <a:latin typeface="Space Grotesk"/>
                  <a:ea typeface="Space Grotesk"/>
                  <a:cs typeface="Space Grotesk"/>
                  <a:sym typeface="Space Grotesk"/>
                </a:rPr>
                <a:t> B</a:t>
              </a:r>
              <a:endParaRPr sz="1200" b="0" i="0" u="none" strike="noStrike" cap="none" dirty="0">
                <a:solidFill>
                  <a:srgbClr val="121C29"/>
                </a:solidFill>
                <a:latin typeface="Space Grotesk"/>
                <a:ea typeface="Space Grotesk"/>
                <a:cs typeface="Space Grotesk"/>
                <a:sym typeface="Space Grotesk"/>
              </a:endParaRPr>
            </a:p>
          </p:txBody>
        </p:sp>
      </p:grpSp>
      <p:grpSp>
        <p:nvGrpSpPr>
          <p:cNvPr id="1152" name="Group 1151">
            <a:extLst>
              <a:ext uri="{FF2B5EF4-FFF2-40B4-BE49-F238E27FC236}">
                <a16:creationId xmlns:a16="http://schemas.microsoft.com/office/drawing/2014/main" id="{2B5FF648-DCCB-EBBA-1725-F8770FAF9CE7}"/>
              </a:ext>
            </a:extLst>
          </p:cNvPr>
          <p:cNvGrpSpPr/>
          <p:nvPr/>
        </p:nvGrpSpPr>
        <p:grpSpPr>
          <a:xfrm>
            <a:off x="7573917" y="1280095"/>
            <a:ext cx="3550548" cy="2481503"/>
            <a:chOff x="8118089" y="1280095"/>
            <a:chExt cx="3550548" cy="2481503"/>
          </a:xfrm>
        </p:grpSpPr>
        <p:sp>
          <p:nvSpPr>
            <p:cNvPr id="60" name="Rectangle: Rounded Corners 59">
              <a:extLst>
                <a:ext uri="{FF2B5EF4-FFF2-40B4-BE49-F238E27FC236}">
                  <a16:creationId xmlns:a16="http://schemas.microsoft.com/office/drawing/2014/main" id="{4F1EA2F4-6289-E713-102B-09355F34A7F0}"/>
                </a:ext>
              </a:extLst>
            </p:cNvPr>
            <p:cNvSpPr/>
            <p:nvPr/>
          </p:nvSpPr>
          <p:spPr>
            <a:xfrm>
              <a:off x="8118089" y="1434399"/>
              <a:ext cx="3550548" cy="2327199"/>
            </a:xfrm>
            <a:prstGeom prst="roundRect">
              <a:avLst>
                <a:gd name="adj" fmla="val 10417"/>
              </a:avLst>
            </a:prstGeom>
            <a:noFill/>
            <a:ln w="19050">
              <a:solidFill>
                <a:schemeClr val="accent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dirty="0">
                <a:latin typeface="Space Grotesk" pitchFamily="2" charset="0"/>
              </a:endParaRPr>
            </a:p>
          </p:txBody>
        </p:sp>
        <p:sp>
          <p:nvSpPr>
            <p:cNvPr id="61" name="Google Shape;463;p43">
              <a:extLst>
                <a:ext uri="{FF2B5EF4-FFF2-40B4-BE49-F238E27FC236}">
                  <a16:creationId xmlns:a16="http://schemas.microsoft.com/office/drawing/2014/main" id="{8628C980-DEF4-9354-7E36-D2BD4F168C08}"/>
                </a:ext>
              </a:extLst>
            </p:cNvPr>
            <p:cNvSpPr/>
            <p:nvPr/>
          </p:nvSpPr>
          <p:spPr>
            <a:xfrm>
              <a:off x="10432180" y="1280095"/>
              <a:ext cx="951235" cy="321155"/>
            </a:xfrm>
            <a:prstGeom prst="roundRect">
              <a:avLst>
                <a:gd name="adj" fmla="val 20742"/>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Space Grotesk" pitchFamily="2" charset="0"/>
                <a:cs typeface="Space Grotesk" pitchFamily="2" charset="0"/>
                <a:sym typeface="Arial"/>
              </a:endParaRPr>
            </a:p>
          </p:txBody>
        </p:sp>
        <p:sp>
          <p:nvSpPr>
            <p:cNvPr id="63" name="Google Shape;1017;p69">
              <a:extLst>
                <a:ext uri="{FF2B5EF4-FFF2-40B4-BE49-F238E27FC236}">
                  <a16:creationId xmlns:a16="http://schemas.microsoft.com/office/drawing/2014/main" id="{0BF2F876-9951-7CE5-F5B0-A20CDB35A96E}"/>
                </a:ext>
              </a:extLst>
            </p:cNvPr>
            <p:cNvSpPr txBox="1"/>
            <p:nvPr/>
          </p:nvSpPr>
          <p:spPr>
            <a:xfrm>
              <a:off x="10547268" y="1314307"/>
              <a:ext cx="721058" cy="253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050" i="0" strike="noStrike" cap="none" dirty="0">
                  <a:solidFill>
                    <a:srgbClr val="121C29"/>
                  </a:solidFill>
                  <a:latin typeface="Space Grotesk"/>
                  <a:ea typeface="Space Grotesk"/>
                  <a:cs typeface="Space Grotesk"/>
                  <a:sym typeface="Space Grotesk"/>
                </a:rPr>
                <a:t>Pod 1</a:t>
              </a:r>
              <a:endParaRPr sz="1050" i="0" strike="noStrike" cap="none" dirty="0">
                <a:solidFill>
                  <a:srgbClr val="121C29"/>
                </a:solidFill>
                <a:latin typeface="Space Grotesk"/>
                <a:ea typeface="Space Grotesk"/>
                <a:cs typeface="Space Grotesk"/>
                <a:sym typeface="Space Grotesk"/>
              </a:endParaRPr>
            </a:p>
          </p:txBody>
        </p:sp>
      </p:grpSp>
      <p:grpSp>
        <p:nvGrpSpPr>
          <p:cNvPr id="1153" name="Group 1152">
            <a:extLst>
              <a:ext uri="{FF2B5EF4-FFF2-40B4-BE49-F238E27FC236}">
                <a16:creationId xmlns:a16="http://schemas.microsoft.com/office/drawing/2014/main" id="{10A0DE5F-004A-3784-30AF-B24AEFE48E2A}"/>
              </a:ext>
            </a:extLst>
          </p:cNvPr>
          <p:cNvGrpSpPr/>
          <p:nvPr/>
        </p:nvGrpSpPr>
        <p:grpSpPr>
          <a:xfrm>
            <a:off x="7573917" y="4100589"/>
            <a:ext cx="3550548" cy="2481503"/>
            <a:chOff x="8118089" y="1280095"/>
            <a:chExt cx="3550548" cy="2481503"/>
          </a:xfrm>
        </p:grpSpPr>
        <p:sp>
          <p:nvSpPr>
            <p:cNvPr id="1154" name="Rectangle: Rounded Corners 1153">
              <a:extLst>
                <a:ext uri="{FF2B5EF4-FFF2-40B4-BE49-F238E27FC236}">
                  <a16:creationId xmlns:a16="http://schemas.microsoft.com/office/drawing/2014/main" id="{82B8191A-7B52-C638-E8B8-98D1FE2D55E9}"/>
                </a:ext>
              </a:extLst>
            </p:cNvPr>
            <p:cNvSpPr/>
            <p:nvPr/>
          </p:nvSpPr>
          <p:spPr>
            <a:xfrm>
              <a:off x="8118089" y="1434399"/>
              <a:ext cx="3550548" cy="2327199"/>
            </a:xfrm>
            <a:prstGeom prst="roundRect">
              <a:avLst>
                <a:gd name="adj" fmla="val 10417"/>
              </a:avLst>
            </a:prstGeom>
            <a:noFill/>
            <a:ln w="19050">
              <a:solidFill>
                <a:schemeClr val="accent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dirty="0">
                <a:latin typeface="Space Grotesk" pitchFamily="2" charset="0"/>
              </a:endParaRPr>
            </a:p>
          </p:txBody>
        </p:sp>
        <p:sp>
          <p:nvSpPr>
            <p:cNvPr id="1155" name="Google Shape;463;p43">
              <a:extLst>
                <a:ext uri="{FF2B5EF4-FFF2-40B4-BE49-F238E27FC236}">
                  <a16:creationId xmlns:a16="http://schemas.microsoft.com/office/drawing/2014/main" id="{FD8E8B02-BE83-C719-8975-11CD8E0A6903}"/>
                </a:ext>
              </a:extLst>
            </p:cNvPr>
            <p:cNvSpPr/>
            <p:nvPr/>
          </p:nvSpPr>
          <p:spPr>
            <a:xfrm>
              <a:off x="10432180" y="1280095"/>
              <a:ext cx="951235" cy="321155"/>
            </a:xfrm>
            <a:prstGeom prst="roundRect">
              <a:avLst>
                <a:gd name="adj" fmla="val 20742"/>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Space Grotesk" pitchFamily="2" charset="0"/>
                <a:cs typeface="Space Grotesk" pitchFamily="2" charset="0"/>
                <a:sym typeface="Arial"/>
              </a:endParaRPr>
            </a:p>
          </p:txBody>
        </p:sp>
        <p:sp>
          <p:nvSpPr>
            <p:cNvPr id="1156" name="Google Shape;1017;p69">
              <a:extLst>
                <a:ext uri="{FF2B5EF4-FFF2-40B4-BE49-F238E27FC236}">
                  <a16:creationId xmlns:a16="http://schemas.microsoft.com/office/drawing/2014/main" id="{77F8637A-B9EC-2B76-6327-01A0E0898E2B}"/>
                </a:ext>
              </a:extLst>
            </p:cNvPr>
            <p:cNvSpPr txBox="1"/>
            <p:nvPr/>
          </p:nvSpPr>
          <p:spPr>
            <a:xfrm>
              <a:off x="10547268" y="1314307"/>
              <a:ext cx="721058" cy="253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050" i="0" strike="noStrike" cap="none" dirty="0">
                  <a:solidFill>
                    <a:srgbClr val="121C29"/>
                  </a:solidFill>
                  <a:latin typeface="Space Grotesk"/>
                  <a:ea typeface="Space Grotesk"/>
                  <a:cs typeface="Space Grotesk"/>
                  <a:sym typeface="Space Grotesk"/>
                </a:rPr>
                <a:t>Pod 2</a:t>
              </a:r>
              <a:endParaRPr sz="1050" i="0" strike="noStrike" cap="none" dirty="0">
                <a:solidFill>
                  <a:srgbClr val="121C29"/>
                </a:solidFill>
                <a:latin typeface="Space Grotesk"/>
                <a:ea typeface="Space Grotesk"/>
                <a:cs typeface="Space Grotesk"/>
                <a:sym typeface="Space Grotesk"/>
              </a:endParaRPr>
            </a:p>
          </p:txBody>
        </p:sp>
      </p:grpSp>
      <p:grpSp>
        <p:nvGrpSpPr>
          <p:cNvPr id="1157" name="Group 1156">
            <a:extLst>
              <a:ext uri="{FF2B5EF4-FFF2-40B4-BE49-F238E27FC236}">
                <a16:creationId xmlns:a16="http://schemas.microsoft.com/office/drawing/2014/main" id="{279BE53F-D710-B042-10DD-6E10DEA8D791}"/>
              </a:ext>
            </a:extLst>
          </p:cNvPr>
          <p:cNvGrpSpPr/>
          <p:nvPr/>
        </p:nvGrpSpPr>
        <p:grpSpPr>
          <a:xfrm>
            <a:off x="9873788" y="4612433"/>
            <a:ext cx="1149774" cy="819931"/>
            <a:chOff x="4076386" y="1307904"/>
            <a:chExt cx="1149774" cy="819931"/>
          </a:xfrm>
        </p:grpSpPr>
        <p:pic>
          <p:nvPicPr>
            <p:cNvPr id="1158" name="Google Shape;2104;p74">
              <a:extLst>
                <a:ext uri="{FF2B5EF4-FFF2-40B4-BE49-F238E27FC236}">
                  <a16:creationId xmlns:a16="http://schemas.microsoft.com/office/drawing/2014/main" id="{393339DB-6E02-976D-0450-3EB9E636C1C1}"/>
                </a:ext>
              </a:extLst>
            </p:cNvPr>
            <p:cNvPicPr preferRelativeResize="0">
              <a:picLocks noChangeAspect="1"/>
            </p:cNvPicPr>
            <p:nvPr/>
          </p:nvPicPr>
          <p:blipFill rotWithShape="1">
            <a:blip r:embed="rId6">
              <a:alphaModFix/>
            </a:blip>
            <a:srcRect/>
            <a:stretch/>
          </p:blipFill>
          <p:spPr>
            <a:xfrm>
              <a:off x="4366301" y="1307904"/>
              <a:ext cx="540000" cy="540000"/>
            </a:xfrm>
            <a:prstGeom prst="rect">
              <a:avLst/>
            </a:prstGeom>
            <a:noFill/>
            <a:ln>
              <a:noFill/>
            </a:ln>
          </p:spPr>
        </p:pic>
        <p:sp>
          <p:nvSpPr>
            <p:cNvPr id="1159" name="Google Shape;1090;p89">
              <a:extLst>
                <a:ext uri="{FF2B5EF4-FFF2-40B4-BE49-F238E27FC236}">
                  <a16:creationId xmlns:a16="http://schemas.microsoft.com/office/drawing/2014/main" id="{64FE5E1B-620C-1288-8702-35C8E9ACF260}"/>
                </a:ext>
              </a:extLst>
            </p:cNvPr>
            <p:cNvSpPr txBox="1"/>
            <p:nvPr/>
          </p:nvSpPr>
          <p:spPr>
            <a:xfrm>
              <a:off x="4076386" y="1850876"/>
              <a:ext cx="1149774"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err="1">
                  <a:solidFill>
                    <a:srgbClr val="121C29"/>
                  </a:solidFill>
                  <a:latin typeface="Space Grotesk"/>
                  <a:ea typeface="Space Grotesk"/>
                  <a:cs typeface="Space Grotesk"/>
                  <a:sym typeface="Space Grotesk"/>
                </a:rPr>
                <a:t>MyActor</a:t>
              </a:r>
              <a:r>
                <a:rPr lang="en-US" sz="1200" b="0" i="0" u="none" strike="noStrike" cap="none" dirty="0">
                  <a:solidFill>
                    <a:srgbClr val="121C29"/>
                  </a:solidFill>
                  <a:latin typeface="Space Grotesk"/>
                  <a:ea typeface="Space Grotesk"/>
                  <a:cs typeface="Space Grotesk"/>
                  <a:sym typeface="Space Grotesk"/>
                </a:rPr>
                <a:t> C</a:t>
              </a:r>
              <a:endParaRPr sz="1200" b="0" i="0" u="none" strike="noStrike" cap="none" dirty="0">
                <a:solidFill>
                  <a:srgbClr val="121C29"/>
                </a:solidFill>
                <a:latin typeface="Space Grotesk"/>
                <a:ea typeface="Space Grotesk"/>
                <a:cs typeface="Space Grotesk"/>
                <a:sym typeface="Space Grotesk"/>
              </a:endParaRPr>
            </a:p>
          </p:txBody>
        </p:sp>
      </p:grpSp>
      <p:grpSp>
        <p:nvGrpSpPr>
          <p:cNvPr id="1160" name="Group 1159">
            <a:extLst>
              <a:ext uri="{FF2B5EF4-FFF2-40B4-BE49-F238E27FC236}">
                <a16:creationId xmlns:a16="http://schemas.microsoft.com/office/drawing/2014/main" id="{050FC7EE-01AE-4B53-74A4-4379B988C4DC}"/>
              </a:ext>
            </a:extLst>
          </p:cNvPr>
          <p:cNvGrpSpPr/>
          <p:nvPr/>
        </p:nvGrpSpPr>
        <p:grpSpPr>
          <a:xfrm>
            <a:off x="9793594" y="5629925"/>
            <a:ext cx="1280215" cy="813059"/>
            <a:chOff x="10715652" y="2708041"/>
            <a:chExt cx="1280215" cy="813059"/>
          </a:xfrm>
        </p:grpSpPr>
        <p:pic>
          <p:nvPicPr>
            <p:cNvPr id="1161" name="Google Shape;2104;p74">
              <a:extLst>
                <a:ext uri="{FF2B5EF4-FFF2-40B4-BE49-F238E27FC236}">
                  <a16:creationId xmlns:a16="http://schemas.microsoft.com/office/drawing/2014/main" id="{2DAEE14B-8987-B2F1-0AB6-AC160CF8DAC0}"/>
                </a:ext>
              </a:extLst>
            </p:cNvPr>
            <p:cNvPicPr preferRelativeResize="0">
              <a:picLocks noChangeAspect="1"/>
            </p:cNvPicPr>
            <p:nvPr/>
          </p:nvPicPr>
          <p:blipFill rotWithShape="1">
            <a:blip r:embed="rId6">
              <a:alphaModFix/>
            </a:blip>
            <a:srcRect/>
            <a:stretch/>
          </p:blipFill>
          <p:spPr>
            <a:xfrm>
              <a:off x="11085760" y="2708041"/>
              <a:ext cx="540000" cy="540000"/>
            </a:xfrm>
            <a:prstGeom prst="rect">
              <a:avLst/>
            </a:prstGeom>
            <a:noFill/>
            <a:ln>
              <a:noFill/>
            </a:ln>
          </p:spPr>
        </p:pic>
        <p:sp>
          <p:nvSpPr>
            <p:cNvPr id="1162" name="Google Shape;1090;p89">
              <a:extLst>
                <a:ext uri="{FF2B5EF4-FFF2-40B4-BE49-F238E27FC236}">
                  <a16:creationId xmlns:a16="http://schemas.microsoft.com/office/drawing/2014/main" id="{21323012-962A-5DD1-CE44-C60B0C0D7E46}"/>
                </a:ext>
              </a:extLst>
            </p:cNvPr>
            <p:cNvSpPr txBox="1"/>
            <p:nvPr/>
          </p:nvSpPr>
          <p:spPr>
            <a:xfrm>
              <a:off x="10715652" y="3244141"/>
              <a:ext cx="1280215"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err="1">
                  <a:solidFill>
                    <a:srgbClr val="121C29"/>
                  </a:solidFill>
                  <a:latin typeface="Space Grotesk"/>
                  <a:ea typeface="Space Grotesk"/>
                  <a:cs typeface="Space Grotesk"/>
                  <a:sym typeface="Space Grotesk"/>
                </a:rPr>
                <a:t>OtherActor</a:t>
              </a:r>
              <a:r>
                <a:rPr lang="en-US" sz="1200" b="0" i="0" u="none" strike="noStrike" cap="none" dirty="0">
                  <a:solidFill>
                    <a:srgbClr val="121C29"/>
                  </a:solidFill>
                  <a:latin typeface="Space Grotesk"/>
                  <a:ea typeface="Space Grotesk"/>
                  <a:cs typeface="Space Grotesk"/>
                  <a:sym typeface="Space Grotesk"/>
                </a:rPr>
                <a:t> A</a:t>
              </a:r>
              <a:endParaRPr sz="1200" b="0" i="0" u="none" strike="noStrike" cap="none" dirty="0">
                <a:solidFill>
                  <a:srgbClr val="121C29"/>
                </a:solidFill>
                <a:latin typeface="Space Grotesk"/>
                <a:ea typeface="Space Grotesk"/>
                <a:cs typeface="Space Grotesk"/>
                <a:sym typeface="Space Grotesk"/>
              </a:endParaRPr>
            </a:p>
          </p:txBody>
        </p:sp>
      </p:grpSp>
      <p:grpSp>
        <p:nvGrpSpPr>
          <p:cNvPr id="1176" name="Group 1175">
            <a:extLst>
              <a:ext uri="{FF2B5EF4-FFF2-40B4-BE49-F238E27FC236}">
                <a16:creationId xmlns:a16="http://schemas.microsoft.com/office/drawing/2014/main" id="{0873268C-16DA-2B2D-66AF-B6C677BCA0E7}"/>
              </a:ext>
            </a:extLst>
          </p:cNvPr>
          <p:cNvGrpSpPr/>
          <p:nvPr/>
        </p:nvGrpSpPr>
        <p:grpSpPr>
          <a:xfrm>
            <a:off x="6212584" y="3305235"/>
            <a:ext cx="1690487" cy="2220144"/>
            <a:chOff x="6212584" y="3305235"/>
            <a:chExt cx="1690487" cy="2220144"/>
          </a:xfrm>
        </p:grpSpPr>
        <p:cxnSp>
          <p:nvCxnSpPr>
            <p:cNvPr id="42" name="Google Shape;1069;p88">
              <a:extLst>
                <a:ext uri="{FF2B5EF4-FFF2-40B4-BE49-F238E27FC236}">
                  <a16:creationId xmlns:a16="http://schemas.microsoft.com/office/drawing/2014/main" id="{5A8E90B6-3ECE-0153-3B88-72E4A5A74A1A}"/>
                </a:ext>
              </a:extLst>
            </p:cNvPr>
            <p:cNvCxnSpPr>
              <a:cxnSpLocks/>
            </p:cNvCxnSpPr>
            <p:nvPr/>
          </p:nvCxnSpPr>
          <p:spPr>
            <a:xfrm flipH="1">
              <a:off x="6250024" y="3330548"/>
              <a:ext cx="1640342" cy="542591"/>
            </a:xfrm>
            <a:prstGeom prst="straightConnector1">
              <a:avLst/>
            </a:prstGeom>
            <a:noFill/>
            <a:ln w="25400" cap="flat" cmpd="sng">
              <a:solidFill>
                <a:schemeClr val="dk1"/>
              </a:solidFill>
              <a:prstDash val="solid"/>
              <a:miter lim="800000"/>
              <a:headEnd type="none" w="sm" len="sm"/>
              <a:tailEnd type="triangle" w="lg" len="lg"/>
            </a:ln>
          </p:spPr>
        </p:cxnSp>
        <p:cxnSp>
          <p:nvCxnSpPr>
            <p:cNvPr id="57" name="Google Shape;1069;p88">
              <a:extLst>
                <a:ext uri="{FF2B5EF4-FFF2-40B4-BE49-F238E27FC236}">
                  <a16:creationId xmlns:a16="http://schemas.microsoft.com/office/drawing/2014/main" id="{ED66A083-D055-DB87-6E3F-611691350C64}"/>
                </a:ext>
              </a:extLst>
            </p:cNvPr>
            <p:cNvCxnSpPr>
              <a:cxnSpLocks/>
            </p:cNvCxnSpPr>
            <p:nvPr/>
          </p:nvCxnSpPr>
          <p:spPr>
            <a:xfrm flipH="1" flipV="1">
              <a:off x="6212584" y="4638907"/>
              <a:ext cx="1690487" cy="886472"/>
            </a:xfrm>
            <a:prstGeom prst="straightConnector1">
              <a:avLst/>
            </a:prstGeom>
            <a:noFill/>
            <a:ln w="25400" cap="flat" cmpd="sng">
              <a:solidFill>
                <a:schemeClr val="dk1"/>
              </a:solidFill>
              <a:prstDash val="solid"/>
              <a:miter lim="800000"/>
              <a:headEnd type="none" w="sm" len="sm"/>
              <a:tailEnd type="triangle" w="lg" len="lg"/>
            </a:ln>
          </p:spPr>
        </p:cxnSp>
        <p:sp>
          <p:nvSpPr>
            <p:cNvPr id="1172" name="Google Shape;1090;p89">
              <a:extLst>
                <a:ext uri="{FF2B5EF4-FFF2-40B4-BE49-F238E27FC236}">
                  <a16:creationId xmlns:a16="http://schemas.microsoft.com/office/drawing/2014/main" id="{A2272403-15B3-DAB9-B16F-8F3C4ECE043C}"/>
                </a:ext>
              </a:extLst>
            </p:cNvPr>
            <p:cNvSpPr txBox="1"/>
            <p:nvPr/>
          </p:nvSpPr>
          <p:spPr>
            <a:xfrm>
              <a:off x="6607395" y="3305235"/>
              <a:ext cx="59298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rgbClr val="121C29"/>
                  </a:solidFill>
                  <a:latin typeface="Space Grotesk"/>
                  <a:ea typeface="Space Grotesk"/>
                  <a:cs typeface="Space Grotesk"/>
                  <a:sym typeface="Space Grotesk"/>
                </a:rPr>
                <a:t>1</a:t>
              </a:r>
              <a:endParaRPr sz="1200" b="1" i="0" u="none" strike="noStrike" cap="none" dirty="0">
                <a:solidFill>
                  <a:srgbClr val="121C29"/>
                </a:solidFill>
                <a:latin typeface="Space Grotesk"/>
                <a:ea typeface="Space Grotesk"/>
                <a:cs typeface="Space Grotesk"/>
                <a:sym typeface="Space Grotesk"/>
              </a:endParaRPr>
            </a:p>
          </p:txBody>
        </p:sp>
        <p:sp>
          <p:nvSpPr>
            <p:cNvPr id="1173" name="Google Shape;1090;p89">
              <a:extLst>
                <a:ext uri="{FF2B5EF4-FFF2-40B4-BE49-F238E27FC236}">
                  <a16:creationId xmlns:a16="http://schemas.microsoft.com/office/drawing/2014/main" id="{E2C504C9-F40C-0BAB-9488-DAFB92CA7C51}"/>
                </a:ext>
              </a:extLst>
            </p:cNvPr>
            <p:cNvSpPr txBox="1"/>
            <p:nvPr/>
          </p:nvSpPr>
          <p:spPr>
            <a:xfrm>
              <a:off x="6606815" y="4659305"/>
              <a:ext cx="59298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rgbClr val="121C29"/>
                  </a:solidFill>
                  <a:latin typeface="Space Grotesk"/>
                  <a:ea typeface="Space Grotesk"/>
                  <a:cs typeface="Space Grotesk"/>
                  <a:sym typeface="Space Grotesk"/>
                </a:rPr>
                <a:t>1</a:t>
              </a:r>
              <a:endParaRPr sz="1200" b="1" i="0" u="none" strike="noStrike" cap="none" dirty="0">
                <a:solidFill>
                  <a:srgbClr val="121C29"/>
                </a:solidFill>
                <a:latin typeface="Space Grotesk"/>
                <a:ea typeface="Space Grotesk"/>
                <a:cs typeface="Space Grotesk"/>
                <a:sym typeface="Space Grotesk"/>
              </a:endParaRPr>
            </a:p>
          </p:txBody>
        </p:sp>
      </p:grpSp>
      <p:grpSp>
        <p:nvGrpSpPr>
          <p:cNvPr id="1177" name="Group 1176">
            <a:extLst>
              <a:ext uri="{FF2B5EF4-FFF2-40B4-BE49-F238E27FC236}">
                <a16:creationId xmlns:a16="http://schemas.microsoft.com/office/drawing/2014/main" id="{53213078-D89E-E157-05CA-A2C0A48246D9}"/>
              </a:ext>
            </a:extLst>
          </p:cNvPr>
          <p:cNvGrpSpPr/>
          <p:nvPr/>
        </p:nvGrpSpPr>
        <p:grpSpPr>
          <a:xfrm>
            <a:off x="3239242" y="3324884"/>
            <a:ext cx="1631618" cy="573582"/>
            <a:chOff x="3239242" y="3324884"/>
            <a:chExt cx="1631618" cy="573582"/>
          </a:xfrm>
        </p:grpSpPr>
        <p:cxnSp>
          <p:nvCxnSpPr>
            <p:cNvPr id="31" name="Google Shape;1069;p88">
              <a:extLst>
                <a:ext uri="{FF2B5EF4-FFF2-40B4-BE49-F238E27FC236}">
                  <a16:creationId xmlns:a16="http://schemas.microsoft.com/office/drawing/2014/main" id="{E9A1A692-B19E-F764-8253-400539F81B88}"/>
                </a:ext>
              </a:extLst>
            </p:cNvPr>
            <p:cNvCxnSpPr>
              <a:cxnSpLocks/>
            </p:cNvCxnSpPr>
            <p:nvPr/>
          </p:nvCxnSpPr>
          <p:spPr>
            <a:xfrm>
              <a:off x="3239242" y="3330548"/>
              <a:ext cx="1631618" cy="567918"/>
            </a:xfrm>
            <a:prstGeom prst="straightConnector1">
              <a:avLst/>
            </a:prstGeom>
            <a:noFill/>
            <a:ln w="25400" cap="flat" cmpd="sng">
              <a:solidFill>
                <a:schemeClr val="dk1"/>
              </a:solidFill>
              <a:prstDash val="solid"/>
              <a:miter lim="800000"/>
              <a:headEnd type="none" w="sm" len="sm"/>
              <a:tailEnd type="triangle" w="lg" len="lg"/>
            </a:ln>
          </p:spPr>
        </p:cxnSp>
        <p:sp>
          <p:nvSpPr>
            <p:cNvPr id="1174" name="Google Shape;1090;p89">
              <a:extLst>
                <a:ext uri="{FF2B5EF4-FFF2-40B4-BE49-F238E27FC236}">
                  <a16:creationId xmlns:a16="http://schemas.microsoft.com/office/drawing/2014/main" id="{1C9BDB32-342E-7448-79E6-DD0D7B79DFC7}"/>
                </a:ext>
              </a:extLst>
            </p:cNvPr>
            <p:cNvSpPr txBox="1"/>
            <p:nvPr/>
          </p:nvSpPr>
          <p:spPr>
            <a:xfrm>
              <a:off x="3864931" y="3324884"/>
              <a:ext cx="59298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dirty="0">
                  <a:solidFill>
                    <a:srgbClr val="121C29"/>
                  </a:solidFill>
                  <a:latin typeface="Space Grotesk"/>
                  <a:ea typeface="Space Grotesk"/>
                  <a:cs typeface="Space Grotesk"/>
                  <a:sym typeface="Space Grotesk"/>
                </a:rPr>
                <a:t>2</a:t>
              </a:r>
              <a:endParaRPr sz="1200" b="1" i="0" u="none" strike="noStrike" cap="none" dirty="0">
                <a:solidFill>
                  <a:srgbClr val="121C29"/>
                </a:solidFill>
                <a:latin typeface="Space Grotesk"/>
                <a:ea typeface="Space Grotesk"/>
                <a:cs typeface="Space Grotesk"/>
                <a:sym typeface="Space Grotesk"/>
              </a:endParaRPr>
            </a:p>
          </p:txBody>
        </p:sp>
      </p:grpSp>
      <p:grpSp>
        <p:nvGrpSpPr>
          <p:cNvPr id="1178" name="Group 1177">
            <a:extLst>
              <a:ext uri="{FF2B5EF4-FFF2-40B4-BE49-F238E27FC236}">
                <a16:creationId xmlns:a16="http://schemas.microsoft.com/office/drawing/2014/main" id="{DC060500-DD3B-C1C1-FBAD-85CBF24287B7}"/>
              </a:ext>
            </a:extLst>
          </p:cNvPr>
          <p:cNvGrpSpPr/>
          <p:nvPr/>
        </p:nvGrpSpPr>
        <p:grpSpPr>
          <a:xfrm>
            <a:off x="3262516" y="2799233"/>
            <a:ext cx="4627850" cy="282521"/>
            <a:chOff x="3262516" y="2799233"/>
            <a:chExt cx="4627850" cy="282521"/>
          </a:xfrm>
        </p:grpSpPr>
        <p:cxnSp>
          <p:nvCxnSpPr>
            <p:cNvPr id="1166" name="Google Shape;1069;p88">
              <a:extLst>
                <a:ext uri="{FF2B5EF4-FFF2-40B4-BE49-F238E27FC236}">
                  <a16:creationId xmlns:a16="http://schemas.microsoft.com/office/drawing/2014/main" id="{EBA24C4C-F83B-46A9-71F2-DB0DF2F07C09}"/>
                </a:ext>
              </a:extLst>
            </p:cNvPr>
            <p:cNvCxnSpPr>
              <a:cxnSpLocks/>
            </p:cNvCxnSpPr>
            <p:nvPr/>
          </p:nvCxnSpPr>
          <p:spPr>
            <a:xfrm>
              <a:off x="3262516" y="3081754"/>
              <a:ext cx="4627850" cy="0"/>
            </a:xfrm>
            <a:prstGeom prst="straightConnector1">
              <a:avLst/>
            </a:prstGeom>
            <a:noFill/>
            <a:ln w="25400" cap="flat" cmpd="sng">
              <a:solidFill>
                <a:schemeClr val="dk1"/>
              </a:solidFill>
              <a:prstDash val="solid"/>
              <a:miter lim="800000"/>
              <a:headEnd type="none" w="sm" len="sm"/>
              <a:tailEnd type="triangle" w="lg" len="lg"/>
            </a:ln>
          </p:spPr>
        </p:cxnSp>
        <p:sp>
          <p:nvSpPr>
            <p:cNvPr id="1175" name="Google Shape;1090;p89">
              <a:extLst>
                <a:ext uri="{FF2B5EF4-FFF2-40B4-BE49-F238E27FC236}">
                  <a16:creationId xmlns:a16="http://schemas.microsoft.com/office/drawing/2014/main" id="{21B865CC-CA95-7344-EC43-E9A7000A1827}"/>
                </a:ext>
              </a:extLst>
            </p:cNvPr>
            <p:cNvSpPr txBox="1"/>
            <p:nvPr/>
          </p:nvSpPr>
          <p:spPr>
            <a:xfrm>
              <a:off x="5221760" y="2799233"/>
              <a:ext cx="59298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rgbClr val="121C29"/>
                  </a:solidFill>
                  <a:latin typeface="Space Grotesk"/>
                  <a:ea typeface="Space Grotesk"/>
                  <a:cs typeface="Space Grotesk"/>
                  <a:sym typeface="Space Grotesk"/>
                </a:rPr>
                <a:t>3</a:t>
              </a:r>
              <a:endParaRPr sz="1200" b="1" i="0" u="none" strike="noStrike" cap="none" dirty="0">
                <a:solidFill>
                  <a:srgbClr val="121C29"/>
                </a:solidFill>
                <a:latin typeface="Space Grotesk"/>
                <a:ea typeface="Space Grotesk"/>
                <a:cs typeface="Space Grotesk"/>
                <a:sym typeface="Space Grotesk"/>
              </a:endParaRPr>
            </a:p>
          </p:txBody>
        </p:sp>
      </p:grpSp>
    </p:spTree>
    <p:extLst>
      <p:ext uri="{BB962C8B-B14F-4D97-AF65-F5344CB8AC3E}">
        <p14:creationId xmlns:p14="http://schemas.microsoft.com/office/powerpoint/2010/main" val="2706244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7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7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62">
          <a:extLst>
            <a:ext uri="{FF2B5EF4-FFF2-40B4-BE49-F238E27FC236}">
              <a16:creationId xmlns:a16="http://schemas.microsoft.com/office/drawing/2014/main" id="{1F01BD84-A934-1477-55D8-3EC20C946EB4}"/>
            </a:ext>
          </a:extLst>
        </p:cNvPr>
        <p:cNvGrpSpPr/>
        <p:nvPr/>
      </p:nvGrpSpPr>
      <p:grpSpPr>
        <a:xfrm>
          <a:off x="0" y="0"/>
          <a:ext cx="0" cy="0"/>
          <a:chOff x="0" y="0"/>
          <a:chExt cx="0" cy="0"/>
        </a:xfrm>
      </p:grpSpPr>
      <p:pic>
        <p:nvPicPr>
          <p:cNvPr id="2" name="Google Shape;616;p50">
            <a:extLst>
              <a:ext uri="{FF2B5EF4-FFF2-40B4-BE49-F238E27FC236}">
                <a16:creationId xmlns:a16="http://schemas.microsoft.com/office/drawing/2014/main" id="{346B5685-2894-5912-0A2A-A0627DAFEF1B}"/>
              </a:ext>
            </a:extLst>
          </p:cNvPr>
          <p:cNvPicPr preferRelativeResize="0"/>
          <p:nvPr/>
        </p:nvPicPr>
        <p:blipFill rotWithShape="1">
          <a:blip r:embed="rId3">
            <a:alphaModFix/>
          </a:blip>
          <a:srcRect/>
          <a:stretch/>
        </p:blipFill>
        <p:spPr>
          <a:xfrm>
            <a:off x="10868615" y="133240"/>
            <a:ext cx="1080000" cy="1080000"/>
          </a:xfrm>
          <a:prstGeom prst="rect">
            <a:avLst/>
          </a:prstGeom>
          <a:noFill/>
          <a:ln>
            <a:noFill/>
          </a:ln>
        </p:spPr>
      </p:pic>
      <p:sp>
        <p:nvSpPr>
          <p:cNvPr id="1164" name="Google Shape;1164;p96">
            <a:extLst>
              <a:ext uri="{FF2B5EF4-FFF2-40B4-BE49-F238E27FC236}">
                <a16:creationId xmlns:a16="http://schemas.microsoft.com/office/drawing/2014/main" id="{14582013-6A01-022B-633D-83AE2849E396}"/>
              </a:ext>
            </a:extLst>
          </p:cNvPr>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dirty="0"/>
              <a:t>Actors API</a:t>
            </a:r>
            <a:endParaRPr dirty="0"/>
          </a:p>
        </p:txBody>
      </p:sp>
      <p:grpSp>
        <p:nvGrpSpPr>
          <p:cNvPr id="6" name="Group 5">
            <a:extLst>
              <a:ext uri="{FF2B5EF4-FFF2-40B4-BE49-F238E27FC236}">
                <a16:creationId xmlns:a16="http://schemas.microsoft.com/office/drawing/2014/main" id="{22066731-855E-4982-93BA-468D88DDB840}"/>
              </a:ext>
            </a:extLst>
          </p:cNvPr>
          <p:cNvGrpSpPr/>
          <p:nvPr/>
        </p:nvGrpSpPr>
        <p:grpSpPr>
          <a:xfrm>
            <a:off x="518918" y="1988098"/>
            <a:ext cx="4869737" cy="758778"/>
            <a:chOff x="447549" y="2482261"/>
            <a:chExt cx="4869737" cy="758778"/>
          </a:xfrm>
        </p:grpSpPr>
        <p:sp>
          <p:nvSpPr>
            <p:cNvPr id="3" name="Google Shape;1165;p96">
              <a:extLst>
                <a:ext uri="{FF2B5EF4-FFF2-40B4-BE49-F238E27FC236}">
                  <a16:creationId xmlns:a16="http://schemas.microsoft.com/office/drawing/2014/main" id="{83C81CC5-F81D-7A43-409F-0682B50AEFCC}"/>
                </a:ext>
              </a:extLst>
            </p:cNvPr>
            <p:cNvSpPr txBox="1"/>
            <p:nvPr/>
          </p:nvSpPr>
          <p:spPr>
            <a:xfrm>
              <a:off x="447549" y="2902525"/>
              <a:ext cx="470431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78D4"/>
                </a:buClr>
                <a:buSzPts val="1800"/>
                <a:buFont typeface="Arial"/>
                <a:buNone/>
              </a:pPr>
              <a:r>
                <a:rPr lang="en-US" sz="1600" b="1" i="0" u="none" strike="noStrike" cap="none" dirty="0">
                  <a:solidFill>
                    <a:schemeClr val="accent2"/>
                  </a:solidFill>
                  <a:latin typeface="Space Grotesk" pitchFamily="2" charset="0"/>
                  <a:cs typeface="Space Grotesk" pitchFamily="2" charset="0"/>
                  <a:sym typeface="Arial"/>
                </a:rPr>
                <a:t>POST </a:t>
              </a:r>
              <a:r>
                <a:rPr lang="en-US" sz="1600" b="0" i="0" u="none" strike="noStrike" cap="none" dirty="0">
                  <a:solidFill>
                    <a:schemeClr val="dk1"/>
                  </a:solidFill>
                  <a:latin typeface="Space Grotesk" pitchFamily="2" charset="0"/>
                  <a:cs typeface="Space Grotesk" pitchFamily="2" charset="0"/>
                  <a:sym typeface="Arial"/>
                </a:rPr>
                <a:t>/v1.0/</a:t>
              </a:r>
              <a:r>
                <a:rPr lang="en-US" sz="1600" b="1" i="0" u="none" strike="noStrike" cap="none" dirty="0">
                  <a:solidFill>
                    <a:schemeClr val="accent6"/>
                  </a:solidFill>
                  <a:latin typeface="Space Grotesk" pitchFamily="2" charset="0"/>
                  <a:cs typeface="Space Grotesk" pitchFamily="2" charset="0"/>
                  <a:sym typeface="Arial"/>
                </a:rPr>
                <a:t>actors</a:t>
              </a:r>
              <a:r>
                <a:rPr lang="en-US" sz="1600" b="0" i="0" u="none" strike="noStrike" cap="none" dirty="0">
                  <a:solidFill>
                    <a:schemeClr val="dk1"/>
                  </a:solidFill>
                  <a:latin typeface="Space Grotesk" pitchFamily="2" charset="0"/>
                  <a:cs typeface="Space Grotesk" pitchFamily="2" charset="0"/>
                  <a:sym typeface="Arial"/>
                </a:rPr>
                <a:t>/</a:t>
              </a:r>
              <a:r>
                <a:rPr lang="en-US" sz="1600" b="0" i="0" u="none" strike="noStrike" cap="none" dirty="0" err="1">
                  <a:solidFill>
                    <a:schemeClr val="accent1"/>
                  </a:solidFill>
                  <a:latin typeface="Space Grotesk" pitchFamily="2" charset="0"/>
                  <a:cs typeface="Space Grotesk" pitchFamily="2" charset="0"/>
                  <a:sym typeface="Arial"/>
                </a:rPr>
                <a:t>MyActor</a:t>
              </a:r>
              <a:r>
                <a:rPr lang="en-US" sz="1600" b="0" i="0" u="none" strike="noStrike" cap="none" dirty="0">
                  <a:solidFill>
                    <a:schemeClr val="dk1"/>
                  </a:solidFill>
                  <a:latin typeface="Space Grotesk" pitchFamily="2" charset="0"/>
                  <a:cs typeface="Space Grotesk" pitchFamily="2" charset="0"/>
                  <a:sym typeface="Arial"/>
                </a:rPr>
                <a:t>/</a:t>
              </a:r>
              <a:r>
                <a:rPr lang="en-US" sz="1600" b="0" i="0" u="none" strike="noStrike" cap="none" dirty="0">
                  <a:solidFill>
                    <a:schemeClr val="accent2"/>
                  </a:solidFill>
                  <a:latin typeface="Space Grotesk" pitchFamily="2" charset="0"/>
                  <a:cs typeface="Space Grotesk" pitchFamily="2" charset="0"/>
                  <a:sym typeface="Arial"/>
                </a:rPr>
                <a:t>A</a:t>
              </a:r>
              <a:r>
                <a:rPr lang="en-US" sz="1600" b="0" i="0" u="none" strike="noStrike" cap="none" dirty="0">
                  <a:solidFill>
                    <a:schemeClr val="dk1"/>
                  </a:solidFill>
                  <a:latin typeface="Space Grotesk" pitchFamily="2" charset="0"/>
                  <a:cs typeface="Space Grotesk" pitchFamily="2" charset="0"/>
                  <a:sym typeface="Arial"/>
                </a:rPr>
                <a:t>/method/</a:t>
              </a:r>
              <a:r>
                <a:rPr lang="en-US" sz="1600" b="0" i="0" u="none" strike="noStrike" cap="none" dirty="0">
                  <a:solidFill>
                    <a:schemeClr val="accent3"/>
                  </a:solidFill>
                  <a:latin typeface="Space Grotesk" pitchFamily="2" charset="0"/>
                  <a:cs typeface="Space Grotesk" pitchFamily="2" charset="0"/>
                  <a:sym typeface="Arial"/>
                </a:rPr>
                <a:t>update</a:t>
              </a:r>
              <a:endParaRPr sz="1600" b="0" i="0" u="none" strike="noStrike" cap="none" dirty="0">
                <a:solidFill>
                  <a:schemeClr val="accent3"/>
                </a:solidFill>
                <a:latin typeface="Space Grotesk" pitchFamily="2" charset="0"/>
                <a:cs typeface="Space Grotesk" pitchFamily="2" charset="0"/>
                <a:sym typeface="Arial"/>
              </a:endParaRPr>
            </a:p>
          </p:txBody>
        </p:sp>
        <p:sp>
          <p:nvSpPr>
            <p:cNvPr id="5" name="TextBox 4">
              <a:extLst>
                <a:ext uri="{FF2B5EF4-FFF2-40B4-BE49-F238E27FC236}">
                  <a16:creationId xmlns:a16="http://schemas.microsoft.com/office/drawing/2014/main" id="{60B31559-C284-234F-7CC3-FB18B5E669EB}"/>
                </a:ext>
              </a:extLst>
            </p:cNvPr>
            <p:cNvSpPr txBox="1"/>
            <p:nvPr/>
          </p:nvSpPr>
          <p:spPr>
            <a:xfrm>
              <a:off x="447549" y="2482261"/>
              <a:ext cx="4869737" cy="338554"/>
            </a:xfrm>
            <a:prstGeom prst="rect">
              <a:avLst/>
            </a:prstGeom>
            <a:noFill/>
          </p:spPr>
          <p:txBody>
            <a:bodyPr wrap="square">
              <a:spAutoFit/>
            </a:bodyPr>
            <a:lstStyle/>
            <a:p>
              <a:pPr marL="0" marR="0" lvl="0" indent="0" algn="l" rtl="0">
                <a:lnSpc>
                  <a:spcPct val="100000"/>
                </a:lnSpc>
                <a:spcBef>
                  <a:spcPts val="0"/>
                </a:spcBef>
                <a:spcAft>
                  <a:spcPts val="0"/>
                </a:spcAft>
                <a:buClr>
                  <a:srgbClr val="0078D4"/>
                </a:buClr>
                <a:buSzPts val="1800"/>
                <a:buFont typeface="Arial"/>
                <a:buNone/>
              </a:pPr>
              <a:r>
                <a:rPr lang="en-US" sz="1600" b="1" dirty="0">
                  <a:solidFill>
                    <a:schemeClr val="tx1"/>
                  </a:solidFill>
                  <a:latin typeface="Space Grotesk" pitchFamily="2" charset="0"/>
                  <a:cs typeface="Space Grotesk" pitchFamily="2" charset="0"/>
                </a:rPr>
                <a:t>Invoke the </a:t>
              </a:r>
              <a:r>
                <a:rPr lang="en-US" sz="1600" b="1" i="1" dirty="0">
                  <a:solidFill>
                    <a:schemeClr val="tx1"/>
                  </a:solidFill>
                  <a:latin typeface="Space Grotesk" pitchFamily="2" charset="0"/>
                  <a:cs typeface="Space Grotesk" pitchFamily="2" charset="0"/>
                </a:rPr>
                <a:t>update</a:t>
              </a:r>
              <a:r>
                <a:rPr lang="en-US" sz="1600" b="1" dirty="0">
                  <a:solidFill>
                    <a:schemeClr val="tx1"/>
                  </a:solidFill>
                  <a:latin typeface="Space Grotesk" pitchFamily="2" charset="0"/>
                  <a:cs typeface="Space Grotesk" pitchFamily="2" charset="0"/>
                </a:rPr>
                <a:t> method on </a:t>
              </a:r>
              <a:r>
                <a:rPr lang="en-US" sz="1600" b="1" dirty="0" err="1">
                  <a:solidFill>
                    <a:schemeClr val="tx1"/>
                  </a:solidFill>
                  <a:latin typeface="Space Grotesk" pitchFamily="2" charset="0"/>
                  <a:cs typeface="Space Grotesk" pitchFamily="2" charset="0"/>
                </a:rPr>
                <a:t>MyActor</a:t>
              </a:r>
              <a:r>
                <a:rPr lang="en-US" sz="1600" b="1" dirty="0">
                  <a:solidFill>
                    <a:schemeClr val="tx1"/>
                  </a:solidFill>
                  <a:latin typeface="Space Grotesk" pitchFamily="2" charset="0"/>
                  <a:cs typeface="Space Grotesk" pitchFamily="2" charset="0"/>
                </a:rPr>
                <a:t> “A”</a:t>
              </a:r>
              <a:endParaRPr lang="en-US" sz="1600" b="1" i="0" u="none" strike="noStrike" cap="none" dirty="0">
                <a:solidFill>
                  <a:schemeClr val="tx1"/>
                </a:solidFill>
                <a:latin typeface="Space Grotesk" pitchFamily="2" charset="0"/>
                <a:cs typeface="Space Grotesk" pitchFamily="2" charset="0"/>
                <a:sym typeface="Arial"/>
              </a:endParaRPr>
            </a:p>
          </p:txBody>
        </p:sp>
      </p:grpSp>
      <p:grpSp>
        <p:nvGrpSpPr>
          <p:cNvPr id="7" name="Group 6">
            <a:extLst>
              <a:ext uri="{FF2B5EF4-FFF2-40B4-BE49-F238E27FC236}">
                <a16:creationId xmlns:a16="http://schemas.microsoft.com/office/drawing/2014/main" id="{02B8F099-901B-08DA-A77F-E7749D736925}"/>
              </a:ext>
            </a:extLst>
          </p:cNvPr>
          <p:cNvGrpSpPr/>
          <p:nvPr/>
        </p:nvGrpSpPr>
        <p:grpSpPr>
          <a:xfrm>
            <a:off x="518918" y="3136586"/>
            <a:ext cx="4869737" cy="758778"/>
            <a:chOff x="447549" y="2482261"/>
            <a:chExt cx="4869737" cy="758778"/>
          </a:xfrm>
        </p:grpSpPr>
        <p:sp>
          <p:nvSpPr>
            <p:cNvPr id="8" name="Google Shape;1165;p96">
              <a:extLst>
                <a:ext uri="{FF2B5EF4-FFF2-40B4-BE49-F238E27FC236}">
                  <a16:creationId xmlns:a16="http://schemas.microsoft.com/office/drawing/2014/main" id="{3C2FBC0E-3ED5-F72B-5BDD-829E41E5FD7E}"/>
                </a:ext>
              </a:extLst>
            </p:cNvPr>
            <p:cNvSpPr txBox="1"/>
            <p:nvPr/>
          </p:nvSpPr>
          <p:spPr>
            <a:xfrm>
              <a:off x="447549" y="2902525"/>
              <a:ext cx="470431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78D4"/>
                </a:buClr>
                <a:buSzPts val="1800"/>
                <a:buFont typeface="Arial"/>
                <a:buNone/>
              </a:pPr>
              <a:r>
                <a:rPr lang="en-US" sz="1600" b="1" i="0" u="none" strike="noStrike" cap="none" dirty="0">
                  <a:solidFill>
                    <a:schemeClr val="accent2"/>
                  </a:solidFill>
                  <a:latin typeface="Space Grotesk" pitchFamily="2" charset="0"/>
                  <a:cs typeface="Space Grotesk" pitchFamily="2" charset="0"/>
                  <a:sym typeface="Arial"/>
                </a:rPr>
                <a:t>POST </a:t>
              </a:r>
              <a:r>
                <a:rPr lang="en-US" sz="1600" b="0" i="0" u="none" strike="noStrike" cap="none" dirty="0">
                  <a:solidFill>
                    <a:schemeClr val="dk1"/>
                  </a:solidFill>
                  <a:latin typeface="Space Grotesk" pitchFamily="2" charset="0"/>
                  <a:cs typeface="Space Grotesk" pitchFamily="2" charset="0"/>
                  <a:sym typeface="Arial"/>
                </a:rPr>
                <a:t>/v1.0/</a:t>
              </a:r>
              <a:r>
                <a:rPr lang="en-US" sz="1600" b="1" i="0" u="none" strike="noStrike" cap="none" dirty="0">
                  <a:solidFill>
                    <a:schemeClr val="accent6"/>
                  </a:solidFill>
                  <a:latin typeface="Space Grotesk" pitchFamily="2" charset="0"/>
                  <a:cs typeface="Space Grotesk" pitchFamily="2" charset="0"/>
                  <a:sym typeface="Arial"/>
                </a:rPr>
                <a:t>actors</a:t>
              </a:r>
              <a:r>
                <a:rPr lang="en-US" sz="1600" b="0" i="0" u="none" strike="noStrike" cap="none" dirty="0">
                  <a:solidFill>
                    <a:schemeClr val="dk1"/>
                  </a:solidFill>
                  <a:latin typeface="Space Grotesk" pitchFamily="2" charset="0"/>
                  <a:cs typeface="Space Grotesk" pitchFamily="2" charset="0"/>
                  <a:sym typeface="Arial"/>
                </a:rPr>
                <a:t>/</a:t>
              </a:r>
              <a:r>
                <a:rPr lang="en-US" sz="1600" b="0" i="0" u="none" strike="noStrike" cap="none" dirty="0" err="1">
                  <a:solidFill>
                    <a:schemeClr val="accent1"/>
                  </a:solidFill>
                  <a:latin typeface="Space Grotesk" pitchFamily="2" charset="0"/>
                  <a:cs typeface="Space Grotesk" pitchFamily="2" charset="0"/>
                  <a:sym typeface="Arial"/>
                </a:rPr>
                <a:t>MyActor</a:t>
              </a:r>
              <a:r>
                <a:rPr lang="en-US" sz="1600" b="0" i="0" u="none" strike="noStrike" cap="none" dirty="0">
                  <a:solidFill>
                    <a:schemeClr val="dk1"/>
                  </a:solidFill>
                  <a:latin typeface="Space Grotesk" pitchFamily="2" charset="0"/>
                  <a:cs typeface="Space Grotesk" pitchFamily="2" charset="0"/>
                  <a:sym typeface="Arial"/>
                </a:rPr>
                <a:t>/</a:t>
              </a:r>
              <a:r>
                <a:rPr lang="en-US" sz="1600" b="0" i="0" u="none" strike="noStrike" cap="none" dirty="0">
                  <a:solidFill>
                    <a:schemeClr val="accent2"/>
                  </a:solidFill>
                  <a:latin typeface="Space Grotesk" pitchFamily="2" charset="0"/>
                  <a:cs typeface="Space Grotesk" pitchFamily="2" charset="0"/>
                  <a:sym typeface="Arial"/>
                </a:rPr>
                <a:t>A</a:t>
              </a:r>
              <a:r>
                <a:rPr lang="en-US" sz="1600" b="0" i="0" u="none" strike="noStrike" cap="none" dirty="0">
                  <a:solidFill>
                    <a:schemeClr val="dk1"/>
                  </a:solidFill>
                  <a:latin typeface="Space Grotesk" pitchFamily="2" charset="0"/>
                  <a:cs typeface="Space Grotesk" pitchFamily="2" charset="0"/>
                  <a:sym typeface="Arial"/>
                </a:rPr>
                <a:t>/state</a:t>
              </a:r>
              <a:endParaRPr sz="1600" b="0" i="0" u="none" strike="noStrike" cap="none" dirty="0">
                <a:solidFill>
                  <a:schemeClr val="accent3"/>
                </a:solidFill>
                <a:latin typeface="Space Grotesk" pitchFamily="2" charset="0"/>
                <a:cs typeface="Space Grotesk" pitchFamily="2" charset="0"/>
                <a:sym typeface="Arial"/>
              </a:endParaRPr>
            </a:p>
          </p:txBody>
        </p:sp>
        <p:sp>
          <p:nvSpPr>
            <p:cNvPr id="9" name="TextBox 8">
              <a:extLst>
                <a:ext uri="{FF2B5EF4-FFF2-40B4-BE49-F238E27FC236}">
                  <a16:creationId xmlns:a16="http://schemas.microsoft.com/office/drawing/2014/main" id="{19748DAD-60CC-71F3-C93B-A02BA141B0DE}"/>
                </a:ext>
              </a:extLst>
            </p:cNvPr>
            <p:cNvSpPr txBox="1"/>
            <p:nvPr/>
          </p:nvSpPr>
          <p:spPr>
            <a:xfrm>
              <a:off x="447549" y="2482261"/>
              <a:ext cx="4869737" cy="338554"/>
            </a:xfrm>
            <a:prstGeom prst="rect">
              <a:avLst/>
            </a:prstGeom>
            <a:noFill/>
          </p:spPr>
          <p:txBody>
            <a:bodyPr wrap="square">
              <a:spAutoFit/>
            </a:bodyPr>
            <a:lstStyle/>
            <a:p>
              <a:pPr marL="0" marR="0" lvl="0" indent="0" algn="l" rtl="0">
                <a:lnSpc>
                  <a:spcPct val="100000"/>
                </a:lnSpc>
                <a:spcBef>
                  <a:spcPts val="0"/>
                </a:spcBef>
                <a:spcAft>
                  <a:spcPts val="0"/>
                </a:spcAft>
                <a:buClr>
                  <a:srgbClr val="0078D4"/>
                </a:buClr>
                <a:buSzPts val="1800"/>
                <a:buFont typeface="Arial"/>
                <a:buNone/>
              </a:pPr>
              <a:r>
                <a:rPr lang="en-US" sz="1600" b="1" dirty="0">
                  <a:solidFill>
                    <a:schemeClr val="tx1"/>
                  </a:solidFill>
                  <a:latin typeface="Space Grotesk" pitchFamily="2" charset="0"/>
                  <a:cs typeface="Space Grotesk" pitchFamily="2" charset="0"/>
                </a:rPr>
                <a:t>Save </a:t>
              </a:r>
              <a:r>
                <a:rPr lang="en-US" sz="1600" b="1" dirty="0" err="1">
                  <a:solidFill>
                    <a:schemeClr val="tx1"/>
                  </a:solidFill>
                  <a:latin typeface="Space Grotesk" pitchFamily="2" charset="0"/>
                  <a:cs typeface="Space Grotesk" pitchFamily="2" charset="0"/>
                </a:rPr>
                <a:t>MyActor</a:t>
              </a:r>
              <a:r>
                <a:rPr lang="en-US" sz="1600" b="1" dirty="0">
                  <a:solidFill>
                    <a:schemeClr val="tx1"/>
                  </a:solidFill>
                  <a:latin typeface="Space Grotesk" pitchFamily="2" charset="0"/>
                  <a:cs typeface="Space Grotesk" pitchFamily="2" charset="0"/>
                </a:rPr>
                <a:t> “A” state</a:t>
              </a:r>
              <a:endParaRPr lang="en-US" sz="1600" b="1" i="0" u="none" strike="noStrike" cap="none" dirty="0">
                <a:solidFill>
                  <a:schemeClr val="tx1"/>
                </a:solidFill>
                <a:latin typeface="Space Grotesk" pitchFamily="2" charset="0"/>
                <a:cs typeface="Space Grotesk" pitchFamily="2" charset="0"/>
                <a:sym typeface="Arial"/>
              </a:endParaRPr>
            </a:p>
          </p:txBody>
        </p:sp>
      </p:grpSp>
      <p:grpSp>
        <p:nvGrpSpPr>
          <p:cNvPr id="11" name="Group 10">
            <a:extLst>
              <a:ext uri="{FF2B5EF4-FFF2-40B4-BE49-F238E27FC236}">
                <a16:creationId xmlns:a16="http://schemas.microsoft.com/office/drawing/2014/main" id="{5BD56323-AA6F-EB6D-6715-E7FE73274ACA}"/>
              </a:ext>
            </a:extLst>
          </p:cNvPr>
          <p:cNvGrpSpPr/>
          <p:nvPr/>
        </p:nvGrpSpPr>
        <p:grpSpPr>
          <a:xfrm>
            <a:off x="518918" y="4285075"/>
            <a:ext cx="4869737" cy="758778"/>
            <a:chOff x="447549" y="2482261"/>
            <a:chExt cx="4869737" cy="758778"/>
          </a:xfrm>
        </p:grpSpPr>
        <p:sp>
          <p:nvSpPr>
            <p:cNvPr id="12" name="Google Shape;1165;p96">
              <a:extLst>
                <a:ext uri="{FF2B5EF4-FFF2-40B4-BE49-F238E27FC236}">
                  <a16:creationId xmlns:a16="http://schemas.microsoft.com/office/drawing/2014/main" id="{4F08CE2F-AE35-CDF0-215B-7087D1D76748}"/>
                </a:ext>
              </a:extLst>
            </p:cNvPr>
            <p:cNvSpPr txBox="1"/>
            <p:nvPr/>
          </p:nvSpPr>
          <p:spPr>
            <a:xfrm>
              <a:off x="447549" y="2902525"/>
              <a:ext cx="470431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78D4"/>
                </a:buClr>
                <a:buSzPts val="1800"/>
                <a:buFont typeface="Arial"/>
                <a:buNone/>
              </a:pPr>
              <a:r>
                <a:rPr lang="en-US" sz="1600" b="1" i="0" u="none" strike="noStrike" cap="none" dirty="0">
                  <a:solidFill>
                    <a:schemeClr val="accent2"/>
                  </a:solidFill>
                  <a:latin typeface="Space Grotesk" pitchFamily="2" charset="0"/>
                  <a:cs typeface="Space Grotesk" pitchFamily="2" charset="0"/>
                  <a:sym typeface="Arial"/>
                </a:rPr>
                <a:t>GET </a:t>
              </a:r>
              <a:r>
                <a:rPr lang="en-US" sz="1600" b="0" i="0" u="none" strike="noStrike" cap="none" dirty="0">
                  <a:solidFill>
                    <a:schemeClr val="dk1"/>
                  </a:solidFill>
                  <a:latin typeface="Space Grotesk" pitchFamily="2" charset="0"/>
                  <a:cs typeface="Space Grotesk" pitchFamily="2" charset="0"/>
                  <a:sym typeface="Arial"/>
                </a:rPr>
                <a:t>/v1.0/</a:t>
              </a:r>
              <a:r>
                <a:rPr lang="en-US" sz="1600" b="1" i="0" u="none" strike="noStrike" cap="none" dirty="0">
                  <a:solidFill>
                    <a:schemeClr val="accent6"/>
                  </a:solidFill>
                  <a:latin typeface="Space Grotesk" pitchFamily="2" charset="0"/>
                  <a:cs typeface="Space Grotesk" pitchFamily="2" charset="0"/>
                  <a:sym typeface="Arial"/>
                </a:rPr>
                <a:t>actors</a:t>
              </a:r>
              <a:r>
                <a:rPr lang="en-US" sz="1600" b="0" i="0" u="none" strike="noStrike" cap="none" dirty="0">
                  <a:solidFill>
                    <a:schemeClr val="dk1"/>
                  </a:solidFill>
                  <a:latin typeface="Space Grotesk" pitchFamily="2" charset="0"/>
                  <a:cs typeface="Space Grotesk" pitchFamily="2" charset="0"/>
                  <a:sym typeface="Arial"/>
                </a:rPr>
                <a:t>/</a:t>
              </a:r>
              <a:r>
                <a:rPr lang="en-US" sz="1600" b="0" i="0" u="none" strike="noStrike" cap="none" dirty="0" err="1">
                  <a:solidFill>
                    <a:schemeClr val="accent1"/>
                  </a:solidFill>
                  <a:latin typeface="Space Grotesk" pitchFamily="2" charset="0"/>
                  <a:cs typeface="Space Grotesk" pitchFamily="2" charset="0"/>
                  <a:sym typeface="Arial"/>
                </a:rPr>
                <a:t>MyActor</a:t>
              </a:r>
              <a:r>
                <a:rPr lang="en-US" sz="1600" b="0" i="0" u="none" strike="noStrike" cap="none" dirty="0">
                  <a:solidFill>
                    <a:schemeClr val="dk1"/>
                  </a:solidFill>
                  <a:latin typeface="Space Grotesk" pitchFamily="2" charset="0"/>
                  <a:cs typeface="Space Grotesk" pitchFamily="2" charset="0"/>
                  <a:sym typeface="Arial"/>
                </a:rPr>
                <a:t>/</a:t>
              </a:r>
              <a:r>
                <a:rPr lang="en-US" sz="1600" b="0" i="0" u="none" strike="noStrike" cap="none" dirty="0">
                  <a:solidFill>
                    <a:schemeClr val="accent2"/>
                  </a:solidFill>
                  <a:latin typeface="Space Grotesk" pitchFamily="2" charset="0"/>
                  <a:cs typeface="Space Grotesk" pitchFamily="2" charset="0"/>
                  <a:sym typeface="Arial"/>
                </a:rPr>
                <a:t>A</a:t>
              </a:r>
              <a:r>
                <a:rPr lang="en-US" sz="1600" b="0" i="0" u="none" strike="noStrike" cap="none" dirty="0">
                  <a:solidFill>
                    <a:schemeClr val="dk1"/>
                  </a:solidFill>
                  <a:latin typeface="Space Grotesk" pitchFamily="2" charset="0"/>
                  <a:cs typeface="Space Grotesk" pitchFamily="2" charset="0"/>
                  <a:sym typeface="Arial"/>
                </a:rPr>
                <a:t>/state/key</a:t>
              </a:r>
              <a:endParaRPr sz="1600" b="0" i="0" u="none" strike="noStrike" cap="none" dirty="0">
                <a:solidFill>
                  <a:schemeClr val="accent3"/>
                </a:solidFill>
                <a:latin typeface="Space Grotesk" pitchFamily="2" charset="0"/>
                <a:cs typeface="Space Grotesk" pitchFamily="2" charset="0"/>
                <a:sym typeface="Arial"/>
              </a:endParaRPr>
            </a:p>
          </p:txBody>
        </p:sp>
        <p:sp>
          <p:nvSpPr>
            <p:cNvPr id="13" name="TextBox 12">
              <a:extLst>
                <a:ext uri="{FF2B5EF4-FFF2-40B4-BE49-F238E27FC236}">
                  <a16:creationId xmlns:a16="http://schemas.microsoft.com/office/drawing/2014/main" id="{A3DD0968-FD4F-A8FF-4595-E7EF1C2EF0F5}"/>
                </a:ext>
              </a:extLst>
            </p:cNvPr>
            <p:cNvSpPr txBox="1"/>
            <p:nvPr/>
          </p:nvSpPr>
          <p:spPr>
            <a:xfrm>
              <a:off x="447549" y="2482261"/>
              <a:ext cx="4869737" cy="338554"/>
            </a:xfrm>
            <a:prstGeom prst="rect">
              <a:avLst/>
            </a:prstGeom>
            <a:noFill/>
          </p:spPr>
          <p:txBody>
            <a:bodyPr wrap="square">
              <a:spAutoFit/>
            </a:bodyPr>
            <a:lstStyle/>
            <a:p>
              <a:pPr marL="0" marR="0" lvl="0" indent="0" algn="l" rtl="0">
                <a:lnSpc>
                  <a:spcPct val="100000"/>
                </a:lnSpc>
                <a:spcBef>
                  <a:spcPts val="0"/>
                </a:spcBef>
                <a:spcAft>
                  <a:spcPts val="0"/>
                </a:spcAft>
                <a:buClr>
                  <a:srgbClr val="0078D4"/>
                </a:buClr>
                <a:buSzPts val="1800"/>
                <a:buFont typeface="Arial"/>
                <a:buNone/>
              </a:pPr>
              <a:r>
                <a:rPr lang="en-US" sz="1600" b="1" dirty="0">
                  <a:solidFill>
                    <a:schemeClr val="tx1"/>
                  </a:solidFill>
                  <a:latin typeface="Space Grotesk" pitchFamily="2" charset="0"/>
                  <a:cs typeface="Space Grotesk" pitchFamily="2" charset="0"/>
                </a:rPr>
                <a:t>Get </a:t>
              </a:r>
              <a:r>
                <a:rPr lang="en-US" sz="1600" b="1" dirty="0" err="1">
                  <a:solidFill>
                    <a:schemeClr val="tx1"/>
                  </a:solidFill>
                  <a:latin typeface="Space Grotesk" pitchFamily="2" charset="0"/>
                  <a:cs typeface="Space Grotesk" pitchFamily="2" charset="0"/>
                </a:rPr>
                <a:t>MyActor</a:t>
              </a:r>
              <a:r>
                <a:rPr lang="en-US" sz="1600" b="1" dirty="0">
                  <a:solidFill>
                    <a:schemeClr val="tx1"/>
                  </a:solidFill>
                  <a:latin typeface="Space Grotesk" pitchFamily="2" charset="0"/>
                  <a:cs typeface="Space Grotesk" pitchFamily="2" charset="0"/>
                </a:rPr>
                <a:t> “A” state</a:t>
              </a:r>
              <a:endParaRPr lang="en-US" sz="1600" b="1" i="0" u="none" strike="noStrike" cap="none" dirty="0">
                <a:solidFill>
                  <a:schemeClr val="tx1"/>
                </a:solidFill>
                <a:latin typeface="Space Grotesk" pitchFamily="2" charset="0"/>
                <a:cs typeface="Space Grotesk" pitchFamily="2" charset="0"/>
                <a:sym typeface="Arial"/>
              </a:endParaRPr>
            </a:p>
          </p:txBody>
        </p:sp>
      </p:grpSp>
      <p:grpSp>
        <p:nvGrpSpPr>
          <p:cNvPr id="14" name="Group 13">
            <a:extLst>
              <a:ext uri="{FF2B5EF4-FFF2-40B4-BE49-F238E27FC236}">
                <a16:creationId xmlns:a16="http://schemas.microsoft.com/office/drawing/2014/main" id="{ADE937FC-9BC6-8196-1ADA-5630DEC66B48}"/>
              </a:ext>
            </a:extLst>
          </p:cNvPr>
          <p:cNvGrpSpPr/>
          <p:nvPr/>
        </p:nvGrpSpPr>
        <p:grpSpPr>
          <a:xfrm>
            <a:off x="6560825" y="1988098"/>
            <a:ext cx="5007630" cy="758778"/>
            <a:chOff x="447549" y="2482261"/>
            <a:chExt cx="5007630" cy="758778"/>
          </a:xfrm>
        </p:grpSpPr>
        <p:sp>
          <p:nvSpPr>
            <p:cNvPr id="15" name="Google Shape;1165;p96">
              <a:extLst>
                <a:ext uri="{FF2B5EF4-FFF2-40B4-BE49-F238E27FC236}">
                  <a16:creationId xmlns:a16="http://schemas.microsoft.com/office/drawing/2014/main" id="{E4DA5B6D-74F6-BF2D-6C66-1824D56CA954}"/>
                </a:ext>
              </a:extLst>
            </p:cNvPr>
            <p:cNvSpPr txBox="1"/>
            <p:nvPr/>
          </p:nvSpPr>
          <p:spPr>
            <a:xfrm>
              <a:off x="447549" y="2902525"/>
              <a:ext cx="5007630"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78D4"/>
                </a:buClr>
                <a:buSzPts val="1800"/>
                <a:buFont typeface="Arial"/>
                <a:buNone/>
              </a:pPr>
              <a:r>
                <a:rPr lang="en-US" sz="1600" b="1" i="0" u="none" strike="noStrike" cap="none" dirty="0">
                  <a:solidFill>
                    <a:schemeClr val="accent2"/>
                  </a:solidFill>
                  <a:latin typeface="Space Grotesk" pitchFamily="2" charset="0"/>
                  <a:cs typeface="Space Grotesk" pitchFamily="2" charset="0"/>
                  <a:sym typeface="Arial"/>
                </a:rPr>
                <a:t>POST </a:t>
              </a:r>
              <a:r>
                <a:rPr lang="en-US" sz="1600" b="0" i="0" u="none" strike="noStrike" cap="none" dirty="0">
                  <a:solidFill>
                    <a:schemeClr val="dk1"/>
                  </a:solidFill>
                  <a:latin typeface="Space Grotesk" pitchFamily="2" charset="0"/>
                  <a:cs typeface="Space Grotesk" pitchFamily="2" charset="0"/>
                  <a:sym typeface="Arial"/>
                </a:rPr>
                <a:t>/v1.0/</a:t>
              </a:r>
              <a:r>
                <a:rPr lang="en-US" sz="1600" b="1" i="0" u="none" strike="noStrike" cap="none" dirty="0">
                  <a:solidFill>
                    <a:schemeClr val="accent6"/>
                  </a:solidFill>
                  <a:latin typeface="Space Grotesk" pitchFamily="2" charset="0"/>
                  <a:cs typeface="Space Grotesk" pitchFamily="2" charset="0"/>
                  <a:sym typeface="Arial"/>
                </a:rPr>
                <a:t>actors</a:t>
              </a:r>
              <a:r>
                <a:rPr lang="en-US" sz="1600" b="0" i="0" u="none" strike="noStrike" cap="none" dirty="0">
                  <a:solidFill>
                    <a:schemeClr val="dk1"/>
                  </a:solidFill>
                  <a:latin typeface="Space Grotesk" pitchFamily="2" charset="0"/>
                  <a:cs typeface="Space Grotesk" pitchFamily="2" charset="0"/>
                  <a:sym typeface="Arial"/>
                </a:rPr>
                <a:t>/</a:t>
              </a:r>
              <a:r>
                <a:rPr lang="en-US" sz="1600" b="0" i="0" u="none" strike="noStrike" cap="none" dirty="0" err="1">
                  <a:solidFill>
                    <a:schemeClr val="accent1"/>
                  </a:solidFill>
                  <a:latin typeface="Space Grotesk" pitchFamily="2" charset="0"/>
                  <a:cs typeface="Space Grotesk" pitchFamily="2" charset="0"/>
                  <a:sym typeface="Arial"/>
                </a:rPr>
                <a:t>MyActor</a:t>
              </a:r>
              <a:r>
                <a:rPr lang="en-US" sz="1600" b="0" i="0" u="none" strike="noStrike" cap="none" dirty="0">
                  <a:solidFill>
                    <a:schemeClr val="dk1"/>
                  </a:solidFill>
                  <a:latin typeface="Space Grotesk" pitchFamily="2" charset="0"/>
                  <a:cs typeface="Space Grotesk" pitchFamily="2" charset="0"/>
                  <a:sym typeface="Arial"/>
                </a:rPr>
                <a:t>/</a:t>
              </a:r>
              <a:r>
                <a:rPr lang="en-US" sz="1600" b="0" i="0" u="none" strike="noStrike" cap="none" dirty="0">
                  <a:solidFill>
                    <a:schemeClr val="accent2"/>
                  </a:solidFill>
                  <a:latin typeface="Space Grotesk" pitchFamily="2" charset="0"/>
                  <a:cs typeface="Space Grotesk" pitchFamily="2" charset="0"/>
                  <a:sym typeface="Arial"/>
                </a:rPr>
                <a:t>A</a:t>
              </a:r>
              <a:r>
                <a:rPr lang="en-US" sz="1600" b="0" i="0" u="none" strike="noStrike" cap="none" dirty="0">
                  <a:solidFill>
                    <a:schemeClr val="dk1"/>
                  </a:solidFill>
                  <a:latin typeface="Space Grotesk" pitchFamily="2" charset="0"/>
                  <a:cs typeface="Space Grotesk" pitchFamily="2" charset="0"/>
                  <a:sym typeface="Arial"/>
                </a:rPr>
                <a:t>/reminders/process</a:t>
              </a:r>
              <a:endParaRPr sz="1600" b="0" i="0" u="none" strike="noStrike" cap="none" dirty="0">
                <a:solidFill>
                  <a:schemeClr val="accent3"/>
                </a:solidFill>
                <a:latin typeface="Space Grotesk" pitchFamily="2" charset="0"/>
                <a:cs typeface="Space Grotesk" pitchFamily="2" charset="0"/>
                <a:sym typeface="Arial"/>
              </a:endParaRPr>
            </a:p>
          </p:txBody>
        </p:sp>
        <p:sp>
          <p:nvSpPr>
            <p:cNvPr id="16" name="TextBox 15">
              <a:extLst>
                <a:ext uri="{FF2B5EF4-FFF2-40B4-BE49-F238E27FC236}">
                  <a16:creationId xmlns:a16="http://schemas.microsoft.com/office/drawing/2014/main" id="{C7EEB6DC-422E-8E15-D760-5F45D16B0C4D}"/>
                </a:ext>
              </a:extLst>
            </p:cNvPr>
            <p:cNvSpPr txBox="1"/>
            <p:nvPr/>
          </p:nvSpPr>
          <p:spPr>
            <a:xfrm>
              <a:off x="447549" y="2482261"/>
              <a:ext cx="4869737" cy="338554"/>
            </a:xfrm>
            <a:prstGeom prst="rect">
              <a:avLst/>
            </a:prstGeom>
            <a:noFill/>
          </p:spPr>
          <p:txBody>
            <a:bodyPr wrap="square">
              <a:spAutoFit/>
            </a:bodyPr>
            <a:lstStyle/>
            <a:p>
              <a:pPr marL="0" marR="0" lvl="0" indent="0" algn="l" rtl="0">
                <a:lnSpc>
                  <a:spcPct val="100000"/>
                </a:lnSpc>
                <a:spcBef>
                  <a:spcPts val="0"/>
                </a:spcBef>
                <a:spcAft>
                  <a:spcPts val="0"/>
                </a:spcAft>
                <a:buClr>
                  <a:srgbClr val="0078D4"/>
                </a:buClr>
                <a:buSzPts val="1800"/>
                <a:buFont typeface="Arial"/>
                <a:buNone/>
              </a:pPr>
              <a:r>
                <a:rPr lang="en-US" sz="1600" b="1" dirty="0">
                  <a:solidFill>
                    <a:schemeClr val="tx1"/>
                  </a:solidFill>
                  <a:latin typeface="Space Grotesk" pitchFamily="2" charset="0"/>
                  <a:cs typeface="Space Grotesk" pitchFamily="2" charset="0"/>
                </a:rPr>
                <a:t>Create actor reminder</a:t>
              </a:r>
              <a:endParaRPr lang="en-US" sz="1600" b="1" i="0" u="none" strike="noStrike" cap="none" dirty="0">
                <a:solidFill>
                  <a:schemeClr val="tx1"/>
                </a:solidFill>
                <a:latin typeface="Space Grotesk" pitchFamily="2" charset="0"/>
                <a:cs typeface="Space Grotesk" pitchFamily="2" charset="0"/>
                <a:sym typeface="Arial"/>
              </a:endParaRPr>
            </a:p>
          </p:txBody>
        </p:sp>
      </p:grpSp>
      <p:grpSp>
        <p:nvGrpSpPr>
          <p:cNvPr id="17" name="Group 16">
            <a:extLst>
              <a:ext uri="{FF2B5EF4-FFF2-40B4-BE49-F238E27FC236}">
                <a16:creationId xmlns:a16="http://schemas.microsoft.com/office/drawing/2014/main" id="{30EAC9E0-50CF-ED6C-EA7C-DC19FE2D4F4B}"/>
              </a:ext>
            </a:extLst>
          </p:cNvPr>
          <p:cNvGrpSpPr/>
          <p:nvPr/>
        </p:nvGrpSpPr>
        <p:grpSpPr>
          <a:xfrm>
            <a:off x="6560825" y="3136586"/>
            <a:ext cx="5007630" cy="758778"/>
            <a:chOff x="447549" y="2482261"/>
            <a:chExt cx="5007630" cy="758778"/>
          </a:xfrm>
        </p:grpSpPr>
        <p:sp>
          <p:nvSpPr>
            <p:cNvPr id="18" name="Google Shape;1165;p96">
              <a:extLst>
                <a:ext uri="{FF2B5EF4-FFF2-40B4-BE49-F238E27FC236}">
                  <a16:creationId xmlns:a16="http://schemas.microsoft.com/office/drawing/2014/main" id="{0A4EAB21-B4C8-EA8D-6985-70EE21A10E56}"/>
                </a:ext>
              </a:extLst>
            </p:cNvPr>
            <p:cNvSpPr txBox="1"/>
            <p:nvPr/>
          </p:nvSpPr>
          <p:spPr>
            <a:xfrm>
              <a:off x="447549" y="2902525"/>
              <a:ext cx="5007630"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78D4"/>
                </a:buClr>
                <a:buSzPts val="1800"/>
                <a:buFont typeface="Arial"/>
                <a:buNone/>
              </a:pPr>
              <a:r>
                <a:rPr lang="en-US" sz="1600" b="1" i="0" u="none" strike="noStrike" cap="none" dirty="0">
                  <a:solidFill>
                    <a:schemeClr val="accent2"/>
                  </a:solidFill>
                  <a:latin typeface="Space Grotesk" pitchFamily="2" charset="0"/>
                  <a:cs typeface="Space Grotesk" pitchFamily="2" charset="0"/>
                  <a:sym typeface="Arial"/>
                </a:rPr>
                <a:t>POST </a:t>
              </a:r>
              <a:r>
                <a:rPr lang="en-US" sz="1600" b="0" i="0" u="none" strike="noStrike" cap="none" dirty="0">
                  <a:solidFill>
                    <a:schemeClr val="dk1"/>
                  </a:solidFill>
                  <a:latin typeface="Space Grotesk" pitchFamily="2" charset="0"/>
                  <a:cs typeface="Space Grotesk" pitchFamily="2" charset="0"/>
                  <a:sym typeface="Arial"/>
                </a:rPr>
                <a:t>/v1.0/</a:t>
              </a:r>
              <a:r>
                <a:rPr lang="en-US" sz="1600" b="1" i="0" u="none" strike="noStrike" cap="none" dirty="0">
                  <a:solidFill>
                    <a:schemeClr val="accent6"/>
                  </a:solidFill>
                  <a:latin typeface="Space Grotesk" pitchFamily="2" charset="0"/>
                  <a:cs typeface="Space Grotesk" pitchFamily="2" charset="0"/>
                  <a:sym typeface="Arial"/>
                </a:rPr>
                <a:t>actors</a:t>
              </a:r>
              <a:r>
                <a:rPr lang="en-US" sz="1600" b="0" i="0" u="none" strike="noStrike" cap="none" dirty="0">
                  <a:solidFill>
                    <a:schemeClr val="dk1"/>
                  </a:solidFill>
                  <a:latin typeface="Space Grotesk" pitchFamily="2" charset="0"/>
                  <a:cs typeface="Space Grotesk" pitchFamily="2" charset="0"/>
                  <a:sym typeface="Arial"/>
                </a:rPr>
                <a:t>/</a:t>
              </a:r>
              <a:r>
                <a:rPr lang="en-US" sz="1600" b="0" i="0" u="none" strike="noStrike" cap="none" dirty="0" err="1">
                  <a:solidFill>
                    <a:schemeClr val="accent1"/>
                  </a:solidFill>
                  <a:latin typeface="Space Grotesk" pitchFamily="2" charset="0"/>
                  <a:cs typeface="Space Grotesk" pitchFamily="2" charset="0"/>
                  <a:sym typeface="Arial"/>
                </a:rPr>
                <a:t>MyActor</a:t>
              </a:r>
              <a:r>
                <a:rPr lang="en-US" sz="1600" b="0" i="0" u="none" strike="noStrike" cap="none" dirty="0">
                  <a:solidFill>
                    <a:schemeClr val="dk1"/>
                  </a:solidFill>
                  <a:latin typeface="Space Grotesk" pitchFamily="2" charset="0"/>
                  <a:cs typeface="Space Grotesk" pitchFamily="2" charset="0"/>
                  <a:sym typeface="Arial"/>
                </a:rPr>
                <a:t>/</a:t>
              </a:r>
              <a:r>
                <a:rPr lang="en-US" sz="1600" b="0" i="0" u="none" strike="noStrike" cap="none" dirty="0">
                  <a:solidFill>
                    <a:schemeClr val="accent2"/>
                  </a:solidFill>
                  <a:latin typeface="Space Grotesk" pitchFamily="2" charset="0"/>
                  <a:cs typeface="Space Grotesk" pitchFamily="2" charset="0"/>
                  <a:sym typeface="Arial"/>
                </a:rPr>
                <a:t>A</a:t>
              </a:r>
              <a:r>
                <a:rPr lang="en-US" sz="1600" b="0" i="0" u="none" strike="noStrike" cap="none" dirty="0">
                  <a:solidFill>
                    <a:schemeClr val="dk1"/>
                  </a:solidFill>
                  <a:latin typeface="Space Grotesk" pitchFamily="2" charset="0"/>
                  <a:cs typeface="Space Grotesk" pitchFamily="2" charset="0"/>
                  <a:sym typeface="Arial"/>
                </a:rPr>
                <a:t>/timer/process</a:t>
              </a:r>
              <a:endParaRPr sz="1600" b="0" i="0" u="none" strike="noStrike" cap="none" dirty="0">
                <a:solidFill>
                  <a:schemeClr val="accent3"/>
                </a:solidFill>
                <a:latin typeface="Space Grotesk" pitchFamily="2" charset="0"/>
                <a:cs typeface="Space Grotesk" pitchFamily="2" charset="0"/>
                <a:sym typeface="Arial"/>
              </a:endParaRPr>
            </a:p>
          </p:txBody>
        </p:sp>
        <p:sp>
          <p:nvSpPr>
            <p:cNvPr id="19" name="TextBox 18">
              <a:extLst>
                <a:ext uri="{FF2B5EF4-FFF2-40B4-BE49-F238E27FC236}">
                  <a16:creationId xmlns:a16="http://schemas.microsoft.com/office/drawing/2014/main" id="{507D1443-4881-F713-04CD-09C22B71EDCA}"/>
                </a:ext>
              </a:extLst>
            </p:cNvPr>
            <p:cNvSpPr txBox="1"/>
            <p:nvPr/>
          </p:nvSpPr>
          <p:spPr>
            <a:xfrm>
              <a:off x="447549" y="2482261"/>
              <a:ext cx="4869737" cy="338554"/>
            </a:xfrm>
            <a:prstGeom prst="rect">
              <a:avLst/>
            </a:prstGeom>
            <a:noFill/>
          </p:spPr>
          <p:txBody>
            <a:bodyPr wrap="square">
              <a:spAutoFit/>
            </a:bodyPr>
            <a:lstStyle/>
            <a:p>
              <a:pPr marL="0" marR="0" lvl="0" indent="0" algn="l" rtl="0">
                <a:lnSpc>
                  <a:spcPct val="100000"/>
                </a:lnSpc>
                <a:spcBef>
                  <a:spcPts val="0"/>
                </a:spcBef>
                <a:spcAft>
                  <a:spcPts val="0"/>
                </a:spcAft>
                <a:buClr>
                  <a:srgbClr val="0078D4"/>
                </a:buClr>
                <a:buSzPts val="1800"/>
                <a:buFont typeface="Arial"/>
                <a:buNone/>
              </a:pPr>
              <a:r>
                <a:rPr lang="en-US" sz="1600" b="1" dirty="0">
                  <a:solidFill>
                    <a:schemeClr val="tx1"/>
                  </a:solidFill>
                  <a:latin typeface="Space Grotesk" pitchFamily="2" charset="0"/>
                  <a:cs typeface="Space Grotesk" pitchFamily="2" charset="0"/>
                </a:rPr>
                <a:t>Create actor timer</a:t>
              </a:r>
              <a:endParaRPr lang="en-US" sz="1600" b="1" i="0" u="none" strike="noStrike" cap="none" dirty="0">
                <a:solidFill>
                  <a:schemeClr val="tx1"/>
                </a:solidFill>
                <a:latin typeface="Space Grotesk" pitchFamily="2" charset="0"/>
                <a:cs typeface="Space Grotesk" pitchFamily="2" charset="0"/>
                <a:sym typeface="Arial"/>
              </a:endParaRPr>
            </a:p>
          </p:txBody>
        </p:sp>
      </p:grpSp>
    </p:spTree>
    <p:extLst>
      <p:ext uri="{BB962C8B-B14F-4D97-AF65-F5344CB8AC3E}">
        <p14:creationId xmlns:p14="http://schemas.microsoft.com/office/powerpoint/2010/main" val="7814731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62">
          <a:extLst>
            <a:ext uri="{FF2B5EF4-FFF2-40B4-BE49-F238E27FC236}">
              <a16:creationId xmlns:a16="http://schemas.microsoft.com/office/drawing/2014/main" id="{EE01F75B-1D03-3F50-42C3-6DE2A1CDC7EB}"/>
            </a:ext>
          </a:extLst>
        </p:cNvPr>
        <p:cNvGrpSpPr/>
        <p:nvPr/>
      </p:nvGrpSpPr>
      <p:grpSpPr>
        <a:xfrm>
          <a:off x="0" y="0"/>
          <a:ext cx="0" cy="0"/>
          <a:chOff x="0" y="0"/>
          <a:chExt cx="0" cy="0"/>
        </a:xfrm>
      </p:grpSpPr>
      <p:pic>
        <p:nvPicPr>
          <p:cNvPr id="2" name="Google Shape;616;p50">
            <a:extLst>
              <a:ext uri="{FF2B5EF4-FFF2-40B4-BE49-F238E27FC236}">
                <a16:creationId xmlns:a16="http://schemas.microsoft.com/office/drawing/2014/main" id="{478D559E-1D48-8A41-DF43-96269972F244}"/>
              </a:ext>
            </a:extLst>
          </p:cNvPr>
          <p:cNvPicPr preferRelativeResize="0"/>
          <p:nvPr/>
        </p:nvPicPr>
        <p:blipFill rotWithShape="1">
          <a:blip r:embed="rId3">
            <a:alphaModFix/>
          </a:blip>
          <a:srcRect/>
          <a:stretch/>
        </p:blipFill>
        <p:spPr>
          <a:xfrm>
            <a:off x="10868615" y="133240"/>
            <a:ext cx="1080000" cy="1080000"/>
          </a:xfrm>
          <a:prstGeom prst="rect">
            <a:avLst/>
          </a:prstGeom>
          <a:noFill/>
          <a:ln>
            <a:noFill/>
          </a:ln>
        </p:spPr>
      </p:pic>
      <p:sp>
        <p:nvSpPr>
          <p:cNvPr id="1164" name="Google Shape;1164;p96">
            <a:extLst>
              <a:ext uri="{FF2B5EF4-FFF2-40B4-BE49-F238E27FC236}">
                <a16:creationId xmlns:a16="http://schemas.microsoft.com/office/drawing/2014/main" id="{2606CECD-CE19-5A63-8C77-2FC037B1B268}"/>
              </a:ext>
            </a:extLst>
          </p:cNvPr>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dirty="0"/>
              <a:t>Authoring Actors with .NET SDK</a:t>
            </a:r>
            <a:endParaRPr dirty="0"/>
          </a:p>
        </p:txBody>
      </p:sp>
      <p:sp>
        <p:nvSpPr>
          <p:cNvPr id="10" name="TextBox 9">
            <a:extLst>
              <a:ext uri="{FF2B5EF4-FFF2-40B4-BE49-F238E27FC236}">
                <a16:creationId xmlns:a16="http://schemas.microsoft.com/office/drawing/2014/main" id="{1FBB4CE2-5F35-5740-9DC3-4D2AE8E0326B}"/>
              </a:ext>
            </a:extLst>
          </p:cNvPr>
          <p:cNvSpPr txBox="1"/>
          <p:nvPr/>
        </p:nvSpPr>
        <p:spPr>
          <a:xfrm>
            <a:off x="2643716" y="1856426"/>
            <a:ext cx="6904568" cy="2062103"/>
          </a:xfrm>
          <a:prstGeom prst="rect">
            <a:avLst/>
          </a:prstGeom>
          <a:noFill/>
        </p:spPr>
        <p:txBody>
          <a:bodyPr wrap="square">
            <a:spAutoFit/>
          </a:bodyPr>
          <a:lstStyle/>
          <a:p>
            <a:r>
              <a:rPr lang="en-US" sz="1600" b="1" dirty="0">
                <a:solidFill>
                  <a:srgbClr val="CF222E"/>
                </a:solidFill>
                <a:effectLst/>
                <a:latin typeface="Courier New" panose="02070309020205020404" pitchFamily="49" charset="0"/>
                <a:cs typeface="Courier New" panose="02070309020205020404" pitchFamily="49" charset="0"/>
              </a:rPr>
              <a:t>public</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a:solidFill>
                  <a:srgbClr val="CF222E"/>
                </a:solidFill>
                <a:effectLst/>
                <a:latin typeface="Courier New" panose="02070309020205020404" pitchFamily="49" charset="0"/>
                <a:cs typeface="Courier New" panose="02070309020205020404" pitchFamily="49" charset="0"/>
              </a:rPr>
              <a:t>interface</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err="1">
                <a:solidFill>
                  <a:srgbClr val="953800"/>
                </a:solidFill>
                <a:effectLst/>
                <a:latin typeface="Courier New" panose="02070309020205020404" pitchFamily="49" charset="0"/>
                <a:cs typeface="Courier New" panose="02070309020205020404" pitchFamily="49" charset="0"/>
              </a:rPr>
              <a:t>ISmartDevice</a:t>
            </a:r>
            <a:r>
              <a:rPr lang="en-US" sz="1600" b="1" dirty="0">
                <a:solidFill>
                  <a:srgbClr val="1F2328"/>
                </a:solidFill>
                <a:effectLst/>
                <a:latin typeface="Courier New" panose="02070309020205020404" pitchFamily="49" charset="0"/>
                <a:cs typeface="Courier New" panose="02070309020205020404" pitchFamily="49" charset="0"/>
              </a:rPr>
              <a:t> : </a:t>
            </a:r>
            <a:r>
              <a:rPr lang="en-US" sz="1600" b="1" dirty="0" err="1">
                <a:solidFill>
                  <a:srgbClr val="1F2328"/>
                </a:solidFill>
                <a:effectLst/>
                <a:latin typeface="Courier New" panose="02070309020205020404" pitchFamily="49" charset="0"/>
                <a:cs typeface="Courier New" panose="02070309020205020404" pitchFamily="49" charset="0"/>
              </a:rPr>
              <a:t>IActor</a:t>
            </a:r>
            <a:endParaRPr lang="en-US" sz="1600" b="1" dirty="0">
              <a:solidFill>
                <a:srgbClr val="1F2328"/>
              </a:solidFill>
              <a:effectLst/>
              <a:latin typeface="Courier New" panose="02070309020205020404" pitchFamily="49" charset="0"/>
              <a:cs typeface="Courier New" panose="02070309020205020404" pitchFamily="49" charset="0"/>
            </a:endParaRPr>
          </a:p>
          <a:p>
            <a:r>
              <a:rPr lang="en-US" sz="1600" b="1" dirty="0">
                <a:solidFill>
                  <a:srgbClr val="1F2328"/>
                </a:solidFill>
                <a:effectLst/>
                <a:latin typeface="Courier New" panose="02070309020205020404" pitchFamily="49" charset="0"/>
                <a:cs typeface="Courier New" panose="02070309020205020404" pitchFamily="49" charset="0"/>
              </a:rPr>
              <a:t>{</a:t>
            </a:r>
          </a:p>
          <a:p>
            <a:r>
              <a:rPr lang="en-US" sz="1600" b="1" dirty="0">
                <a:solidFill>
                  <a:srgbClr val="1F2328"/>
                </a:solidFill>
                <a:effectLst/>
                <a:latin typeface="Courier New" panose="02070309020205020404" pitchFamily="49" charset="0"/>
                <a:cs typeface="Courier New" panose="02070309020205020404" pitchFamily="49" charset="0"/>
              </a:rPr>
              <a:t>    Task&lt;</a:t>
            </a:r>
            <a:r>
              <a:rPr lang="en-US" sz="1600" b="1" dirty="0">
                <a:solidFill>
                  <a:srgbClr val="CF222E"/>
                </a:solidFill>
                <a:effectLst/>
                <a:latin typeface="Courier New" panose="02070309020205020404" pitchFamily="49" charset="0"/>
                <a:cs typeface="Courier New" panose="02070309020205020404" pitchFamily="49" charset="0"/>
              </a:rPr>
              <a:t>string</a:t>
            </a:r>
            <a:r>
              <a:rPr lang="en-US" sz="1600" b="1" dirty="0">
                <a:solidFill>
                  <a:srgbClr val="1F2328"/>
                </a:solidFill>
                <a:effectLst/>
                <a:latin typeface="Courier New" panose="02070309020205020404" pitchFamily="49" charset="0"/>
                <a:cs typeface="Courier New" panose="02070309020205020404" pitchFamily="49" charset="0"/>
              </a:rPr>
              <a:t>&gt; </a:t>
            </a:r>
            <a:r>
              <a:rPr lang="en-US" sz="1600" b="1" dirty="0" err="1">
                <a:solidFill>
                  <a:srgbClr val="8250DF"/>
                </a:solidFill>
                <a:effectLst/>
                <a:latin typeface="Courier New" panose="02070309020205020404" pitchFamily="49" charset="0"/>
                <a:cs typeface="Courier New" panose="02070309020205020404" pitchFamily="49" charset="0"/>
              </a:rPr>
              <a:t>SetDataAsync</a:t>
            </a:r>
            <a:r>
              <a:rPr lang="en-US" sz="1600" b="1" dirty="0">
                <a:solidFill>
                  <a:srgbClr val="1F2328"/>
                </a:solidFill>
                <a:effectLst/>
                <a:latin typeface="Courier New" panose="02070309020205020404" pitchFamily="49" charset="0"/>
                <a:cs typeface="Courier New" panose="02070309020205020404" pitchFamily="49" charset="0"/>
              </a:rPr>
              <a:t>(</a:t>
            </a:r>
            <a:r>
              <a:rPr lang="en-US" sz="1600" b="1" dirty="0" err="1">
                <a:solidFill>
                  <a:srgbClr val="953800"/>
                </a:solidFill>
                <a:effectLst/>
                <a:latin typeface="Courier New" panose="02070309020205020404" pitchFamily="49" charset="0"/>
                <a:cs typeface="Courier New" panose="02070309020205020404" pitchFamily="49" charset="0"/>
              </a:rPr>
              <a:t>SmartDeviceData</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a:solidFill>
                  <a:srgbClr val="953800"/>
                </a:solidFill>
                <a:effectLst/>
                <a:latin typeface="Courier New" panose="02070309020205020404" pitchFamily="49" charset="0"/>
                <a:cs typeface="Courier New" panose="02070309020205020404" pitchFamily="49" charset="0"/>
              </a:rPr>
              <a:t>device</a:t>
            </a:r>
            <a:r>
              <a:rPr lang="en-US" sz="1600" b="1" dirty="0">
                <a:solidFill>
                  <a:srgbClr val="1F2328"/>
                </a:solidFill>
                <a:effectLst/>
                <a:latin typeface="Courier New" panose="02070309020205020404" pitchFamily="49" charset="0"/>
                <a:cs typeface="Courier New" panose="02070309020205020404" pitchFamily="49" charset="0"/>
              </a:rPr>
              <a:t>);</a:t>
            </a:r>
          </a:p>
          <a:p>
            <a:r>
              <a:rPr lang="en-US" sz="1600" b="1" dirty="0">
                <a:solidFill>
                  <a:srgbClr val="1F2328"/>
                </a:solidFill>
                <a:effectLst/>
                <a:latin typeface="Courier New" panose="02070309020205020404" pitchFamily="49" charset="0"/>
                <a:cs typeface="Courier New" panose="02070309020205020404" pitchFamily="49" charset="0"/>
              </a:rPr>
              <a:t>    Task&lt;</a:t>
            </a:r>
            <a:r>
              <a:rPr lang="en-US" sz="1600" b="1" dirty="0" err="1">
                <a:solidFill>
                  <a:srgbClr val="953800"/>
                </a:solidFill>
                <a:effectLst/>
                <a:latin typeface="Courier New" panose="02070309020205020404" pitchFamily="49" charset="0"/>
                <a:cs typeface="Courier New" panose="02070309020205020404" pitchFamily="49" charset="0"/>
              </a:rPr>
              <a:t>SmartDeviceData</a:t>
            </a:r>
            <a:r>
              <a:rPr lang="en-US" sz="1600" b="1" dirty="0">
                <a:solidFill>
                  <a:srgbClr val="1F2328"/>
                </a:solidFill>
                <a:effectLst/>
                <a:latin typeface="Courier New" panose="02070309020205020404" pitchFamily="49" charset="0"/>
                <a:cs typeface="Courier New" panose="02070309020205020404" pitchFamily="49" charset="0"/>
              </a:rPr>
              <a:t>&gt; </a:t>
            </a:r>
            <a:r>
              <a:rPr lang="en-US" sz="1600" b="1" dirty="0" err="1">
                <a:solidFill>
                  <a:srgbClr val="8250DF"/>
                </a:solidFill>
                <a:effectLst/>
                <a:latin typeface="Courier New" panose="02070309020205020404" pitchFamily="49" charset="0"/>
                <a:cs typeface="Courier New" panose="02070309020205020404" pitchFamily="49" charset="0"/>
              </a:rPr>
              <a:t>GetDataAsync</a:t>
            </a:r>
            <a:r>
              <a:rPr lang="en-US" sz="1600" b="1" dirty="0">
                <a:solidFill>
                  <a:srgbClr val="1F2328"/>
                </a:solidFill>
                <a:effectLst/>
                <a:latin typeface="Courier New" panose="02070309020205020404" pitchFamily="49" charset="0"/>
                <a:cs typeface="Courier New" panose="02070309020205020404" pitchFamily="49" charset="0"/>
              </a:rPr>
              <a:t>();</a:t>
            </a:r>
          </a:p>
          <a:p>
            <a:r>
              <a:rPr lang="en-US" sz="1600" b="1" dirty="0">
                <a:solidFill>
                  <a:srgbClr val="1F2328"/>
                </a:solidFill>
                <a:effectLst/>
                <a:latin typeface="Courier New" panose="02070309020205020404" pitchFamily="49" charset="0"/>
                <a:cs typeface="Courier New" panose="02070309020205020404" pitchFamily="49" charset="0"/>
              </a:rPr>
              <a:t>    Task </a:t>
            </a:r>
            <a:r>
              <a:rPr lang="en-US" sz="1600" b="1" dirty="0" err="1">
                <a:solidFill>
                  <a:srgbClr val="8250DF"/>
                </a:solidFill>
                <a:effectLst/>
                <a:latin typeface="Courier New" panose="02070309020205020404" pitchFamily="49" charset="0"/>
                <a:cs typeface="Courier New" panose="02070309020205020404" pitchFamily="49" charset="0"/>
              </a:rPr>
              <a:t>DetectSmokeAsync</a:t>
            </a:r>
            <a:r>
              <a:rPr lang="en-US" sz="1600" b="1" dirty="0">
                <a:solidFill>
                  <a:srgbClr val="1F2328"/>
                </a:solidFill>
                <a:effectLst/>
                <a:latin typeface="Courier New" panose="02070309020205020404" pitchFamily="49" charset="0"/>
                <a:cs typeface="Courier New" panose="02070309020205020404" pitchFamily="49" charset="0"/>
              </a:rPr>
              <a:t>();</a:t>
            </a:r>
          </a:p>
          <a:p>
            <a:r>
              <a:rPr lang="en-US" sz="1600" b="1" dirty="0">
                <a:solidFill>
                  <a:srgbClr val="1F2328"/>
                </a:solidFill>
                <a:effectLst/>
                <a:latin typeface="Courier New" panose="02070309020205020404" pitchFamily="49" charset="0"/>
                <a:cs typeface="Courier New" panose="02070309020205020404" pitchFamily="49" charset="0"/>
              </a:rPr>
              <a:t>    Task </a:t>
            </a:r>
            <a:r>
              <a:rPr lang="en-US" sz="1600" b="1" dirty="0" err="1">
                <a:solidFill>
                  <a:srgbClr val="8250DF"/>
                </a:solidFill>
                <a:effectLst/>
                <a:latin typeface="Courier New" panose="02070309020205020404" pitchFamily="49" charset="0"/>
                <a:cs typeface="Courier New" panose="02070309020205020404" pitchFamily="49" charset="0"/>
              </a:rPr>
              <a:t>SoundAlarm</a:t>
            </a:r>
            <a:r>
              <a:rPr lang="en-US" sz="1600" b="1" dirty="0">
                <a:solidFill>
                  <a:srgbClr val="1F2328"/>
                </a:solidFill>
                <a:effectLst/>
                <a:latin typeface="Courier New" panose="02070309020205020404" pitchFamily="49" charset="0"/>
                <a:cs typeface="Courier New" panose="02070309020205020404" pitchFamily="49" charset="0"/>
              </a:rPr>
              <a:t>();</a:t>
            </a:r>
          </a:p>
          <a:p>
            <a:r>
              <a:rPr lang="en-US" sz="1600" b="1" dirty="0">
                <a:solidFill>
                  <a:srgbClr val="1F2328"/>
                </a:solidFill>
                <a:effectLst/>
                <a:latin typeface="Courier New" panose="02070309020205020404" pitchFamily="49" charset="0"/>
                <a:cs typeface="Courier New" panose="02070309020205020404" pitchFamily="49" charset="0"/>
              </a:rPr>
              <a:t>    Task </a:t>
            </a:r>
            <a:r>
              <a:rPr lang="en-US" sz="1600" b="1" dirty="0" err="1">
                <a:solidFill>
                  <a:srgbClr val="8250DF"/>
                </a:solidFill>
                <a:effectLst/>
                <a:latin typeface="Courier New" panose="02070309020205020404" pitchFamily="49" charset="0"/>
                <a:cs typeface="Courier New" panose="02070309020205020404" pitchFamily="49" charset="0"/>
              </a:rPr>
              <a:t>ClearAlarm</a:t>
            </a:r>
            <a:r>
              <a:rPr lang="en-US" sz="1600" b="1" dirty="0">
                <a:solidFill>
                  <a:srgbClr val="1F2328"/>
                </a:solidFill>
                <a:effectLst/>
                <a:latin typeface="Courier New" panose="02070309020205020404" pitchFamily="49" charset="0"/>
                <a:cs typeface="Courier New" panose="02070309020205020404" pitchFamily="49" charset="0"/>
              </a:rPr>
              <a:t>();</a:t>
            </a:r>
          </a:p>
          <a:p>
            <a:r>
              <a:rPr lang="en-US" sz="1600" b="1" dirty="0">
                <a:solidFill>
                  <a:srgbClr val="1F2328"/>
                </a:solidFill>
                <a:effectLst/>
                <a:latin typeface="Courier New" panose="02070309020205020404" pitchFamily="49" charset="0"/>
                <a:cs typeface="Courier New" panose="02070309020205020404" pitchFamily="49" charset="0"/>
              </a:rPr>
              <a:t>}</a:t>
            </a:r>
          </a:p>
        </p:txBody>
      </p:sp>
      <p:sp>
        <p:nvSpPr>
          <p:cNvPr id="21" name="TextBox 20">
            <a:extLst>
              <a:ext uri="{FF2B5EF4-FFF2-40B4-BE49-F238E27FC236}">
                <a16:creationId xmlns:a16="http://schemas.microsoft.com/office/drawing/2014/main" id="{D7A598E1-7398-B880-CB60-AF8AE67C7A29}"/>
              </a:ext>
            </a:extLst>
          </p:cNvPr>
          <p:cNvSpPr txBox="1"/>
          <p:nvPr/>
        </p:nvSpPr>
        <p:spPr>
          <a:xfrm>
            <a:off x="2643716" y="4462726"/>
            <a:ext cx="7044268" cy="1323439"/>
          </a:xfrm>
          <a:prstGeom prst="rect">
            <a:avLst/>
          </a:prstGeom>
          <a:noFill/>
        </p:spPr>
        <p:txBody>
          <a:bodyPr wrap="square">
            <a:spAutoFit/>
          </a:bodyPr>
          <a:lstStyle/>
          <a:p>
            <a:r>
              <a:rPr lang="en-US" sz="1600" b="1" dirty="0">
                <a:solidFill>
                  <a:srgbClr val="CF222E"/>
                </a:solidFill>
                <a:effectLst/>
                <a:latin typeface="Courier New" panose="02070309020205020404" pitchFamily="49" charset="0"/>
                <a:cs typeface="Courier New" panose="02070309020205020404" pitchFamily="49" charset="0"/>
              </a:rPr>
              <a:t>public</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a:solidFill>
                  <a:srgbClr val="CF222E"/>
                </a:solidFill>
                <a:effectLst/>
                <a:latin typeface="Courier New" panose="02070309020205020404" pitchFamily="49" charset="0"/>
                <a:cs typeface="Courier New" panose="02070309020205020404" pitchFamily="49" charset="0"/>
              </a:rPr>
              <a:t>class</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err="1">
                <a:solidFill>
                  <a:srgbClr val="953800"/>
                </a:solidFill>
                <a:effectLst/>
                <a:latin typeface="Courier New" panose="02070309020205020404" pitchFamily="49" charset="0"/>
                <a:cs typeface="Courier New" panose="02070309020205020404" pitchFamily="49" charset="0"/>
              </a:rPr>
              <a:t>SmartDeviceData</a:t>
            </a:r>
            <a:endParaRPr lang="en-US" sz="1600" b="1" dirty="0">
              <a:solidFill>
                <a:srgbClr val="1F2328"/>
              </a:solidFill>
              <a:effectLst/>
              <a:latin typeface="Courier New" panose="02070309020205020404" pitchFamily="49" charset="0"/>
              <a:cs typeface="Courier New" panose="02070309020205020404" pitchFamily="49" charset="0"/>
            </a:endParaRPr>
          </a:p>
          <a:p>
            <a:r>
              <a:rPr lang="en-US" sz="1600" b="1" dirty="0">
                <a:solidFill>
                  <a:srgbClr val="1F2328"/>
                </a:solidFill>
                <a:effectLst/>
                <a:latin typeface="Courier New" panose="02070309020205020404" pitchFamily="49" charset="0"/>
                <a:cs typeface="Courier New" panose="02070309020205020404" pitchFamily="49" charset="0"/>
              </a:rPr>
              <a:t>{   </a:t>
            </a:r>
          </a:p>
          <a:p>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a:solidFill>
                  <a:srgbClr val="CF222E"/>
                </a:solidFill>
                <a:effectLst/>
                <a:latin typeface="Courier New" panose="02070309020205020404" pitchFamily="49" charset="0"/>
                <a:cs typeface="Courier New" panose="02070309020205020404" pitchFamily="49" charset="0"/>
              </a:rPr>
              <a:t>public</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a:solidFill>
                  <a:srgbClr val="CF222E"/>
                </a:solidFill>
                <a:effectLst/>
                <a:latin typeface="Courier New" panose="02070309020205020404" pitchFamily="49" charset="0"/>
                <a:cs typeface="Courier New" panose="02070309020205020404" pitchFamily="49" charset="0"/>
              </a:rPr>
              <a:t>string</a:t>
            </a:r>
            <a:r>
              <a:rPr lang="en-US" sz="1600" b="1" dirty="0">
                <a:solidFill>
                  <a:srgbClr val="1F2328"/>
                </a:solidFill>
                <a:effectLst/>
                <a:latin typeface="Courier New" panose="02070309020205020404" pitchFamily="49" charset="0"/>
                <a:cs typeface="Courier New" panose="02070309020205020404" pitchFamily="49" charset="0"/>
              </a:rPr>
              <a:t> Status { </a:t>
            </a:r>
            <a:r>
              <a:rPr lang="en-US" sz="1600" b="1" dirty="0">
                <a:solidFill>
                  <a:srgbClr val="CF222E"/>
                </a:solidFill>
                <a:effectLst/>
                <a:latin typeface="Courier New" panose="02070309020205020404" pitchFamily="49" charset="0"/>
                <a:cs typeface="Courier New" panose="02070309020205020404" pitchFamily="49" charset="0"/>
              </a:rPr>
              <a:t>get</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a:solidFill>
                  <a:srgbClr val="CF222E"/>
                </a:solidFill>
                <a:effectLst/>
                <a:latin typeface="Courier New" panose="02070309020205020404" pitchFamily="49" charset="0"/>
                <a:cs typeface="Courier New" panose="02070309020205020404" pitchFamily="49" charset="0"/>
              </a:rPr>
              <a:t>set</a:t>
            </a:r>
            <a:r>
              <a:rPr lang="en-US" sz="1600" b="1" dirty="0">
                <a:solidFill>
                  <a:srgbClr val="1F2328"/>
                </a:solidFill>
                <a:effectLst/>
                <a:latin typeface="Courier New" panose="02070309020205020404" pitchFamily="49" charset="0"/>
                <a:cs typeface="Courier New" panose="02070309020205020404" pitchFamily="49" charset="0"/>
              </a:rPr>
              <a:t>; } </a:t>
            </a:r>
            <a:r>
              <a:rPr lang="en-US" sz="1600" b="1" dirty="0">
                <a:solidFill>
                  <a:srgbClr val="CF222E"/>
                </a:solidFill>
                <a:effectLst/>
                <a:latin typeface="Courier New" panose="02070309020205020404" pitchFamily="49" charset="0"/>
                <a:cs typeface="Courier New" panose="02070309020205020404" pitchFamily="49" charset="0"/>
              </a:rPr>
              <a:t>=</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a:solidFill>
                  <a:srgbClr val="CF222E"/>
                </a:solidFill>
                <a:effectLst/>
                <a:latin typeface="Courier New" panose="02070309020205020404" pitchFamily="49" charset="0"/>
                <a:cs typeface="Courier New" panose="02070309020205020404" pitchFamily="49" charset="0"/>
              </a:rPr>
              <a:t>default!</a:t>
            </a:r>
            <a:r>
              <a:rPr lang="en-US" sz="1600" b="1" dirty="0">
                <a:solidFill>
                  <a:srgbClr val="1F2328"/>
                </a:solidFill>
                <a:effectLst/>
                <a:latin typeface="Courier New" panose="02070309020205020404" pitchFamily="49" charset="0"/>
                <a:cs typeface="Courier New" panose="02070309020205020404" pitchFamily="49" charset="0"/>
              </a:rPr>
              <a:t>;</a:t>
            </a:r>
          </a:p>
          <a:p>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a:solidFill>
                  <a:srgbClr val="CF222E"/>
                </a:solidFill>
                <a:effectLst/>
                <a:latin typeface="Courier New" panose="02070309020205020404" pitchFamily="49" charset="0"/>
                <a:cs typeface="Courier New" panose="02070309020205020404" pitchFamily="49" charset="0"/>
              </a:rPr>
              <a:t>public</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a:solidFill>
                  <a:srgbClr val="CF222E"/>
                </a:solidFill>
                <a:effectLst/>
                <a:latin typeface="Courier New" panose="02070309020205020404" pitchFamily="49" charset="0"/>
                <a:cs typeface="Courier New" panose="02070309020205020404" pitchFamily="49" charset="0"/>
              </a:rPr>
              <a:t>string</a:t>
            </a:r>
            <a:r>
              <a:rPr lang="en-US" sz="1600" b="1" dirty="0">
                <a:solidFill>
                  <a:srgbClr val="1F2328"/>
                </a:solidFill>
                <a:effectLst/>
                <a:latin typeface="Courier New" panose="02070309020205020404" pitchFamily="49" charset="0"/>
                <a:cs typeface="Courier New" panose="02070309020205020404" pitchFamily="49" charset="0"/>
              </a:rPr>
              <a:t> Location { </a:t>
            </a:r>
            <a:r>
              <a:rPr lang="en-US" sz="1600" b="1" dirty="0">
                <a:solidFill>
                  <a:srgbClr val="CF222E"/>
                </a:solidFill>
                <a:effectLst/>
                <a:latin typeface="Courier New" panose="02070309020205020404" pitchFamily="49" charset="0"/>
                <a:cs typeface="Courier New" panose="02070309020205020404" pitchFamily="49" charset="0"/>
              </a:rPr>
              <a:t>get</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a:solidFill>
                  <a:srgbClr val="CF222E"/>
                </a:solidFill>
                <a:effectLst/>
                <a:latin typeface="Courier New" panose="02070309020205020404" pitchFamily="49" charset="0"/>
                <a:cs typeface="Courier New" panose="02070309020205020404" pitchFamily="49" charset="0"/>
              </a:rPr>
              <a:t>set</a:t>
            </a:r>
            <a:r>
              <a:rPr lang="en-US" sz="1600" b="1" dirty="0">
                <a:solidFill>
                  <a:srgbClr val="1F2328"/>
                </a:solidFill>
                <a:effectLst/>
                <a:latin typeface="Courier New" panose="02070309020205020404" pitchFamily="49" charset="0"/>
                <a:cs typeface="Courier New" panose="02070309020205020404" pitchFamily="49" charset="0"/>
              </a:rPr>
              <a:t>; } </a:t>
            </a:r>
            <a:r>
              <a:rPr lang="en-US" sz="1600" b="1" dirty="0">
                <a:solidFill>
                  <a:srgbClr val="CF222E"/>
                </a:solidFill>
                <a:effectLst/>
                <a:latin typeface="Courier New" panose="02070309020205020404" pitchFamily="49" charset="0"/>
                <a:cs typeface="Courier New" panose="02070309020205020404" pitchFamily="49" charset="0"/>
              </a:rPr>
              <a:t>=</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a:solidFill>
                  <a:srgbClr val="CF222E"/>
                </a:solidFill>
                <a:effectLst/>
                <a:latin typeface="Courier New" panose="02070309020205020404" pitchFamily="49" charset="0"/>
                <a:cs typeface="Courier New" panose="02070309020205020404" pitchFamily="49" charset="0"/>
              </a:rPr>
              <a:t>default!</a:t>
            </a:r>
            <a:r>
              <a:rPr lang="en-US" sz="1600" b="1" dirty="0">
                <a:solidFill>
                  <a:srgbClr val="1F2328"/>
                </a:solidFill>
                <a:effectLst/>
                <a:latin typeface="Courier New" panose="02070309020205020404" pitchFamily="49" charset="0"/>
                <a:cs typeface="Courier New" panose="02070309020205020404" pitchFamily="49" charset="0"/>
              </a:rPr>
              <a:t>;</a:t>
            </a:r>
            <a:br>
              <a:rPr lang="en-US" sz="1600" b="1" dirty="0">
                <a:solidFill>
                  <a:srgbClr val="1F2328"/>
                </a:solidFill>
                <a:effectLst/>
                <a:latin typeface="Courier New" panose="02070309020205020404" pitchFamily="49" charset="0"/>
                <a:cs typeface="Courier New" panose="02070309020205020404" pitchFamily="49" charset="0"/>
              </a:rPr>
            </a:br>
            <a:r>
              <a:rPr lang="en-US" sz="1600" b="1" dirty="0">
                <a:solidFill>
                  <a:srgbClr val="1F2328"/>
                </a:solidFill>
                <a:effectLst/>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0283375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62">
          <a:extLst>
            <a:ext uri="{FF2B5EF4-FFF2-40B4-BE49-F238E27FC236}">
              <a16:creationId xmlns:a16="http://schemas.microsoft.com/office/drawing/2014/main" id="{34B95FCD-DB28-5223-7FDC-0585E7FF44DC}"/>
            </a:ext>
          </a:extLst>
        </p:cNvPr>
        <p:cNvGrpSpPr/>
        <p:nvPr/>
      </p:nvGrpSpPr>
      <p:grpSpPr>
        <a:xfrm>
          <a:off x="0" y="0"/>
          <a:ext cx="0" cy="0"/>
          <a:chOff x="0" y="0"/>
          <a:chExt cx="0" cy="0"/>
        </a:xfrm>
      </p:grpSpPr>
      <p:pic>
        <p:nvPicPr>
          <p:cNvPr id="2" name="Google Shape;616;p50">
            <a:extLst>
              <a:ext uri="{FF2B5EF4-FFF2-40B4-BE49-F238E27FC236}">
                <a16:creationId xmlns:a16="http://schemas.microsoft.com/office/drawing/2014/main" id="{80BF6EA3-3276-7CB5-91B0-4CB4854AE517}"/>
              </a:ext>
            </a:extLst>
          </p:cNvPr>
          <p:cNvPicPr preferRelativeResize="0"/>
          <p:nvPr/>
        </p:nvPicPr>
        <p:blipFill rotWithShape="1">
          <a:blip r:embed="rId3">
            <a:alphaModFix/>
          </a:blip>
          <a:srcRect/>
          <a:stretch/>
        </p:blipFill>
        <p:spPr>
          <a:xfrm>
            <a:off x="10868615" y="133240"/>
            <a:ext cx="1080000" cy="1080000"/>
          </a:xfrm>
          <a:prstGeom prst="rect">
            <a:avLst/>
          </a:prstGeom>
          <a:noFill/>
          <a:ln>
            <a:noFill/>
          </a:ln>
        </p:spPr>
      </p:pic>
      <p:sp>
        <p:nvSpPr>
          <p:cNvPr id="1164" name="Google Shape;1164;p96">
            <a:extLst>
              <a:ext uri="{FF2B5EF4-FFF2-40B4-BE49-F238E27FC236}">
                <a16:creationId xmlns:a16="http://schemas.microsoft.com/office/drawing/2014/main" id="{D52FF527-F90B-19B8-CFBB-D310DF4EB789}"/>
              </a:ext>
            </a:extLst>
          </p:cNvPr>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dirty="0"/>
              <a:t>Authoring Actors with .NET SDK</a:t>
            </a:r>
            <a:endParaRPr dirty="0"/>
          </a:p>
        </p:txBody>
      </p:sp>
      <p:sp>
        <p:nvSpPr>
          <p:cNvPr id="4" name="TextBox 3">
            <a:extLst>
              <a:ext uri="{FF2B5EF4-FFF2-40B4-BE49-F238E27FC236}">
                <a16:creationId xmlns:a16="http://schemas.microsoft.com/office/drawing/2014/main" id="{1ED21587-BC13-ED2A-F152-3795E0EAEE17}"/>
              </a:ext>
            </a:extLst>
          </p:cNvPr>
          <p:cNvSpPr txBox="1"/>
          <p:nvPr/>
        </p:nvSpPr>
        <p:spPr>
          <a:xfrm>
            <a:off x="981153" y="1913223"/>
            <a:ext cx="10229694" cy="4278094"/>
          </a:xfrm>
          <a:prstGeom prst="rect">
            <a:avLst/>
          </a:prstGeom>
          <a:noFill/>
        </p:spPr>
        <p:txBody>
          <a:bodyPr wrap="square">
            <a:spAutoFit/>
          </a:bodyPr>
          <a:lstStyle/>
          <a:p>
            <a:r>
              <a:rPr lang="en-US" sz="1600" b="1" dirty="0">
                <a:solidFill>
                  <a:srgbClr val="CF222E"/>
                </a:solidFill>
                <a:effectLst/>
                <a:latin typeface="Courier New" panose="02070309020205020404" pitchFamily="49" charset="0"/>
                <a:cs typeface="Courier New" panose="02070309020205020404" pitchFamily="49" charset="0"/>
              </a:rPr>
              <a:t>var</a:t>
            </a:r>
            <a:r>
              <a:rPr lang="en-US" sz="1600" b="1" dirty="0">
                <a:solidFill>
                  <a:srgbClr val="1F2328"/>
                </a:solidFill>
                <a:effectLst/>
                <a:latin typeface="Courier New" panose="02070309020205020404" pitchFamily="49" charset="0"/>
                <a:cs typeface="Courier New" panose="02070309020205020404" pitchFamily="49" charset="0"/>
              </a:rPr>
              <a:t> deviceActorId1 </a:t>
            </a:r>
            <a:r>
              <a:rPr lang="en-US" sz="1600" b="1" dirty="0">
                <a:solidFill>
                  <a:srgbClr val="CF222E"/>
                </a:solidFill>
                <a:effectLst/>
                <a:latin typeface="Courier New" panose="02070309020205020404" pitchFamily="49" charset="0"/>
                <a:cs typeface="Courier New" panose="02070309020205020404" pitchFamily="49" charset="0"/>
              </a:rPr>
              <a:t>=</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a:solidFill>
                  <a:srgbClr val="CF222E"/>
                </a:solidFill>
                <a:effectLst/>
                <a:latin typeface="Courier New" panose="02070309020205020404" pitchFamily="49" charset="0"/>
                <a:cs typeface="Courier New" panose="02070309020205020404" pitchFamily="49" charset="0"/>
              </a:rPr>
              <a:t>new</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err="1">
                <a:solidFill>
                  <a:srgbClr val="1F2328"/>
                </a:solidFill>
                <a:effectLst/>
                <a:latin typeface="Courier New" panose="02070309020205020404" pitchFamily="49" charset="0"/>
                <a:cs typeface="Courier New" panose="02070309020205020404" pitchFamily="49" charset="0"/>
              </a:rPr>
              <a:t>ActorId</a:t>
            </a:r>
            <a:r>
              <a:rPr lang="en-US" sz="1600" b="1" dirty="0">
                <a:solidFill>
                  <a:srgbClr val="1F2328"/>
                </a:solidFill>
                <a:effectLst/>
                <a:latin typeface="Courier New" panose="02070309020205020404" pitchFamily="49" charset="0"/>
                <a:cs typeface="Courier New" panose="02070309020205020404" pitchFamily="49" charset="0"/>
              </a:rPr>
              <a:t>(</a:t>
            </a:r>
            <a:r>
              <a:rPr lang="en-US" sz="1600" b="1" dirty="0">
                <a:solidFill>
                  <a:srgbClr val="0A3069"/>
                </a:solidFill>
                <a:effectLst/>
                <a:latin typeface="Courier New" panose="02070309020205020404" pitchFamily="49" charset="0"/>
                <a:cs typeface="Courier New" panose="02070309020205020404" pitchFamily="49" charset="0"/>
              </a:rPr>
              <a:t>"device1"</a:t>
            </a:r>
            <a:r>
              <a:rPr lang="en-US" sz="1600" b="1" dirty="0">
                <a:solidFill>
                  <a:srgbClr val="1F2328"/>
                </a:solidFill>
                <a:effectLst/>
                <a:latin typeface="Courier New" panose="02070309020205020404" pitchFamily="49" charset="0"/>
                <a:cs typeface="Courier New" panose="02070309020205020404" pitchFamily="49" charset="0"/>
              </a:rPr>
              <a:t>);</a:t>
            </a:r>
          </a:p>
          <a:p>
            <a:br>
              <a:rPr lang="en-US" sz="1600" b="1" dirty="0">
                <a:solidFill>
                  <a:srgbClr val="1F2328"/>
                </a:solidFill>
                <a:effectLst/>
                <a:latin typeface="Courier New" panose="02070309020205020404" pitchFamily="49" charset="0"/>
                <a:cs typeface="Courier New" panose="02070309020205020404" pitchFamily="49" charset="0"/>
              </a:rPr>
            </a:br>
            <a:r>
              <a:rPr lang="en-US" sz="1600" b="1" dirty="0">
                <a:solidFill>
                  <a:srgbClr val="6E7781"/>
                </a:solidFill>
                <a:effectLst/>
                <a:latin typeface="Courier New" panose="02070309020205020404" pitchFamily="49" charset="0"/>
                <a:cs typeface="Courier New" panose="02070309020205020404" pitchFamily="49" charset="0"/>
              </a:rPr>
              <a:t>// Create a new instance of the data class that will be stored in the actor</a:t>
            </a:r>
            <a:endParaRPr lang="en-US" sz="1600" b="1" dirty="0">
              <a:solidFill>
                <a:srgbClr val="1F2328"/>
              </a:solidFill>
              <a:effectLst/>
              <a:latin typeface="Courier New" panose="02070309020205020404" pitchFamily="49" charset="0"/>
              <a:cs typeface="Courier New" panose="02070309020205020404" pitchFamily="49" charset="0"/>
            </a:endParaRPr>
          </a:p>
          <a:p>
            <a:r>
              <a:rPr lang="en-US" sz="1600" b="1" dirty="0">
                <a:solidFill>
                  <a:srgbClr val="CF222E"/>
                </a:solidFill>
                <a:effectLst/>
                <a:latin typeface="Courier New" panose="02070309020205020404" pitchFamily="49" charset="0"/>
                <a:cs typeface="Courier New" panose="02070309020205020404" pitchFamily="49" charset="0"/>
              </a:rPr>
              <a:t>var</a:t>
            </a:r>
            <a:r>
              <a:rPr lang="en-US" sz="1600" b="1" dirty="0">
                <a:solidFill>
                  <a:srgbClr val="1F2328"/>
                </a:solidFill>
                <a:effectLst/>
                <a:latin typeface="Courier New" panose="02070309020205020404" pitchFamily="49" charset="0"/>
                <a:cs typeface="Courier New" panose="02070309020205020404" pitchFamily="49" charset="0"/>
              </a:rPr>
              <a:t> deviceData1 </a:t>
            </a:r>
            <a:r>
              <a:rPr lang="en-US" sz="1600" b="1" dirty="0">
                <a:solidFill>
                  <a:srgbClr val="CF222E"/>
                </a:solidFill>
                <a:effectLst/>
                <a:latin typeface="Courier New" panose="02070309020205020404" pitchFamily="49" charset="0"/>
                <a:cs typeface="Courier New" panose="02070309020205020404" pitchFamily="49" charset="0"/>
              </a:rPr>
              <a:t>=</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a:solidFill>
                  <a:srgbClr val="CF222E"/>
                </a:solidFill>
                <a:effectLst/>
                <a:latin typeface="Courier New" panose="02070309020205020404" pitchFamily="49" charset="0"/>
                <a:cs typeface="Courier New" panose="02070309020205020404" pitchFamily="49" charset="0"/>
              </a:rPr>
              <a:t>new</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err="1">
                <a:solidFill>
                  <a:srgbClr val="1F2328"/>
                </a:solidFill>
                <a:effectLst/>
                <a:latin typeface="Courier New" panose="02070309020205020404" pitchFamily="49" charset="0"/>
                <a:cs typeface="Courier New" panose="02070309020205020404" pitchFamily="49" charset="0"/>
              </a:rPr>
              <a:t>SmartDeviceData</a:t>
            </a:r>
            <a:r>
              <a:rPr lang="en-US" sz="1600" b="1" dirty="0">
                <a:solidFill>
                  <a:srgbClr val="1F2328"/>
                </a:solidFill>
                <a:effectLst/>
                <a:latin typeface="Courier New" panose="02070309020205020404" pitchFamily="49" charset="0"/>
                <a:cs typeface="Courier New" panose="02070309020205020404" pitchFamily="49" charset="0"/>
              </a:rPr>
              <a:t>(){</a:t>
            </a:r>
          </a:p>
          <a:p>
            <a:r>
              <a:rPr lang="en-US" sz="1600" b="1" dirty="0">
                <a:solidFill>
                  <a:srgbClr val="1F2328"/>
                </a:solidFill>
                <a:effectLst/>
                <a:latin typeface="Courier New" panose="02070309020205020404" pitchFamily="49" charset="0"/>
                <a:cs typeface="Courier New" panose="02070309020205020404" pitchFamily="49" charset="0"/>
              </a:rPr>
              <a:t>    Location </a:t>
            </a:r>
            <a:r>
              <a:rPr lang="en-US" sz="1600" b="1" dirty="0">
                <a:solidFill>
                  <a:srgbClr val="CF222E"/>
                </a:solidFill>
                <a:effectLst/>
                <a:latin typeface="Courier New" panose="02070309020205020404" pitchFamily="49" charset="0"/>
                <a:cs typeface="Courier New" panose="02070309020205020404" pitchFamily="49" charset="0"/>
              </a:rPr>
              <a:t>=</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a:solidFill>
                  <a:srgbClr val="0A3069"/>
                </a:solidFill>
                <a:effectLst/>
                <a:latin typeface="Courier New" panose="02070309020205020404" pitchFamily="49" charset="0"/>
                <a:cs typeface="Courier New" panose="02070309020205020404" pitchFamily="49" charset="0"/>
              </a:rPr>
              <a:t>"First Floor"</a:t>
            </a:r>
            <a:r>
              <a:rPr lang="en-US" sz="1600" b="1" dirty="0">
                <a:solidFill>
                  <a:srgbClr val="1F2328"/>
                </a:solidFill>
                <a:effectLst/>
                <a:latin typeface="Courier New" panose="02070309020205020404" pitchFamily="49" charset="0"/>
                <a:cs typeface="Courier New" panose="02070309020205020404" pitchFamily="49" charset="0"/>
              </a:rPr>
              <a:t>,</a:t>
            </a:r>
          </a:p>
          <a:p>
            <a:r>
              <a:rPr lang="en-US" sz="1600" b="1" dirty="0">
                <a:solidFill>
                  <a:srgbClr val="1F2328"/>
                </a:solidFill>
                <a:effectLst/>
                <a:latin typeface="Courier New" panose="02070309020205020404" pitchFamily="49" charset="0"/>
                <a:cs typeface="Courier New" panose="02070309020205020404" pitchFamily="49" charset="0"/>
              </a:rPr>
              <a:t>    Status </a:t>
            </a:r>
            <a:r>
              <a:rPr lang="en-US" sz="1600" b="1" dirty="0">
                <a:solidFill>
                  <a:srgbClr val="CF222E"/>
                </a:solidFill>
                <a:effectLst/>
                <a:latin typeface="Courier New" panose="02070309020205020404" pitchFamily="49" charset="0"/>
                <a:cs typeface="Courier New" panose="02070309020205020404" pitchFamily="49" charset="0"/>
              </a:rPr>
              <a:t>=</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a:solidFill>
                  <a:srgbClr val="0A3069"/>
                </a:solidFill>
                <a:effectLst/>
                <a:latin typeface="Courier New" panose="02070309020205020404" pitchFamily="49" charset="0"/>
                <a:cs typeface="Courier New" panose="02070309020205020404" pitchFamily="49" charset="0"/>
              </a:rPr>
              <a:t>"Ready"</a:t>
            </a:r>
            <a:r>
              <a:rPr lang="en-US" sz="1600" b="1" dirty="0">
                <a:solidFill>
                  <a:srgbClr val="1F2328"/>
                </a:solidFill>
                <a:effectLst/>
                <a:latin typeface="Courier New" panose="02070309020205020404" pitchFamily="49" charset="0"/>
                <a:cs typeface="Courier New" panose="02070309020205020404" pitchFamily="49" charset="0"/>
              </a:rPr>
              <a:t>,</a:t>
            </a:r>
          </a:p>
          <a:p>
            <a:r>
              <a:rPr lang="en-US" sz="1600" b="1" dirty="0">
                <a:solidFill>
                  <a:srgbClr val="1F2328"/>
                </a:solidFill>
                <a:effectLst/>
                <a:latin typeface="Courier New" panose="02070309020205020404" pitchFamily="49" charset="0"/>
                <a:cs typeface="Courier New" panose="02070309020205020404" pitchFamily="49" charset="0"/>
              </a:rPr>
              <a:t>};</a:t>
            </a:r>
          </a:p>
          <a:p>
            <a:br>
              <a:rPr lang="en-US" sz="1600" b="1" dirty="0">
                <a:solidFill>
                  <a:srgbClr val="1F2328"/>
                </a:solidFill>
                <a:effectLst/>
                <a:latin typeface="Courier New" panose="02070309020205020404" pitchFamily="49" charset="0"/>
                <a:cs typeface="Courier New" panose="02070309020205020404" pitchFamily="49" charset="0"/>
              </a:rPr>
            </a:br>
            <a:r>
              <a:rPr lang="en-US" sz="1600" b="1" dirty="0">
                <a:solidFill>
                  <a:srgbClr val="6E7781"/>
                </a:solidFill>
                <a:effectLst/>
                <a:latin typeface="Courier New" panose="02070309020205020404" pitchFamily="49" charset="0"/>
                <a:cs typeface="Courier New" panose="02070309020205020404" pitchFamily="49" charset="0"/>
              </a:rPr>
              <a:t>// Create the local proxy by using the same interface that the service implements.</a:t>
            </a:r>
            <a:endParaRPr lang="en-US" sz="1600" b="1" dirty="0">
              <a:solidFill>
                <a:srgbClr val="1F2328"/>
              </a:solidFill>
              <a:effectLst/>
              <a:latin typeface="Courier New" panose="02070309020205020404" pitchFamily="49" charset="0"/>
              <a:cs typeface="Courier New" panose="02070309020205020404" pitchFamily="49" charset="0"/>
            </a:endParaRPr>
          </a:p>
          <a:p>
            <a:r>
              <a:rPr lang="en-US" sz="1600" b="1" dirty="0">
                <a:solidFill>
                  <a:srgbClr val="6E7781"/>
                </a:solidFill>
                <a:effectLst/>
                <a:latin typeface="Courier New" panose="02070309020205020404" pitchFamily="49" charset="0"/>
                <a:cs typeface="Courier New" panose="02070309020205020404" pitchFamily="49" charset="0"/>
              </a:rPr>
              <a:t>// You need to provide the type and id so the actor can be located. </a:t>
            </a:r>
            <a:endParaRPr lang="en-US" sz="1600" b="1" dirty="0">
              <a:solidFill>
                <a:srgbClr val="1F2328"/>
              </a:solidFill>
              <a:effectLst/>
              <a:latin typeface="Courier New" panose="02070309020205020404" pitchFamily="49" charset="0"/>
              <a:cs typeface="Courier New" panose="02070309020205020404" pitchFamily="49" charset="0"/>
            </a:endParaRPr>
          </a:p>
          <a:p>
            <a:r>
              <a:rPr lang="en-US" sz="1600" b="1" dirty="0">
                <a:solidFill>
                  <a:srgbClr val="6E7781"/>
                </a:solidFill>
                <a:effectLst/>
                <a:latin typeface="Courier New" panose="02070309020205020404" pitchFamily="49" charset="0"/>
                <a:cs typeface="Courier New" panose="02070309020205020404" pitchFamily="49" charset="0"/>
              </a:rPr>
              <a:t>// If the actor matching this id does not exist, it will be created</a:t>
            </a:r>
            <a:endParaRPr lang="en-US" sz="1600" b="1" dirty="0">
              <a:solidFill>
                <a:srgbClr val="1F2328"/>
              </a:solidFill>
              <a:effectLst/>
              <a:latin typeface="Courier New" panose="02070309020205020404" pitchFamily="49" charset="0"/>
              <a:cs typeface="Courier New" panose="02070309020205020404" pitchFamily="49" charset="0"/>
            </a:endParaRPr>
          </a:p>
          <a:p>
            <a:r>
              <a:rPr lang="en-US" sz="1600" b="1" dirty="0">
                <a:solidFill>
                  <a:srgbClr val="CF222E"/>
                </a:solidFill>
                <a:effectLst/>
                <a:latin typeface="Courier New" panose="02070309020205020404" pitchFamily="49" charset="0"/>
                <a:cs typeface="Courier New" panose="02070309020205020404" pitchFamily="49" charset="0"/>
              </a:rPr>
              <a:t>var</a:t>
            </a:r>
            <a:r>
              <a:rPr lang="en-US" sz="1600" b="1" dirty="0">
                <a:solidFill>
                  <a:srgbClr val="1F2328"/>
                </a:solidFill>
                <a:effectLst/>
                <a:latin typeface="Courier New" panose="02070309020205020404" pitchFamily="49" charset="0"/>
                <a:cs typeface="Courier New" panose="02070309020205020404" pitchFamily="49" charset="0"/>
              </a:rPr>
              <a:t> proxySmartDevice1 </a:t>
            </a:r>
            <a:r>
              <a:rPr lang="en-US" sz="1600" b="1" dirty="0">
                <a:solidFill>
                  <a:srgbClr val="CF222E"/>
                </a:solidFill>
                <a:effectLst/>
                <a:latin typeface="Courier New" panose="02070309020205020404" pitchFamily="49" charset="0"/>
                <a:cs typeface="Courier New" panose="02070309020205020404" pitchFamily="49" charset="0"/>
              </a:rPr>
              <a:t>=</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err="1">
                <a:solidFill>
                  <a:srgbClr val="1F2328"/>
                </a:solidFill>
                <a:effectLst/>
                <a:latin typeface="Courier New" panose="02070309020205020404" pitchFamily="49" charset="0"/>
                <a:cs typeface="Courier New" panose="02070309020205020404" pitchFamily="49" charset="0"/>
              </a:rPr>
              <a:t>ActorProxy</a:t>
            </a:r>
            <a:r>
              <a:rPr lang="en-US" sz="1600" b="1" dirty="0" err="1">
                <a:solidFill>
                  <a:srgbClr val="CF222E"/>
                </a:solidFill>
                <a:effectLst/>
                <a:latin typeface="Courier New" panose="02070309020205020404" pitchFamily="49" charset="0"/>
                <a:cs typeface="Courier New" panose="02070309020205020404" pitchFamily="49" charset="0"/>
              </a:rPr>
              <a:t>.</a:t>
            </a:r>
            <a:r>
              <a:rPr lang="en-US" sz="1600" b="1" dirty="0" err="1">
                <a:solidFill>
                  <a:srgbClr val="1F2328"/>
                </a:solidFill>
                <a:effectLst/>
                <a:latin typeface="Courier New" panose="02070309020205020404" pitchFamily="49" charset="0"/>
                <a:cs typeface="Courier New" panose="02070309020205020404" pitchFamily="49" charset="0"/>
              </a:rPr>
              <a:t>Create</a:t>
            </a:r>
            <a:r>
              <a:rPr lang="en-US" sz="1600" b="1" dirty="0">
                <a:solidFill>
                  <a:srgbClr val="1F2328"/>
                </a:solidFill>
                <a:effectLst/>
                <a:latin typeface="Courier New" panose="02070309020205020404" pitchFamily="49" charset="0"/>
                <a:cs typeface="Courier New" panose="02070309020205020404" pitchFamily="49" charset="0"/>
              </a:rPr>
              <a:t>&lt;</a:t>
            </a:r>
            <a:r>
              <a:rPr lang="en-US" sz="1600" b="1" dirty="0" err="1">
                <a:solidFill>
                  <a:srgbClr val="1F2328"/>
                </a:solidFill>
                <a:effectLst/>
                <a:latin typeface="Courier New" panose="02070309020205020404" pitchFamily="49" charset="0"/>
                <a:cs typeface="Courier New" panose="02070309020205020404" pitchFamily="49" charset="0"/>
              </a:rPr>
              <a:t>ISmartDevice</a:t>
            </a:r>
            <a:r>
              <a:rPr lang="en-US" sz="1600" b="1" dirty="0">
                <a:solidFill>
                  <a:srgbClr val="1F2328"/>
                </a:solidFill>
                <a:effectLst/>
                <a:latin typeface="Courier New" panose="02070309020205020404" pitchFamily="49" charset="0"/>
                <a:cs typeface="Courier New" panose="02070309020205020404" pitchFamily="49" charset="0"/>
              </a:rPr>
              <a:t>&gt;(</a:t>
            </a:r>
          </a:p>
          <a:p>
            <a:r>
              <a:rPr lang="en-US" sz="1600" b="1" dirty="0">
                <a:solidFill>
                  <a:srgbClr val="1F2328"/>
                </a:solidFill>
                <a:latin typeface="Courier New" panose="02070309020205020404" pitchFamily="49" charset="0"/>
                <a:cs typeface="Courier New" panose="02070309020205020404" pitchFamily="49" charset="0"/>
              </a:rPr>
              <a:t>    </a:t>
            </a:r>
            <a:r>
              <a:rPr lang="en-US" sz="1600" b="1" dirty="0">
                <a:solidFill>
                  <a:srgbClr val="1F2328"/>
                </a:solidFill>
                <a:effectLst/>
                <a:latin typeface="Courier New" panose="02070309020205020404" pitchFamily="49" charset="0"/>
                <a:cs typeface="Courier New" panose="02070309020205020404" pitchFamily="49" charset="0"/>
              </a:rPr>
              <a:t>deviceActorId1,</a:t>
            </a:r>
          </a:p>
          <a:p>
            <a:r>
              <a:rPr lang="en-US" sz="1600" b="1" dirty="0">
                <a:solidFill>
                  <a:srgbClr val="1F2328"/>
                </a:solidFill>
                <a:latin typeface="Courier New" panose="02070309020205020404" pitchFamily="49" charset="0"/>
                <a:cs typeface="Courier New" panose="02070309020205020404" pitchFamily="49" charset="0"/>
              </a:rPr>
              <a:t>    </a:t>
            </a:r>
            <a:r>
              <a:rPr lang="en-US" sz="1600" b="1" dirty="0">
                <a:solidFill>
                  <a:srgbClr val="1F2328"/>
                </a:solidFill>
                <a:effectLst/>
                <a:latin typeface="Courier New" panose="02070309020205020404" pitchFamily="49" charset="0"/>
                <a:cs typeface="Courier New" panose="02070309020205020404" pitchFamily="49" charset="0"/>
              </a:rPr>
              <a:t>"</a:t>
            </a:r>
            <a:r>
              <a:rPr lang="en-US" sz="1600" b="1" dirty="0" err="1">
                <a:solidFill>
                  <a:srgbClr val="1F2328"/>
                </a:solidFill>
                <a:effectLst/>
                <a:latin typeface="Courier New" panose="02070309020205020404" pitchFamily="49" charset="0"/>
                <a:cs typeface="Courier New" panose="02070309020205020404" pitchFamily="49" charset="0"/>
              </a:rPr>
              <a:t>SmokeDetectorActor</a:t>
            </a:r>
            <a:r>
              <a:rPr lang="en-US" sz="1600" b="1" dirty="0">
                <a:solidFill>
                  <a:srgbClr val="1F2328"/>
                </a:solidFill>
                <a:effectLst/>
                <a:latin typeface="Courier New" panose="02070309020205020404" pitchFamily="49" charset="0"/>
                <a:cs typeface="Courier New" panose="02070309020205020404" pitchFamily="49" charset="0"/>
              </a:rPr>
              <a:t>");</a:t>
            </a:r>
          </a:p>
          <a:p>
            <a:br>
              <a:rPr lang="en-US" sz="1600" b="1" dirty="0">
                <a:solidFill>
                  <a:srgbClr val="1F2328"/>
                </a:solidFill>
                <a:effectLst/>
                <a:latin typeface="Courier New" panose="02070309020205020404" pitchFamily="49" charset="0"/>
                <a:cs typeface="Courier New" panose="02070309020205020404" pitchFamily="49" charset="0"/>
              </a:rPr>
            </a:br>
            <a:r>
              <a:rPr lang="en-US" sz="1600" b="1" dirty="0">
                <a:solidFill>
                  <a:srgbClr val="6E7781"/>
                </a:solidFill>
                <a:effectLst/>
                <a:latin typeface="Courier New" panose="02070309020205020404" pitchFamily="49" charset="0"/>
                <a:cs typeface="Courier New" panose="02070309020205020404" pitchFamily="49" charset="0"/>
              </a:rPr>
              <a:t>// Now you can use the actor interface to call the actor's methods.</a:t>
            </a:r>
            <a:endParaRPr lang="en-US" sz="1600" b="1" dirty="0">
              <a:solidFill>
                <a:srgbClr val="1F2328"/>
              </a:solidFill>
              <a:effectLst/>
              <a:latin typeface="Courier New" panose="02070309020205020404" pitchFamily="49" charset="0"/>
              <a:cs typeface="Courier New" panose="02070309020205020404" pitchFamily="49" charset="0"/>
            </a:endParaRPr>
          </a:p>
          <a:p>
            <a:r>
              <a:rPr lang="en-US" sz="1600" b="1" dirty="0">
                <a:solidFill>
                  <a:srgbClr val="CF222E"/>
                </a:solidFill>
                <a:effectLst/>
                <a:latin typeface="Courier New" panose="02070309020205020404" pitchFamily="49" charset="0"/>
                <a:cs typeface="Courier New" panose="02070309020205020404" pitchFamily="49" charset="0"/>
              </a:rPr>
              <a:t>var</a:t>
            </a:r>
            <a:r>
              <a:rPr lang="en-US" sz="1600" b="1" dirty="0">
                <a:solidFill>
                  <a:srgbClr val="1F2328"/>
                </a:solidFill>
                <a:effectLst/>
                <a:latin typeface="Courier New" panose="02070309020205020404" pitchFamily="49" charset="0"/>
                <a:cs typeface="Courier New" panose="02070309020205020404" pitchFamily="49" charset="0"/>
              </a:rPr>
              <a:t> setDataResponse1 </a:t>
            </a:r>
            <a:r>
              <a:rPr lang="en-US" sz="1600" b="1" dirty="0">
                <a:solidFill>
                  <a:srgbClr val="CF222E"/>
                </a:solidFill>
                <a:effectLst/>
                <a:latin typeface="Courier New" panose="02070309020205020404" pitchFamily="49" charset="0"/>
                <a:cs typeface="Courier New" panose="02070309020205020404" pitchFamily="49" charset="0"/>
              </a:rPr>
              <a:t>=</a:t>
            </a:r>
            <a:r>
              <a:rPr lang="en-US" sz="1600" b="1" dirty="0">
                <a:solidFill>
                  <a:srgbClr val="1F2328"/>
                </a:solidFill>
                <a:effectLst/>
                <a:latin typeface="Courier New" panose="02070309020205020404" pitchFamily="49" charset="0"/>
                <a:cs typeface="Courier New" panose="02070309020205020404" pitchFamily="49" charset="0"/>
              </a:rPr>
              <a:t> </a:t>
            </a:r>
            <a:r>
              <a:rPr lang="en-US" sz="1600" b="1" dirty="0">
                <a:solidFill>
                  <a:srgbClr val="CF222E"/>
                </a:solidFill>
                <a:effectLst/>
                <a:latin typeface="Courier New" panose="02070309020205020404" pitchFamily="49" charset="0"/>
                <a:cs typeface="Courier New" panose="02070309020205020404" pitchFamily="49" charset="0"/>
              </a:rPr>
              <a:t>await</a:t>
            </a:r>
            <a:r>
              <a:rPr lang="en-US" sz="1600" b="1" dirty="0">
                <a:solidFill>
                  <a:srgbClr val="1F2328"/>
                </a:solidFill>
                <a:effectLst/>
                <a:latin typeface="Courier New" panose="02070309020205020404" pitchFamily="49" charset="0"/>
                <a:cs typeface="Courier New" panose="02070309020205020404" pitchFamily="49" charset="0"/>
              </a:rPr>
              <a:t> proxySmartDevice1</a:t>
            </a:r>
            <a:r>
              <a:rPr lang="en-US" sz="1600" b="1" dirty="0">
                <a:solidFill>
                  <a:srgbClr val="CF222E"/>
                </a:solidFill>
                <a:effectLst/>
                <a:latin typeface="Courier New" panose="02070309020205020404" pitchFamily="49" charset="0"/>
                <a:cs typeface="Courier New" panose="02070309020205020404" pitchFamily="49" charset="0"/>
              </a:rPr>
              <a:t>.</a:t>
            </a:r>
            <a:r>
              <a:rPr lang="en-US" sz="1600" b="1" dirty="0">
                <a:solidFill>
                  <a:srgbClr val="1F2328"/>
                </a:solidFill>
                <a:effectLst/>
                <a:latin typeface="Courier New" panose="02070309020205020404" pitchFamily="49" charset="0"/>
                <a:cs typeface="Courier New" panose="02070309020205020404" pitchFamily="49" charset="0"/>
              </a:rPr>
              <a:t>SetDataAsync(deviceData1);</a:t>
            </a:r>
          </a:p>
        </p:txBody>
      </p:sp>
    </p:spTree>
    <p:extLst>
      <p:ext uri="{BB962C8B-B14F-4D97-AF65-F5344CB8AC3E}">
        <p14:creationId xmlns:p14="http://schemas.microsoft.com/office/powerpoint/2010/main" val="28812763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sp>
        <p:nvSpPr>
          <p:cNvPr id="1196" name="Google Shape;1196;p99"/>
          <p:cNvSpPr txBox="1">
            <a:spLocks noGrp="1"/>
          </p:cNvSpPr>
          <p:nvPr>
            <p:ph type="title"/>
          </p:nvPr>
        </p:nvSpPr>
        <p:spPr>
          <a:xfrm>
            <a:off x="185950" y="3600000"/>
            <a:ext cx="11820099" cy="92458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Actors Demo</a:t>
            </a:r>
            <a:endParaRPr/>
          </a:p>
        </p:txBody>
      </p:sp>
      <p:sp>
        <p:nvSpPr>
          <p:cNvPr id="1197" name="Google Shape;1197;p99">
            <a:hlinkClick r:id="rId3"/>
          </p:cNvPr>
          <p:cNvSpPr txBox="1"/>
          <p:nvPr/>
        </p:nvSpPr>
        <p:spPr>
          <a:xfrm>
            <a:off x="1419661" y="5995452"/>
            <a:ext cx="9352675"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Space Grotesk"/>
                <a:ea typeface="Space Grotesk"/>
                <a:cs typeface="Space Grotesk"/>
                <a:sym typeface="Space Grotesk"/>
              </a:rPr>
              <a:t>https://docs.dapr.io/getting-started/quickstarts/actors-quickstart/</a:t>
            </a:r>
            <a:endParaRPr sz="1800" b="0" i="0" u="none" strike="noStrike" cap="none">
              <a:solidFill>
                <a:schemeClr val="dk1"/>
              </a:solidFill>
              <a:latin typeface="Space Grotesk"/>
              <a:ea typeface="Space Grotesk"/>
              <a:cs typeface="Space Grotesk"/>
              <a:sym typeface="Space Grotesk"/>
            </a:endParaRPr>
          </a:p>
        </p:txBody>
      </p:sp>
      <p:pic>
        <p:nvPicPr>
          <p:cNvPr id="2" name="Google Shape;1189;p98">
            <a:extLst>
              <a:ext uri="{FF2B5EF4-FFF2-40B4-BE49-F238E27FC236}">
                <a16:creationId xmlns:a16="http://schemas.microsoft.com/office/drawing/2014/main" id="{3CCBCAD2-83FB-8177-5BB5-68BF0295892E}"/>
              </a:ext>
            </a:extLst>
          </p:cNvPr>
          <p:cNvPicPr preferRelativeResize="0"/>
          <p:nvPr/>
        </p:nvPicPr>
        <p:blipFill rotWithShape="1">
          <a:blip r:embed="rId4">
            <a:alphaModFix/>
          </a:blip>
          <a:srcRect/>
          <a:stretch/>
        </p:blipFill>
        <p:spPr>
          <a:xfrm>
            <a:off x="5195998" y="1440000"/>
            <a:ext cx="1800000" cy="1800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a:extLst>
            <a:ext uri="{FF2B5EF4-FFF2-40B4-BE49-F238E27FC236}">
              <a16:creationId xmlns:a16="http://schemas.microsoft.com/office/drawing/2014/main" id="{79BC360F-A336-DE85-D1E6-15AFFBB85BAF}"/>
            </a:ext>
          </a:extLst>
        </p:cNvPr>
        <p:cNvGrpSpPr/>
        <p:nvPr/>
      </p:nvGrpSpPr>
      <p:grpSpPr>
        <a:xfrm>
          <a:off x="0" y="0"/>
          <a:ext cx="0" cy="0"/>
          <a:chOff x="0" y="0"/>
          <a:chExt cx="0" cy="0"/>
        </a:xfrm>
      </p:grpSpPr>
      <p:sp>
        <p:nvSpPr>
          <p:cNvPr id="117" name="Google Shape;117;p31">
            <a:extLst>
              <a:ext uri="{FF2B5EF4-FFF2-40B4-BE49-F238E27FC236}">
                <a16:creationId xmlns:a16="http://schemas.microsoft.com/office/drawing/2014/main" id="{E62E0C8B-6BAB-9552-964C-9A2C3B93787E}"/>
              </a:ext>
            </a:extLst>
          </p:cNvPr>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dirty="0"/>
              <a:t>Developer challenges – Resiliency</a:t>
            </a:r>
            <a:endParaRPr dirty="0"/>
          </a:p>
        </p:txBody>
      </p:sp>
      <p:sp>
        <p:nvSpPr>
          <p:cNvPr id="124" name="Google Shape;124;p31">
            <a:extLst>
              <a:ext uri="{FF2B5EF4-FFF2-40B4-BE49-F238E27FC236}">
                <a16:creationId xmlns:a16="http://schemas.microsoft.com/office/drawing/2014/main" id="{3861F1D1-E2AB-BDB1-7F99-005821709BDE}"/>
              </a:ext>
            </a:extLst>
          </p:cNvPr>
          <p:cNvSpPr txBox="1"/>
          <p:nvPr/>
        </p:nvSpPr>
        <p:spPr>
          <a:xfrm>
            <a:off x="10494779" y="3836424"/>
            <a:ext cx="114944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Space Grotesk"/>
                <a:ea typeface="Space Grotesk"/>
                <a:cs typeface="Space Grotesk"/>
                <a:sym typeface="Space Grotesk"/>
              </a:rPr>
              <a:t>Shipping</a:t>
            </a:r>
            <a:endParaRPr sz="1200" b="1" i="0" u="none" strike="noStrike" cap="none">
              <a:solidFill>
                <a:schemeClr val="lt1"/>
              </a:solidFill>
              <a:latin typeface="Space Grotesk"/>
              <a:ea typeface="Space Grotesk"/>
              <a:cs typeface="Space Grotesk"/>
              <a:sym typeface="Space Grotesk"/>
            </a:endParaRPr>
          </a:p>
        </p:txBody>
      </p:sp>
      <p:grpSp>
        <p:nvGrpSpPr>
          <p:cNvPr id="125" name="Google Shape;125;p31">
            <a:extLst>
              <a:ext uri="{FF2B5EF4-FFF2-40B4-BE49-F238E27FC236}">
                <a16:creationId xmlns:a16="http://schemas.microsoft.com/office/drawing/2014/main" id="{98D31327-ECFF-FC9B-E4AB-AD5D1AF2A16E}"/>
              </a:ext>
            </a:extLst>
          </p:cNvPr>
          <p:cNvGrpSpPr/>
          <p:nvPr/>
        </p:nvGrpSpPr>
        <p:grpSpPr>
          <a:xfrm>
            <a:off x="4009894" y="1266590"/>
            <a:ext cx="1440000" cy="1440000"/>
            <a:chOff x="4848065" y="3429000"/>
            <a:chExt cx="1440000" cy="1440000"/>
          </a:xfrm>
        </p:grpSpPr>
        <p:pic>
          <p:nvPicPr>
            <p:cNvPr id="126" name="Google Shape;126;p31">
              <a:extLst>
                <a:ext uri="{FF2B5EF4-FFF2-40B4-BE49-F238E27FC236}">
                  <a16:creationId xmlns:a16="http://schemas.microsoft.com/office/drawing/2014/main" id="{1ED62A96-5C6E-70C0-3849-85B70BB52C6B}"/>
                </a:ext>
              </a:extLst>
            </p:cNvPr>
            <p:cNvPicPr preferRelativeResize="0"/>
            <p:nvPr/>
          </p:nvPicPr>
          <p:blipFill rotWithShape="1">
            <a:blip r:embed="rId3">
              <a:alphaModFix/>
            </a:blip>
            <a:srcRect/>
            <a:stretch/>
          </p:blipFill>
          <p:spPr>
            <a:xfrm>
              <a:off x="4848065" y="3429000"/>
              <a:ext cx="1440000" cy="1440000"/>
            </a:xfrm>
            <a:prstGeom prst="rect">
              <a:avLst/>
            </a:prstGeom>
            <a:noFill/>
            <a:ln>
              <a:noFill/>
            </a:ln>
          </p:spPr>
        </p:pic>
        <p:sp>
          <p:nvSpPr>
            <p:cNvPr id="127" name="Google Shape;127;p31">
              <a:extLst>
                <a:ext uri="{FF2B5EF4-FFF2-40B4-BE49-F238E27FC236}">
                  <a16:creationId xmlns:a16="http://schemas.microsoft.com/office/drawing/2014/main" id="{9370EF4D-22EE-293E-90D0-40857BBA675E}"/>
                </a:ext>
              </a:extLst>
            </p:cNvPr>
            <p:cNvSpPr txBox="1"/>
            <p:nvPr/>
          </p:nvSpPr>
          <p:spPr>
            <a:xfrm>
              <a:off x="4974161" y="4013420"/>
              <a:ext cx="114944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Space Grotesk"/>
                  <a:ea typeface="Space Grotesk"/>
                  <a:cs typeface="Space Grotesk"/>
                  <a:sym typeface="Space Grotesk"/>
                </a:rPr>
                <a:t>Gateway</a:t>
              </a:r>
              <a:endParaRPr sz="1200" b="1" i="0" u="none" strike="noStrike" cap="none">
                <a:solidFill>
                  <a:schemeClr val="dk1"/>
                </a:solidFill>
                <a:latin typeface="Space Grotesk"/>
                <a:ea typeface="Space Grotesk"/>
                <a:cs typeface="Space Grotesk"/>
                <a:sym typeface="Space Grotesk"/>
              </a:endParaRPr>
            </a:p>
          </p:txBody>
        </p:sp>
      </p:grpSp>
      <p:cxnSp>
        <p:nvCxnSpPr>
          <p:cNvPr id="147" name="Google Shape;147;p31">
            <a:extLst>
              <a:ext uri="{FF2B5EF4-FFF2-40B4-BE49-F238E27FC236}">
                <a16:creationId xmlns:a16="http://schemas.microsoft.com/office/drawing/2014/main" id="{5A475CDB-5138-FB0F-4482-B415C7D83A02}"/>
              </a:ext>
            </a:extLst>
          </p:cNvPr>
          <p:cNvCxnSpPr>
            <a:cxnSpLocks/>
            <a:endCxn id="126" idx="1"/>
          </p:cNvCxnSpPr>
          <p:nvPr/>
        </p:nvCxnSpPr>
        <p:spPr>
          <a:xfrm>
            <a:off x="3288265" y="1986590"/>
            <a:ext cx="721500" cy="0"/>
          </a:xfrm>
          <a:prstGeom prst="straightConnector1">
            <a:avLst/>
          </a:prstGeom>
          <a:noFill/>
          <a:ln w="22225" cap="flat" cmpd="sng">
            <a:solidFill>
              <a:schemeClr val="dk1"/>
            </a:solidFill>
            <a:prstDash val="solid"/>
            <a:round/>
            <a:headEnd type="triangle" w="lg" len="lg"/>
            <a:tailEnd type="triangle" w="lg" len="lg"/>
          </a:ln>
        </p:spPr>
      </p:cxnSp>
      <p:cxnSp>
        <p:nvCxnSpPr>
          <p:cNvPr id="148" name="Google Shape;148;p31">
            <a:extLst>
              <a:ext uri="{FF2B5EF4-FFF2-40B4-BE49-F238E27FC236}">
                <a16:creationId xmlns:a16="http://schemas.microsoft.com/office/drawing/2014/main" id="{FF79E3EF-E53A-AB72-7F32-46917D7BEFA6}"/>
              </a:ext>
            </a:extLst>
          </p:cNvPr>
          <p:cNvCxnSpPr>
            <a:cxnSpLocks/>
            <a:stCxn id="126" idx="3"/>
          </p:cNvCxnSpPr>
          <p:nvPr/>
        </p:nvCxnSpPr>
        <p:spPr>
          <a:xfrm rot="10800000" flipH="1">
            <a:off x="5449894" y="1984190"/>
            <a:ext cx="721500" cy="2400"/>
          </a:xfrm>
          <a:prstGeom prst="straightConnector1">
            <a:avLst/>
          </a:prstGeom>
          <a:noFill/>
          <a:ln w="22225" cap="flat" cmpd="sng">
            <a:solidFill>
              <a:schemeClr val="dk1"/>
            </a:solidFill>
            <a:prstDash val="solid"/>
            <a:round/>
            <a:headEnd type="triangle" w="lg" len="lg"/>
            <a:tailEnd type="triangle" w="lg" len="lg"/>
          </a:ln>
        </p:spPr>
      </p:cxnSp>
      <p:cxnSp>
        <p:nvCxnSpPr>
          <p:cNvPr id="149" name="Google Shape;149;p31">
            <a:extLst>
              <a:ext uri="{FF2B5EF4-FFF2-40B4-BE49-F238E27FC236}">
                <a16:creationId xmlns:a16="http://schemas.microsoft.com/office/drawing/2014/main" id="{2620F021-863D-BD58-C643-CC27D559C6F4}"/>
              </a:ext>
            </a:extLst>
          </p:cNvPr>
          <p:cNvCxnSpPr>
            <a:cxnSpLocks/>
          </p:cNvCxnSpPr>
          <p:nvPr/>
        </p:nvCxnSpPr>
        <p:spPr>
          <a:xfrm>
            <a:off x="7611521" y="1984104"/>
            <a:ext cx="721500" cy="0"/>
          </a:xfrm>
          <a:prstGeom prst="straightConnector1">
            <a:avLst/>
          </a:prstGeom>
          <a:noFill/>
          <a:ln w="22225" cap="flat" cmpd="sng">
            <a:solidFill>
              <a:schemeClr val="dk1"/>
            </a:solidFill>
            <a:prstDash val="solid"/>
            <a:round/>
            <a:headEnd type="triangle" w="lg" len="lg"/>
            <a:tailEnd type="triangle" w="lg" len="lg"/>
          </a:ln>
        </p:spPr>
      </p:cxnSp>
      <p:cxnSp>
        <p:nvCxnSpPr>
          <p:cNvPr id="150" name="Google Shape;150;p31">
            <a:extLst>
              <a:ext uri="{FF2B5EF4-FFF2-40B4-BE49-F238E27FC236}">
                <a16:creationId xmlns:a16="http://schemas.microsoft.com/office/drawing/2014/main" id="{BA23F435-6B8F-3F59-5437-7EA64425CBFD}"/>
              </a:ext>
            </a:extLst>
          </p:cNvPr>
          <p:cNvCxnSpPr>
            <a:cxnSpLocks/>
          </p:cNvCxnSpPr>
          <p:nvPr/>
        </p:nvCxnSpPr>
        <p:spPr>
          <a:xfrm>
            <a:off x="9773151" y="1984104"/>
            <a:ext cx="698100" cy="0"/>
          </a:xfrm>
          <a:prstGeom prst="straightConnector1">
            <a:avLst/>
          </a:prstGeom>
          <a:noFill/>
          <a:ln w="22225" cap="flat" cmpd="sng">
            <a:solidFill>
              <a:schemeClr val="dk1"/>
            </a:solidFill>
            <a:prstDash val="solid"/>
            <a:round/>
            <a:headEnd type="triangle" w="lg" len="lg"/>
            <a:tailEnd type="triangle" w="lg" len="lg"/>
          </a:ln>
        </p:spPr>
      </p:cxnSp>
      <p:cxnSp>
        <p:nvCxnSpPr>
          <p:cNvPr id="151" name="Google Shape;151;p31">
            <a:extLst>
              <a:ext uri="{FF2B5EF4-FFF2-40B4-BE49-F238E27FC236}">
                <a16:creationId xmlns:a16="http://schemas.microsoft.com/office/drawing/2014/main" id="{1E186736-E347-0310-F318-1B9361EFAD0D}"/>
              </a:ext>
            </a:extLst>
          </p:cNvPr>
          <p:cNvCxnSpPr>
            <a:cxnSpLocks/>
          </p:cNvCxnSpPr>
          <p:nvPr/>
        </p:nvCxnSpPr>
        <p:spPr>
          <a:xfrm>
            <a:off x="5455239" y="3960559"/>
            <a:ext cx="720900" cy="0"/>
          </a:xfrm>
          <a:prstGeom prst="straightConnector1">
            <a:avLst/>
          </a:prstGeom>
          <a:noFill/>
          <a:ln w="22225" cap="flat" cmpd="sng">
            <a:solidFill>
              <a:schemeClr val="dk1"/>
            </a:solidFill>
            <a:prstDash val="solid"/>
            <a:round/>
            <a:headEnd type="triangle" w="lg" len="lg"/>
            <a:tailEnd type="triangle" w="lg" len="lg"/>
          </a:ln>
        </p:spPr>
      </p:cxnSp>
      <p:cxnSp>
        <p:nvCxnSpPr>
          <p:cNvPr id="152" name="Google Shape;152;p31">
            <a:extLst>
              <a:ext uri="{FF2B5EF4-FFF2-40B4-BE49-F238E27FC236}">
                <a16:creationId xmlns:a16="http://schemas.microsoft.com/office/drawing/2014/main" id="{B7A2D9ED-8650-E4A9-9079-D6F00814D0C6}"/>
              </a:ext>
            </a:extLst>
          </p:cNvPr>
          <p:cNvCxnSpPr>
            <a:cxnSpLocks/>
          </p:cNvCxnSpPr>
          <p:nvPr/>
        </p:nvCxnSpPr>
        <p:spPr>
          <a:xfrm>
            <a:off x="7616070" y="3960559"/>
            <a:ext cx="672000" cy="0"/>
          </a:xfrm>
          <a:prstGeom prst="straightConnector1">
            <a:avLst/>
          </a:prstGeom>
          <a:noFill/>
          <a:ln w="22225" cap="flat" cmpd="sng">
            <a:solidFill>
              <a:schemeClr val="accent6"/>
            </a:solidFill>
            <a:prstDash val="solid"/>
            <a:round/>
            <a:headEnd type="triangle" w="lg" len="lg"/>
            <a:tailEnd type="triangle" w="lg" len="lg"/>
          </a:ln>
        </p:spPr>
      </p:cxnSp>
      <p:cxnSp>
        <p:nvCxnSpPr>
          <p:cNvPr id="153" name="Google Shape;153;p31">
            <a:extLst>
              <a:ext uri="{FF2B5EF4-FFF2-40B4-BE49-F238E27FC236}">
                <a16:creationId xmlns:a16="http://schemas.microsoft.com/office/drawing/2014/main" id="{B3FE0C48-B73D-A780-47E8-17CE8E384081}"/>
              </a:ext>
            </a:extLst>
          </p:cNvPr>
          <p:cNvCxnSpPr>
            <a:cxnSpLocks/>
          </p:cNvCxnSpPr>
          <p:nvPr/>
        </p:nvCxnSpPr>
        <p:spPr>
          <a:xfrm>
            <a:off x="6884462" y="2704104"/>
            <a:ext cx="4500" cy="536400"/>
          </a:xfrm>
          <a:prstGeom prst="straightConnector1">
            <a:avLst/>
          </a:prstGeom>
          <a:noFill/>
          <a:ln w="22225" cap="flat" cmpd="sng">
            <a:solidFill>
              <a:schemeClr val="dk1"/>
            </a:solidFill>
            <a:prstDash val="solid"/>
            <a:round/>
            <a:headEnd type="triangle" w="lg" len="lg"/>
            <a:tailEnd type="triangle" w="lg" len="lg"/>
          </a:ln>
        </p:spPr>
      </p:cxnSp>
      <p:cxnSp>
        <p:nvCxnSpPr>
          <p:cNvPr id="154" name="Google Shape;154;p31">
            <a:extLst>
              <a:ext uri="{FF2B5EF4-FFF2-40B4-BE49-F238E27FC236}">
                <a16:creationId xmlns:a16="http://schemas.microsoft.com/office/drawing/2014/main" id="{978C571B-820A-45E4-0A1C-57ECC42E985B}"/>
              </a:ext>
            </a:extLst>
          </p:cNvPr>
          <p:cNvCxnSpPr>
            <a:cxnSpLocks/>
          </p:cNvCxnSpPr>
          <p:nvPr/>
        </p:nvCxnSpPr>
        <p:spPr>
          <a:xfrm flipH="1">
            <a:off x="6884462" y="4680559"/>
            <a:ext cx="4500" cy="536400"/>
          </a:xfrm>
          <a:prstGeom prst="straightConnector1">
            <a:avLst/>
          </a:prstGeom>
          <a:noFill/>
          <a:ln w="22225" cap="flat" cmpd="sng">
            <a:solidFill>
              <a:schemeClr val="accent6"/>
            </a:solidFill>
            <a:prstDash val="solid"/>
            <a:round/>
            <a:headEnd type="triangle" w="lg" len="lg"/>
            <a:tailEnd type="triangle" w="lg" len="lg"/>
          </a:ln>
        </p:spPr>
      </p:cxnSp>
      <p:cxnSp>
        <p:nvCxnSpPr>
          <p:cNvPr id="155" name="Google Shape;155;p31">
            <a:extLst>
              <a:ext uri="{FF2B5EF4-FFF2-40B4-BE49-F238E27FC236}">
                <a16:creationId xmlns:a16="http://schemas.microsoft.com/office/drawing/2014/main" id="{C2C6786E-2B28-4F50-8AC4-4073CB609EAD}"/>
              </a:ext>
            </a:extLst>
          </p:cNvPr>
          <p:cNvCxnSpPr>
            <a:cxnSpLocks/>
          </p:cNvCxnSpPr>
          <p:nvPr/>
        </p:nvCxnSpPr>
        <p:spPr>
          <a:xfrm>
            <a:off x="11045881" y="4680558"/>
            <a:ext cx="8400" cy="690300"/>
          </a:xfrm>
          <a:prstGeom prst="straightConnector1">
            <a:avLst/>
          </a:prstGeom>
          <a:noFill/>
          <a:ln w="22225" cap="flat" cmpd="sng">
            <a:solidFill>
              <a:schemeClr val="accent6"/>
            </a:solidFill>
            <a:prstDash val="solid"/>
            <a:round/>
            <a:headEnd type="triangle" w="lg" len="lg"/>
            <a:tailEnd type="triangle" w="lg" len="lg"/>
          </a:ln>
        </p:spPr>
      </p:cxnSp>
      <p:cxnSp>
        <p:nvCxnSpPr>
          <p:cNvPr id="156" name="Google Shape;156;p31">
            <a:extLst>
              <a:ext uri="{FF2B5EF4-FFF2-40B4-BE49-F238E27FC236}">
                <a16:creationId xmlns:a16="http://schemas.microsoft.com/office/drawing/2014/main" id="{BF770B44-44C5-0B8E-8FA8-08C565C431AB}"/>
              </a:ext>
            </a:extLst>
          </p:cNvPr>
          <p:cNvCxnSpPr>
            <a:cxnSpLocks/>
          </p:cNvCxnSpPr>
          <p:nvPr/>
        </p:nvCxnSpPr>
        <p:spPr>
          <a:xfrm>
            <a:off x="9855181" y="3960558"/>
            <a:ext cx="470700" cy="0"/>
          </a:xfrm>
          <a:prstGeom prst="straightConnector1">
            <a:avLst/>
          </a:prstGeom>
          <a:noFill/>
          <a:ln w="22225" cap="flat" cmpd="sng">
            <a:solidFill>
              <a:schemeClr val="accent6"/>
            </a:solidFill>
            <a:prstDash val="solid"/>
            <a:round/>
            <a:headEnd type="triangle" w="lg" len="lg"/>
            <a:tailEnd type="triangle" w="lg" len="lg"/>
          </a:ln>
        </p:spPr>
      </p:cxnSp>
      <p:grpSp>
        <p:nvGrpSpPr>
          <p:cNvPr id="6" name="Group 5">
            <a:extLst>
              <a:ext uri="{FF2B5EF4-FFF2-40B4-BE49-F238E27FC236}">
                <a16:creationId xmlns:a16="http://schemas.microsoft.com/office/drawing/2014/main" id="{BF78BC4B-FEB2-7D57-AE07-6CCA72995869}"/>
              </a:ext>
            </a:extLst>
          </p:cNvPr>
          <p:cNvGrpSpPr/>
          <p:nvPr/>
        </p:nvGrpSpPr>
        <p:grpSpPr>
          <a:xfrm>
            <a:off x="10484481" y="1444282"/>
            <a:ext cx="1149446" cy="1102205"/>
            <a:chOff x="10484481" y="1444282"/>
            <a:chExt cx="1149446" cy="1102205"/>
          </a:xfrm>
        </p:grpSpPr>
        <p:pic>
          <p:nvPicPr>
            <p:cNvPr id="119" name="Google Shape;119;p31">
              <a:extLst>
                <a:ext uri="{FF2B5EF4-FFF2-40B4-BE49-F238E27FC236}">
                  <a16:creationId xmlns:a16="http://schemas.microsoft.com/office/drawing/2014/main" id="{CEBB1315-C1EB-8B81-A84F-C26A5FBC0E21}"/>
                </a:ext>
              </a:extLst>
            </p:cNvPr>
            <p:cNvPicPr preferRelativeResize="0"/>
            <p:nvPr/>
          </p:nvPicPr>
          <p:blipFill rotWithShape="1">
            <a:blip r:embed="rId4">
              <a:alphaModFix/>
            </a:blip>
            <a:srcRect/>
            <a:stretch/>
          </p:blipFill>
          <p:spPr>
            <a:xfrm>
              <a:off x="10502769" y="1444282"/>
              <a:ext cx="1102205" cy="1102205"/>
            </a:xfrm>
            <a:prstGeom prst="rect">
              <a:avLst/>
            </a:prstGeom>
            <a:noFill/>
            <a:ln>
              <a:noFill/>
            </a:ln>
          </p:spPr>
        </p:pic>
        <p:sp>
          <p:nvSpPr>
            <p:cNvPr id="158" name="Google Shape;158;p31">
              <a:extLst>
                <a:ext uri="{FF2B5EF4-FFF2-40B4-BE49-F238E27FC236}">
                  <a16:creationId xmlns:a16="http://schemas.microsoft.com/office/drawing/2014/main" id="{E9426406-ADF1-ACA3-D529-4691F07CB754}"/>
                </a:ext>
              </a:extLst>
            </p:cNvPr>
            <p:cNvSpPr txBox="1"/>
            <p:nvPr/>
          </p:nvSpPr>
          <p:spPr>
            <a:xfrm>
              <a:off x="10484481" y="1942404"/>
              <a:ext cx="114944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dk1"/>
                  </a:solidFill>
                  <a:latin typeface="Space Grotesk"/>
                  <a:ea typeface="Space Grotesk"/>
                  <a:cs typeface="Space Grotesk"/>
                  <a:sym typeface="Space Grotesk"/>
                </a:rPr>
                <a:t>Storage</a:t>
              </a:r>
              <a:endParaRPr sz="1200" b="1" i="0" u="none" strike="noStrike" cap="none" dirty="0">
                <a:solidFill>
                  <a:schemeClr val="dk1"/>
                </a:solidFill>
                <a:latin typeface="Space Grotesk"/>
                <a:ea typeface="Space Grotesk"/>
                <a:cs typeface="Space Grotesk"/>
                <a:sym typeface="Space Grotesk"/>
              </a:endParaRPr>
            </a:p>
          </p:txBody>
        </p:sp>
      </p:grpSp>
      <p:sp>
        <p:nvSpPr>
          <p:cNvPr id="159" name="Google Shape;159;p31">
            <a:extLst>
              <a:ext uri="{FF2B5EF4-FFF2-40B4-BE49-F238E27FC236}">
                <a16:creationId xmlns:a16="http://schemas.microsoft.com/office/drawing/2014/main" id="{C26CDE3A-DDB7-F94B-E29F-CB805835DF92}"/>
              </a:ext>
            </a:extLst>
          </p:cNvPr>
          <p:cNvSpPr txBox="1"/>
          <p:nvPr/>
        </p:nvSpPr>
        <p:spPr>
          <a:xfrm>
            <a:off x="10461725" y="5874324"/>
            <a:ext cx="114944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Space Grotesk"/>
                <a:ea typeface="Space Grotesk"/>
                <a:cs typeface="Space Grotesk"/>
                <a:sym typeface="Space Grotesk"/>
              </a:rPr>
              <a:t>Storage</a:t>
            </a:r>
            <a:endParaRPr sz="1200" b="1" i="0" u="none" strike="noStrike" cap="none">
              <a:solidFill>
                <a:schemeClr val="lt1"/>
              </a:solidFill>
              <a:latin typeface="Space Grotesk"/>
              <a:ea typeface="Space Grotesk"/>
              <a:cs typeface="Space Grotesk"/>
              <a:sym typeface="Space Grotesk"/>
            </a:endParaRPr>
          </a:p>
        </p:txBody>
      </p:sp>
      <p:pic>
        <p:nvPicPr>
          <p:cNvPr id="160" name="Google Shape;160;p31">
            <a:extLst>
              <a:ext uri="{FF2B5EF4-FFF2-40B4-BE49-F238E27FC236}">
                <a16:creationId xmlns:a16="http://schemas.microsoft.com/office/drawing/2014/main" id="{55498205-F916-C19D-9A6B-8C5E1DAEC6F5}"/>
              </a:ext>
            </a:extLst>
          </p:cNvPr>
          <p:cNvPicPr preferRelativeResize="0"/>
          <p:nvPr/>
        </p:nvPicPr>
        <p:blipFill rotWithShape="1">
          <a:blip r:embed="rId5">
            <a:alphaModFix/>
          </a:blip>
          <a:srcRect/>
          <a:stretch/>
        </p:blipFill>
        <p:spPr>
          <a:xfrm>
            <a:off x="219449" y="1483733"/>
            <a:ext cx="1080000" cy="1080000"/>
          </a:xfrm>
          <a:prstGeom prst="rect">
            <a:avLst/>
          </a:prstGeom>
          <a:noFill/>
          <a:ln>
            <a:noFill/>
          </a:ln>
        </p:spPr>
      </p:pic>
      <p:pic>
        <p:nvPicPr>
          <p:cNvPr id="161" name="Google Shape;161;p31">
            <a:extLst>
              <a:ext uri="{FF2B5EF4-FFF2-40B4-BE49-F238E27FC236}">
                <a16:creationId xmlns:a16="http://schemas.microsoft.com/office/drawing/2014/main" id="{B14E9C35-17A5-01B6-6E4F-A178087AA936}"/>
              </a:ext>
            </a:extLst>
          </p:cNvPr>
          <p:cNvPicPr preferRelativeResize="0"/>
          <p:nvPr/>
        </p:nvPicPr>
        <p:blipFill rotWithShape="1">
          <a:blip r:embed="rId6">
            <a:alphaModFix/>
          </a:blip>
          <a:srcRect/>
          <a:stretch/>
        </p:blipFill>
        <p:spPr>
          <a:xfrm>
            <a:off x="426119" y="3575622"/>
            <a:ext cx="720000" cy="720000"/>
          </a:xfrm>
          <a:prstGeom prst="rect">
            <a:avLst/>
          </a:prstGeom>
          <a:noFill/>
          <a:ln>
            <a:noFill/>
          </a:ln>
        </p:spPr>
      </p:pic>
      <p:cxnSp>
        <p:nvCxnSpPr>
          <p:cNvPr id="162" name="Google Shape;162;p31">
            <a:extLst>
              <a:ext uri="{FF2B5EF4-FFF2-40B4-BE49-F238E27FC236}">
                <a16:creationId xmlns:a16="http://schemas.microsoft.com/office/drawing/2014/main" id="{D554105C-C4A6-6052-5A99-CE792019DB3A}"/>
              </a:ext>
            </a:extLst>
          </p:cNvPr>
          <p:cNvCxnSpPr>
            <a:cxnSpLocks/>
          </p:cNvCxnSpPr>
          <p:nvPr/>
        </p:nvCxnSpPr>
        <p:spPr>
          <a:xfrm>
            <a:off x="1200265" y="1984190"/>
            <a:ext cx="648000" cy="2400"/>
          </a:xfrm>
          <a:prstGeom prst="straightConnector1">
            <a:avLst/>
          </a:prstGeom>
          <a:noFill/>
          <a:ln w="22225" cap="flat" cmpd="sng">
            <a:solidFill>
              <a:schemeClr val="dk1"/>
            </a:solidFill>
            <a:prstDash val="solid"/>
            <a:round/>
            <a:headEnd type="triangle" w="lg" len="lg"/>
            <a:tailEnd type="triangle" w="lg" len="lg"/>
          </a:ln>
        </p:spPr>
      </p:cxnSp>
      <p:cxnSp>
        <p:nvCxnSpPr>
          <p:cNvPr id="163" name="Google Shape;163;p31">
            <a:extLst>
              <a:ext uri="{FF2B5EF4-FFF2-40B4-BE49-F238E27FC236}">
                <a16:creationId xmlns:a16="http://schemas.microsoft.com/office/drawing/2014/main" id="{92FBBDFB-D8F7-D195-9F27-659A676B2C7D}"/>
              </a:ext>
            </a:extLst>
          </p:cNvPr>
          <p:cNvCxnSpPr>
            <a:cxnSpLocks/>
          </p:cNvCxnSpPr>
          <p:nvPr/>
        </p:nvCxnSpPr>
        <p:spPr>
          <a:xfrm>
            <a:off x="1044039" y="3960559"/>
            <a:ext cx="2971200" cy="0"/>
          </a:xfrm>
          <a:prstGeom prst="straightConnector1">
            <a:avLst/>
          </a:prstGeom>
          <a:noFill/>
          <a:ln w="22225" cap="flat" cmpd="sng">
            <a:solidFill>
              <a:schemeClr val="dk1"/>
            </a:solidFill>
            <a:prstDash val="solid"/>
            <a:round/>
            <a:headEnd type="triangle" w="lg" len="lg"/>
            <a:tailEnd type="triangle" w="lg" len="lg"/>
          </a:ln>
        </p:spPr>
      </p:cxnSp>
      <p:grpSp>
        <p:nvGrpSpPr>
          <p:cNvPr id="7" name="Group 6">
            <a:extLst>
              <a:ext uri="{FF2B5EF4-FFF2-40B4-BE49-F238E27FC236}">
                <a16:creationId xmlns:a16="http://schemas.microsoft.com/office/drawing/2014/main" id="{40DD558D-4500-39F0-FA38-9C81F082D09C}"/>
              </a:ext>
            </a:extLst>
          </p:cNvPr>
          <p:cNvGrpSpPr/>
          <p:nvPr/>
        </p:nvGrpSpPr>
        <p:grpSpPr>
          <a:xfrm>
            <a:off x="10502769" y="5377142"/>
            <a:ext cx="1149446" cy="1102205"/>
            <a:chOff x="10484481" y="1444282"/>
            <a:chExt cx="1149446" cy="1102205"/>
          </a:xfrm>
        </p:grpSpPr>
        <p:pic>
          <p:nvPicPr>
            <p:cNvPr id="8" name="Google Shape;119;p31">
              <a:extLst>
                <a:ext uri="{FF2B5EF4-FFF2-40B4-BE49-F238E27FC236}">
                  <a16:creationId xmlns:a16="http://schemas.microsoft.com/office/drawing/2014/main" id="{59D49DEB-F3D9-5D9E-8C04-028282C46CB3}"/>
                </a:ext>
              </a:extLst>
            </p:cNvPr>
            <p:cNvPicPr preferRelativeResize="0"/>
            <p:nvPr/>
          </p:nvPicPr>
          <p:blipFill rotWithShape="1">
            <a:blip r:embed="rId4">
              <a:alphaModFix/>
            </a:blip>
            <a:srcRect/>
            <a:stretch/>
          </p:blipFill>
          <p:spPr>
            <a:xfrm>
              <a:off x="10502769" y="1444282"/>
              <a:ext cx="1102205" cy="1102205"/>
            </a:xfrm>
            <a:prstGeom prst="rect">
              <a:avLst/>
            </a:prstGeom>
            <a:noFill/>
            <a:ln>
              <a:noFill/>
            </a:ln>
          </p:spPr>
        </p:pic>
        <p:sp>
          <p:nvSpPr>
            <p:cNvPr id="9" name="Google Shape;158;p31">
              <a:extLst>
                <a:ext uri="{FF2B5EF4-FFF2-40B4-BE49-F238E27FC236}">
                  <a16:creationId xmlns:a16="http://schemas.microsoft.com/office/drawing/2014/main" id="{369B520C-76BC-B8CE-3C3E-84E7EB4FC573}"/>
                </a:ext>
              </a:extLst>
            </p:cNvPr>
            <p:cNvSpPr txBox="1"/>
            <p:nvPr/>
          </p:nvSpPr>
          <p:spPr>
            <a:xfrm>
              <a:off x="10484481" y="1942404"/>
              <a:ext cx="114944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dk1"/>
                  </a:solidFill>
                  <a:latin typeface="Space Grotesk"/>
                  <a:ea typeface="Space Grotesk"/>
                  <a:cs typeface="Space Grotesk"/>
                  <a:sym typeface="Space Grotesk"/>
                </a:rPr>
                <a:t>Storage</a:t>
              </a:r>
              <a:endParaRPr sz="1200" b="1" i="0" u="none" strike="noStrike" cap="none" dirty="0">
                <a:solidFill>
                  <a:schemeClr val="dk1"/>
                </a:solidFill>
                <a:latin typeface="Space Grotesk"/>
                <a:ea typeface="Space Grotesk"/>
                <a:cs typeface="Space Grotesk"/>
                <a:sym typeface="Space Grotesk"/>
              </a:endParaRPr>
            </a:p>
          </p:txBody>
        </p:sp>
      </p:grpSp>
      <p:grpSp>
        <p:nvGrpSpPr>
          <p:cNvPr id="19" name="Google Shape;125;p31">
            <a:extLst>
              <a:ext uri="{FF2B5EF4-FFF2-40B4-BE49-F238E27FC236}">
                <a16:creationId xmlns:a16="http://schemas.microsoft.com/office/drawing/2014/main" id="{AA1846F9-6777-A635-B6C9-1549431B1D87}"/>
              </a:ext>
            </a:extLst>
          </p:cNvPr>
          <p:cNvGrpSpPr/>
          <p:nvPr/>
        </p:nvGrpSpPr>
        <p:grpSpPr>
          <a:xfrm>
            <a:off x="1856380" y="1264104"/>
            <a:ext cx="1440000" cy="1440000"/>
            <a:chOff x="4848065" y="3429000"/>
            <a:chExt cx="1440000" cy="1440000"/>
          </a:xfrm>
        </p:grpSpPr>
        <p:pic>
          <p:nvPicPr>
            <p:cNvPr id="20" name="Google Shape;126;p31">
              <a:extLst>
                <a:ext uri="{FF2B5EF4-FFF2-40B4-BE49-F238E27FC236}">
                  <a16:creationId xmlns:a16="http://schemas.microsoft.com/office/drawing/2014/main" id="{161A6C7E-F316-736B-89B7-FF7C15AC488B}"/>
                </a:ext>
              </a:extLst>
            </p:cNvPr>
            <p:cNvPicPr preferRelativeResize="0"/>
            <p:nvPr/>
          </p:nvPicPr>
          <p:blipFill rotWithShape="1">
            <a:blip r:embed="rId3">
              <a:alphaModFix/>
            </a:blip>
            <a:srcRect/>
            <a:stretch/>
          </p:blipFill>
          <p:spPr>
            <a:xfrm>
              <a:off x="4848065" y="3429000"/>
              <a:ext cx="1440000" cy="1440000"/>
            </a:xfrm>
            <a:prstGeom prst="rect">
              <a:avLst/>
            </a:prstGeom>
            <a:noFill/>
            <a:ln>
              <a:noFill/>
            </a:ln>
          </p:spPr>
        </p:pic>
        <p:sp>
          <p:nvSpPr>
            <p:cNvPr id="21" name="Google Shape;127;p31">
              <a:extLst>
                <a:ext uri="{FF2B5EF4-FFF2-40B4-BE49-F238E27FC236}">
                  <a16:creationId xmlns:a16="http://schemas.microsoft.com/office/drawing/2014/main" id="{5EB6E9A2-C55B-18B5-A30A-0757BC130B84}"/>
                </a:ext>
              </a:extLst>
            </p:cNvPr>
            <p:cNvSpPr txBox="1"/>
            <p:nvPr/>
          </p:nvSpPr>
          <p:spPr>
            <a:xfrm>
              <a:off x="4974161" y="4013420"/>
              <a:ext cx="114944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dk1"/>
                  </a:solidFill>
                  <a:latin typeface="Space Grotesk"/>
                  <a:ea typeface="Space Grotesk"/>
                  <a:cs typeface="Space Grotesk"/>
                  <a:sym typeface="Space Grotesk"/>
                </a:rPr>
                <a:t>Front-end</a:t>
              </a:r>
              <a:endParaRPr sz="1200" b="1" i="0" u="none" strike="noStrike" cap="none" dirty="0">
                <a:solidFill>
                  <a:schemeClr val="dk1"/>
                </a:solidFill>
                <a:latin typeface="Space Grotesk"/>
                <a:ea typeface="Space Grotesk"/>
                <a:cs typeface="Space Grotesk"/>
                <a:sym typeface="Space Grotesk"/>
              </a:endParaRPr>
            </a:p>
          </p:txBody>
        </p:sp>
      </p:grpSp>
      <p:grpSp>
        <p:nvGrpSpPr>
          <p:cNvPr id="27" name="Group 26">
            <a:extLst>
              <a:ext uri="{FF2B5EF4-FFF2-40B4-BE49-F238E27FC236}">
                <a16:creationId xmlns:a16="http://schemas.microsoft.com/office/drawing/2014/main" id="{BF663E16-0B7A-EEF3-50CC-6F14B4A6238C}"/>
              </a:ext>
            </a:extLst>
          </p:cNvPr>
          <p:cNvGrpSpPr/>
          <p:nvPr/>
        </p:nvGrpSpPr>
        <p:grpSpPr>
          <a:xfrm>
            <a:off x="8333151" y="1303733"/>
            <a:ext cx="1440000" cy="1440000"/>
            <a:chOff x="7889401" y="223733"/>
            <a:chExt cx="1440000" cy="1440000"/>
          </a:xfrm>
        </p:grpSpPr>
        <p:pic>
          <p:nvPicPr>
            <p:cNvPr id="25" name="Google Shape;173;p32">
              <a:extLst>
                <a:ext uri="{FF2B5EF4-FFF2-40B4-BE49-F238E27FC236}">
                  <a16:creationId xmlns:a16="http://schemas.microsoft.com/office/drawing/2014/main" id="{9F40A4D5-586A-1E58-55D9-2F1A0F0F87EF}"/>
                </a:ext>
              </a:extLst>
            </p:cNvPr>
            <p:cNvPicPr preferRelativeResize="0"/>
            <p:nvPr/>
          </p:nvPicPr>
          <p:blipFill rotWithShape="1">
            <a:blip r:embed="rId7">
              <a:alphaModFix/>
            </a:blip>
            <a:srcRect/>
            <a:stretch/>
          </p:blipFill>
          <p:spPr>
            <a:xfrm>
              <a:off x="7889401" y="223733"/>
              <a:ext cx="1440000" cy="1440000"/>
            </a:xfrm>
            <a:prstGeom prst="rect">
              <a:avLst/>
            </a:prstGeom>
            <a:noFill/>
            <a:ln>
              <a:noFill/>
            </a:ln>
          </p:spPr>
        </p:pic>
        <p:sp>
          <p:nvSpPr>
            <p:cNvPr id="26" name="Google Shape;136;p31">
              <a:extLst>
                <a:ext uri="{FF2B5EF4-FFF2-40B4-BE49-F238E27FC236}">
                  <a16:creationId xmlns:a16="http://schemas.microsoft.com/office/drawing/2014/main" id="{18106C9D-DD16-2137-8EDA-8337FD27E875}"/>
                </a:ext>
              </a:extLst>
            </p:cNvPr>
            <p:cNvSpPr txBox="1"/>
            <p:nvPr/>
          </p:nvSpPr>
          <p:spPr>
            <a:xfrm>
              <a:off x="8028582" y="814562"/>
              <a:ext cx="114944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bg1"/>
                  </a:solidFill>
                  <a:latin typeface="Space Grotesk"/>
                  <a:ea typeface="Space Grotesk"/>
                  <a:cs typeface="Space Grotesk"/>
                  <a:sym typeface="Space Grotesk"/>
                </a:rPr>
                <a:t>Inventory</a:t>
              </a:r>
              <a:endParaRPr sz="1200" b="1" i="0" u="none" strike="noStrike" cap="none" dirty="0">
                <a:solidFill>
                  <a:schemeClr val="bg1"/>
                </a:solidFill>
                <a:latin typeface="Space Grotesk"/>
                <a:ea typeface="Space Grotesk"/>
                <a:cs typeface="Space Grotesk"/>
                <a:sym typeface="Space Grotesk"/>
              </a:endParaRPr>
            </a:p>
          </p:txBody>
        </p:sp>
      </p:grpSp>
      <p:grpSp>
        <p:nvGrpSpPr>
          <p:cNvPr id="28" name="Group 27">
            <a:extLst>
              <a:ext uri="{FF2B5EF4-FFF2-40B4-BE49-F238E27FC236}">
                <a16:creationId xmlns:a16="http://schemas.microsoft.com/office/drawing/2014/main" id="{E759885B-746B-0032-2C8A-CD45C5A30D69}"/>
              </a:ext>
            </a:extLst>
          </p:cNvPr>
          <p:cNvGrpSpPr/>
          <p:nvPr/>
        </p:nvGrpSpPr>
        <p:grpSpPr>
          <a:xfrm>
            <a:off x="6166712" y="1249761"/>
            <a:ext cx="1440000" cy="1440000"/>
            <a:chOff x="7889401" y="223733"/>
            <a:chExt cx="1440000" cy="1440000"/>
          </a:xfrm>
        </p:grpSpPr>
        <p:pic>
          <p:nvPicPr>
            <p:cNvPr id="29" name="Google Shape;173;p32">
              <a:extLst>
                <a:ext uri="{FF2B5EF4-FFF2-40B4-BE49-F238E27FC236}">
                  <a16:creationId xmlns:a16="http://schemas.microsoft.com/office/drawing/2014/main" id="{6B3D0441-9AA5-12D6-5ACF-31070E7114DC}"/>
                </a:ext>
              </a:extLst>
            </p:cNvPr>
            <p:cNvPicPr preferRelativeResize="0"/>
            <p:nvPr/>
          </p:nvPicPr>
          <p:blipFill rotWithShape="1">
            <a:blip r:embed="rId7">
              <a:alphaModFix/>
            </a:blip>
            <a:srcRect/>
            <a:stretch/>
          </p:blipFill>
          <p:spPr>
            <a:xfrm>
              <a:off x="7889401" y="223733"/>
              <a:ext cx="1440000" cy="1440000"/>
            </a:xfrm>
            <a:prstGeom prst="rect">
              <a:avLst/>
            </a:prstGeom>
            <a:noFill/>
            <a:ln>
              <a:noFill/>
            </a:ln>
          </p:spPr>
        </p:pic>
        <p:sp>
          <p:nvSpPr>
            <p:cNvPr id="30" name="Google Shape;136;p31">
              <a:extLst>
                <a:ext uri="{FF2B5EF4-FFF2-40B4-BE49-F238E27FC236}">
                  <a16:creationId xmlns:a16="http://schemas.microsoft.com/office/drawing/2014/main" id="{F89E60F3-F3AB-BD04-24BF-AB19BEBF89E8}"/>
                </a:ext>
              </a:extLst>
            </p:cNvPr>
            <p:cNvSpPr txBox="1"/>
            <p:nvPr/>
          </p:nvSpPr>
          <p:spPr>
            <a:xfrm>
              <a:off x="8028582" y="771890"/>
              <a:ext cx="1149446"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bg1"/>
                  </a:solidFill>
                  <a:latin typeface="Space Grotesk"/>
                  <a:ea typeface="Space Grotesk"/>
                  <a:cs typeface="Space Grotesk"/>
                  <a:sym typeface="Space Grotesk"/>
                </a:rPr>
                <a:t>Shopping cart</a:t>
              </a:r>
              <a:endParaRPr sz="1200" b="1" i="0" u="none" strike="noStrike" cap="none" dirty="0">
                <a:solidFill>
                  <a:schemeClr val="bg1"/>
                </a:solidFill>
                <a:latin typeface="Space Grotesk"/>
                <a:ea typeface="Space Grotesk"/>
                <a:cs typeface="Space Grotesk"/>
                <a:sym typeface="Space Grotesk"/>
              </a:endParaRPr>
            </a:p>
          </p:txBody>
        </p:sp>
      </p:grpSp>
      <p:grpSp>
        <p:nvGrpSpPr>
          <p:cNvPr id="31" name="Group 30">
            <a:extLst>
              <a:ext uri="{FF2B5EF4-FFF2-40B4-BE49-F238E27FC236}">
                <a16:creationId xmlns:a16="http://schemas.microsoft.com/office/drawing/2014/main" id="{25335658-67F1-84FA-3179-D336E212E917}"/>
              </a:ext>
            </a:extLst>
          </p:cNvPr>
          <p:cNvGrpSpPr/>
          <p:nvPr/>
        </p:nvGrpSpPr>
        <p:grpSpPr>
          <a:xfrm>
            <a:off x="6166712" y="3240532"/>
            <a:ext cx="1440000" cy="1440000"/>
            <a:chOff x="7889401" y="223733"/>
            <a:chExt cx="1440000" cy="1440000"/>
          </a:xfrm>
        </p:grpSpPr>
        <p:pic>
          <p:nvPicPr>
            <p:cNvPr id="32" name="Google Shape;173;p32">
              <a:extLst>
                <a:ext uri="{FF2B5EF4-FFF2-40B4-BE49-F238E27FC236}">
                  <a16:creationId xmlns:a16="http://schemas.microsoft.com/office/drawing/2014/main" id="{C5D025C0-8957-E5D8-133D-BDB32A65230E}"/>
                </a:ext>
              </a:extLst>
            </p:cNvPr>
            <p:cNvPicPr preferRelativeResize="0"/>
            <p:nvPr/>
          </p:nvPicPr>
          <p:blipFill rotWithShape="1">
            <a:blip r:embed="rId7">
              <a:alphaModFix/>
            </a:blip>
            <a:srcRect/>
            <a:stretch/>
          </p:blipFill>
          <p:spPr>
            <a:xfrm>
              <a:off x="7889401" y="223733"/>
              <a:ext cx="1440000" cy="1440000"/>
            </a:xfrm>
            <a:prstGeom prst="rect">
              <a:avLst/>
            </a:prstGeom>
            <a:noFill/>
            <a:ln>
              <a:noFill/>
            </a:ln>
          </p:spPr>
        </p:pic>
        <p:sp>
          <p:nvSpPr>
            <p:cNvPr id="33" name="Google Shape;136;p31">
              <a:extLst>
                <a:ext uri="{FF2B5EF4-FFF2-40B4-BE49-F238E27FC236}">
                  <a16:creationId xmlns:a16="http://schemas.microsoft.com/office/drawing/2014/main" id="{B697D62D-8D0E-8907-11B1-8E425E3D4C40}"/>
                </a:ext>
              </a:extLst>
            </p:cNvPr>
            <p:cNvSpPr txBox="1"/>
            <p:nvPr/>
          </p:nvSpPr>
          <p:spPr>
            <a:xfrm>
              <a:off x="8028582" y="814562"/>
              <a:ext cx="114944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bg1"/>
                  </a:solidFill>
                  <a:latin typeface="Space Grotesk"/>
                  <a:ea typeface="Space Grotesk"/>
                  <a:cs typeface="Space Grotesk"/>
                  <a:sym typeface="Space Grotesk"/>
                </a:rPr>
                <a:t>Checkout</a:t>
              </a:r>
              <a:endParaRPr sz="1200" b="1" i="0" u="none" strike="noStrike" cap="none" dirty="0">
                <a:solidFill>
                  <a:schemeClr val="bg1"/>
                </a:solidFill>
                <a:latin typeface="Space Grotesk"/>
                <a:ea typeface="Space Grotesk"/>
                <a:cs typeface="Space Grotesk"/>
                <a:sym typeface="Space Grotesk"/>
              </a:endParaRPr>
            </a:p>
          </p:txBody>
        </p:sp>
      </p:grpSp>
      <p:grpSp>
        <p:nvGrpSpPr>
          <p:cNvPr id="34" name="Group 33">
            <a:extLst>
              <a:ext uri="{FF2B5EF4-FFF2-40B4-BE49-F238E27FC236}">
                <a16:creationId xmlns:a16="http://schemas.microsoft.com/office/drawing/2014/main" id="{6B253600-8ECD-B29D-AF8C-2229A29930FC}"/>
              </a:ext>
            </a:extLst>
          </p:cNvPr>
          <p:cNvGrpSpPr/>
          <p:nvPr/>
        </p:nvGrpSpPr>
        <p:grpSpPr>
          <a:xfrm>
            <a:off x="6166712" y="5231303"/>
            <a:ext cx="1440000" cy="1440000"/>
            <a:chOff x="7889401" y="223733"/>
            <a:chExt cx="1440000" cy="1440000"/>
          </a:xfrm>
        </p:grpSpPr>
        <p:pic>
          <p:nvPicPr>
            <p:cNvPr id="35" name="Google Shape;173;p32">
              <a:extLst>
                <a:ext uri="{FF2B5EF4-FFF2-40B4-BE49-F238E27FC236}">
                  <a16:creationId xmlns:a16="http://schemas.microsoft.com/office/drawing/2014/main" id="{D211CBB2-408F-B3B1-9E2F-624A2E965914}"/>
                </a:ext>
              </a:extLst>
            </p:cNvPr>
            <p:cNvPicPr preferRelativeResize="0"/>
            <p:nvPr/>
          </p:nvPicPr>
          <p:blipFill rotWithShape="1">
            <a:blip r:embed="rId7">
              <a:alphaModFix/>
            </a:blip>
            <a:srcRect/>
            <a:stretch/>
          </p:blipFill>
          <p:spPr>
            <a:xfrm>
              <a:off x="7889401" y="223733"/>
              <a:ext cx="1440000" cy="1440000"/>
            </a:xfrm>
            <a:prstGeom prst="rect">
              <a:avLst/>
            </a:prstGeom>
            <a:noFill/>
            <a:ln>
              <a:noFill/>
            </a:ln>
          </p:spPr>
        </p:pic>
        <p:sp>
          <p:nvSpPr>
            <p:cNvPr id="36" name="Google Shape;136;p31">
              <a:extLst>
                <a:ext uri="{FF2B5EF4-FFF2-40B4-BE49-F238E27FC236}">
                  <a16:creationId xmlns:a16="http://schemas.microsoft.com/office/drawing/2014/main" id="{A4963BA6-3BAE-8260-C706-77B3EA9C5A68}"/>
                </a:ext>
              </a:extLst>
            </p:cNvPr>
            <p:cNvSpPr txBox="1"/>
            <p:nvPr/>
          </p:nvSpPr>
          <p:spPr>
            <a:xfrm>
              <a:off x="8028582" y="814562"/>
              <a:ext cx="114944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bg1"/>
                  </a:solidFill>
                  <a:latin typeface="Space Grotesk"/>
                  <a:ea typeface="Space Grotesk"/>
                  <a:cs typeface="Space Grotesk"/>
                  <a:sym typeface="Space Grotesk"/>
                </a:rPr>
                <a:t>Payment</a:t>
              </a:r>
              <a:endParaRPr sz="1200" b="1" i="0" u="none" strike="noStrike" cap="none" dirty="0">
                <a:solidFill>
                  <a:schemeClr val="bg1"/>
                </a:solidFill>
                <a:latin typeface="Space Grotesk"/>
                <a:ea typeface="Space Grotesk"/>
                <a:cs typeface="Space Grotesk"/>
                <a:sym typeface="Space Grotesk"/>
              </a:endParaRPr>
            </a:p>
          </p:txBody>
        </p:sp>
      </p:grpSp>
      <p:grpSp>
        <p:nvGrpSpPr>
          <p:cNvPr id="37" name="Group 36">
            <a:extLst>
              <a:ext uri="{FF2B5EF4-FFF2-40B4-BE49-F238E27FC236}">
                <a16:creationId xmlns:a16="http://schemas.microsoft.com/office/drawing/2014/main" id="{F9AECB50-F8DE-A76F-DB42-30A02452B8A8}"/>
              </a:ext>
            </a:extLst>
          </p:cNvPr>
          <p:cNvGrpSpPr/>
          <p:nvPr/>
        </p:nvGrpSpPr>
        <p:grpSpPr>
          <a:xfrm>
            <a:off x="10316448" y="3234274"/>
            <a:ext cx="1440000" cy="1440000"/>
            <a:chOff x="7889401" y="223733"/>
            <a:chExt cx="1440000" cy="1440000"/>
          </a:xfrm>
        </p:grpSpPr>
        <p:pic>
          <p:nvPicPr>
            <p:cNvPr id="38" name="Google Shape;173;p32">
              <a:extLst>
                <a:ext uri="{FF2B5EF4-FFF2-40B4-BE49-F238E27FC236}">
                  <a16:creationId xmlns:a16="http://schemas.microsoft.com/office/drawing/2014/main" id="{6D068FF1-945E-4B93-D93B-4DA29EE2DEBF}"/>
                </a:ext>
              </a:extLst>
            </p:cNvPr>
            <p:cNvPicPr preferRelativeResize="0"/>
            <p:nvPr/>
          </p:nvPicPr>
          <p:blipFill rotWithShape="1">
            <a:blip r:embed="rId7">
              <a:alphaModFix/>
            </a:blip>
            <a:srcRect/>
            <a:stretch/>
          </p:blipFill>
          <p:spPr>
            <a:xfrm>
              <a:off x="7889401" y="223733"/>
              <a:ext cx="1440000" cy="1440000"/>
            </a:xfrm>
            <a:prstGeom prst="rect">
              <a:avLst/>
            </a:prstGeom>
            <a:noFill/>
            <a:ln>
              <a:noFill/>
            </a:ln>
          </p:spPr>
        </p:pic>
        <p:sp>
          <p:nvSpPr>
            <p:cNvPr id="39" name="Google Shape;136;p31">
              <a:extLst>
                <a:ext uri="{FF2B5EF4-FFF2-40B4-BE49-F238E27FC236}">
                  <a16:creationId xmlns:a16="http://schemas.microsoft.com/office/drawing/2014/main" id="{43B7E595-97AB-832A-C31A-DD23BFDFE597}"/>
                </a:ext>
              </a:extLst>
            </p:cNvPr>
            <p:cNvSpPr txBox="1"/>
            <p:nvPr/>
          </p:nvSpPr>
          <p:spPr>
            <a:xfrm>
              <a:off x="8028582" y="814562"/>
              <a:ext cx="1149446"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bg1"/>
                  </a:solidFill>
                  <a:latin typeface="Space Grotesk"/>
                  <a:ea typeface="Space Grotesk"/>
                  <a:cs typeface="Space Grotesk"/>
                  <a:sym typeface="Space Grotesk"/>
                </a:rPr>
                <a:t>Shipping</a:t>
              </a:r>
              <a:endParaRPr sz="1200" b="1" i="0" u="none" strike="noStrike" cap="none" dirty="0">
                <a:solidFill>
                  <a:schemeClr val="bg1"/>
                </a:solidFill>
                <a:latin typeface="Space Grotesk"/>
                <a:ea typeface="Space Grotesk"/>
                <a:cs typeface="Space Grotesk"/>
                <a:sym typeface="Space Grotesk"/>
              </a:endParaRPr>
            </a:p>
          </p:txBody>
        </p:sp>
      </p:grpSp>
      <p:grpSp>
        <p:nvGrpSpPr>
          <p:cNvPr id="40" name="Group 39">
            <a:extLst>
              <a:ext uri="{FF2B5EF4-FFF2-40B4-BE49-F238E27FC236}">
                <a16:creationId xmlns:a16="http://schemas.microsoft.com/office/drawing/2014/main" id="{E7EDA85B-B844-C0E4-5C85-264AEF3A953B}"/>
              </a:ext>
            </a:extLst>
          </p:cNvPr>
          <p:cNvGrpSpPr/>
          <p:nvPr/>
        </p:nvGrpSpPr>
        <p:grpSpPr>
          <a:xfrm>
            <a:off x="4008156" y="3234274"/>
            <a:ext cx="1440000" cy="1440000"/>
            <a:chOff x="7889401" y="223733"/>
            <a:chExt cx="1440000" cy="1440000"/>
          </a:xfrm>
        </p:grpSpPr>
        <p:pic>
          <p:nvPicPr>
            <p:cNvPr id="41" name="Google Shape;173;p32">
              <a:extLst>
                <a:ext uri="{FF2B5EF4-FFF2-40B4-BE49-F238E27FC236}">
                  <a16:creationId xmlns:a16="http://schemas.microsoft.com/office/drawing/2014/main" id="{F5EBD3CB-C503-9026-2CEF-3847B3CA9D86}"/>
                </a:ext>
              </a:extLst>
            </p:cNvPr>
            <p:cNvPicPr preferRelativeResize="0"/>
            <p:nvPr/>
          </p:nvPicPr>
          <p:blipFill rotWithShape="1">
            <a:blip r:embed="rId7">
              <a:alphaModFix/>
            </a:blip>
            <a:srcRect/>
            <a:stretch/>
          </p:blipFill>
          <p:spPr>
            <a:xfrm>
              <a:off x="7889401" y="223733"/>
              <a:ext cx="1440000" cy="1440000"/>
            </a:xfrm>
            <a:prstGeom prst="rect">
              <a:avLst/>
            </a:prstGeom>
            <a:noFill/>
            <a:ln>
              <a:noFill/>
            </a:ln>
          </p:spPr>
        </p:pic>
        <p:sp>
          <p:nvSpPr>
            <p:cNvPr id="42" name="Google Shape;136;p31">
              <a:extLst>
                <a:ext uri="{FF2B5EF4-FFF2-40B4-BE49-F238E27FC236}">
                  <a16:creationId xmlns:a16="http://schemas.microsoft.com/office/drawing/2014/main" id="{88D6E239-6E76-772A-B97E-4811CC3C0F8F}"/>
                </a:ext>
              </a:extLst>
            </p:cNvPr>
            <p:cNvSpPr txBox="1"/>
            <p:nvPr/>
          </p:nvSpPr>
          <p:spPr>
            <a:xfrm>
              <a:off x="8022486" y="814562"/>
              <a:ext cx="1178154"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bg1"/>
                  </a:solidFill>
                  <a:latin typeface="Space Grotesk"/>
                  <a:ea typeface="Space Grotesk"/>
                  <a:cs typeface="Space Grotesk"/>
                  <a:sym typeface="Space Grotesk"/>
                </a:rPr>
                <a:t>Notifications</a:t>
              </a:r>
              <a:endParaRPr sz="1200" b="1" i="0" u="none" strike="noStrike" cap="none" dirty="0">
                <a:solidFill>
                  <a:schemeClr val="bg1"/>
                </a:solidFill>
                <a:latin typeface="Space Grotesk"/>
                <a:ea typeface="Space Grotesk"/>
                <a:cs typeface="Space Grotesk"/>
                <a:sym typeface="Space Grotesk"/>
              </a:endParaRPr>
            </a:p>
          </p:txBody>
        </p:sp>
      </p:grpSp>
      <p:grpSp>
        <p:nvGrpSpPr>
          <p:cNvPr id="2" name="Group 1">
            <a:extLst>
              <a:ext uri="{FF2B5EF4-FFF2-40B4-BE49-F238E27FC236}">
                <a16:creationId xmlns:a16="http://schemas.microsoft.com/office/drawing/2014/main" id="{5A5DA054-2C08-97CF-CBED-FB56C9DE0DC2}"/>
              </a:ext>
            </a:extLst>
          </p:cNvPr>
          <p:cNvGrpSpPr>
            <a:grpSpLocks noChangeAspect="1"/>
          </p:cNvGrpSpPr>
          <p:nvPr/>
        </p:nvGrpSpPr>
        <p:grpSpPr>
          <a:xfrm>
            <a:off x="8349934" y="3642874"/>
            <a:ext cx="1443382" cy="622800"/>
            <a:chOff x="2698596" y="1626722"/>
            <a:chExt cx="1800000" cy="776676"/>
          </a:xfrm>
        </p:grpSpPr>
        <p:pic>
          <p:nvPicPr>
            <p:cNvPr id="3" name="Google Shape;1922;p8">
              <a:extLst>
                <a:ext uri="{FF2B5EF4-FFF2-40B4-BE49-F238E27FC236}">
                  <a16:creationId xmlns:a16="http://schemas.microsoft.com/office/drawing/2014/main" id="{673D465D-B445-933C-258F-A819EB7A262A}"/>
                </a:ext>
              </a:extLst>
            </p:cNvPr>
            <p:cNvPicPr preferRelativeResize="0"/>
            <p:nvPr/>
          </p:nvPicPr>
          <p:blipFill rotWithShape="1">
            <a:blip r:embed="rId8">
              <a:alphaModFix/>
            </a:blip>
            <a:srcRect/>
            <a:stretch/>
          </p:blipFill>
          <p:spPr>
            <a:xfrm>
              <a:off x="2698596" y="1626722"/>
              <a:ext cx="1800000" cy="776676"/>
            </a:xfrm>
            <a:prstGeom prst="rect">
              <a:avLst/>
            </a:prstGeom>
            <a:noFill/>
            <a:ln>
              <a:noFill/>
            </a:ln>
          </p:spPr>
        </p:pic>
        <p:sp>
          <p:nvSpPr>
            <p:cNvPr id="4" name="Google Shape;1931;p8">
              <a:extLst>
                <a:ext uri="{FF2B5EF4-FFF2-40B4-BE49-F238E27FC236}">
                  <a16:creationId xmlns:a16="http://schemas.microsoft.com/office/drawing/2014/main" id="{438BC165-E412-7BAA-FDF9-4678A915E3AB}"/>
                </a:ext>
              </a:extLst>
            </p:cNvPr>
            <p:cNvSpPr txBox="1"/>
            <p:nvPr/>
          </p:nvSpPr>
          <p:spPr>
            <a:xfrm>
              <a:off x="2766412" y="1748904"/>
              <a:ext cx="1288822" cy="57567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200" b="1" i="0" u="none" strike="noStrike" cap="none" dirty="0">
                  <a:solidFill>
                    <a:srgbClr val="121C29"/>
                  </a:solidFill>
                  <a:latin typeface="Space Grotesk"/>
                  <a:ea typeface="Space Grotesk"/>
                  <a:cs typeface="Space Grotesk"/>
                  <a:sym typeface="Space Grotesk"/>
                </a:rPr>
                <a:t>Message broker</a:t>
              </a:r>
              <a:endParaRPr sz="1200" b="1" i="0" u="none" strike="noStrike" cap="none" dirty="0">
                <a:solidFill>
                  <a:srgbClr val="121C29"/>
                </a:solidFill>
                <a:latin typeface="Space Grotesk"/>
                <a:ea typeface="Space Grotesk"/>
                <a:cs typeface="Space Grotesk"/>
                <a:sym typeface="Space Grotesk"/>
              </a:endParaRPr>
            </a:p>
          </p:txBody>
        </p:sp>
      </p:grpSp>
      <p:sp>
        <p:nvSpPr>
          <p:cNvPr id="5" name="Google Shape;215;p32">
            <a:extLst>
              <a:ext uri="{FF2B5EF4-FFF2-40B4-BE49-F238E27FC236}">
                <a16:creationId xmlns:a16="http://schemas.microsoft.com/office/drawing/2014/main" id="{746A6768-662B-479B-42EA-AABDE42FBB4B}"/>
              </a:ext>
            </a:extLst>
          </p:cNvPr>
          <p:cNvSpPr/>
          <p:nvPr/>
        </p:nvSpPr>
        <p:spPr>
          <a:xfrm>
            <a:off x="7724081" y="5481512"/>
            <a:ext cx="2560944" cy="885861"/>
          </a:xfrm>
          <a:prstGeom prst="wedgeRoundRectCallout">
            <a:avLst>
              <a:gd name="adj1" fmla="val -53511"/>
              <a:gd name="adj2" fmla="val -175605"/>
              <a:gd name="adj3" fmla="val 16667"/>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indent="0" algn="ctr" rtl="0">
              <a:spcBef>
                <a:spcPts val="0"/>
              </a:spcBef>
              <a:spcAft>
                <a:spcPts val="0"/>
              </a:spcAft>
            </a:pPr>
            <a:r>
              <a:rPr lang="en-US" b="0" i="0" dirty="0">
                <a:solidFill>
                  <a:srgbClr val="121C29"/>
                </a:solidFill>
                <a:effectLst/>
                <a:latin typeface="Space Grotesk" pitchFamily="2" charset="0"/>
                <a:ea typeface="Space Grotesk" pitchFamily="2" charset="0"/>
                <a:cs typeface="Space Grotesk" pitchFamily="2" charset="0"/>
              </a:rPr>
              <a:t>How do I handle failed calls and perform retries?</a:t>
            </a:r>
          </a:p>
        </p:txBody>
      </p:sp>
    </p:spTree>
    <p:extLst>
      <p:ext uri="{BB962C8B-B14F-4D97-AF65-F5344CB8AC3E}">
        <p14:creationId xmlns:p14="http://schemas.microsoft.com/office/powerpoint/2010/main" val="13357817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201">
          <a:extLst>
            <a:ext uri="{FF2B5EF4-FFF2-40B4-BE49-F238E27FC236}">
              <a16:creationId xmlns:a16="http://schemas.microsoft.com/office/drawing/2014/main" id="{48B227F3-F947-74E6-1F41-EA83FC12C0E6}"/>
            </a:ext>
          </a:extLst>
        </p:cNvPr>
        <p:cNvGrpSpPr/>
        <p:nvPr/>
      </p:nvGrpSpPr>
      <p:grpSpPr>
        <a:xfrm>
          <a:off x="0" y="0"/>
          <a:ext cx="0" cy="0"/>
          <a:chOff x="0" y="0"/>
          <a:chExt cx="0" cy="0"/>
        </a:xfrm>
      </p:grpSpPr>
      <p:pic>
        <p:nvPicPr>
          <p:cNvPr id="2" name="Google Shape;1759;p2">
            <a:extLst>
              <a:ext uri="{FF2B5EF4-FFF2-40B4-BE49-F238E27FC236}">
                <a16:creationId xmlns:a16="http://schemas.microsoft.com/office/drawing/2014/main" id="{15F9D708-4D63-F67C-572F-9D1CA8B24844}"/>
              </a:ext>
            </a:extLst>
          </p:cNvPr>
          <p:cNvPicPr preferRelativeResize="0">
            <a:picLocks noChangeAspect="1"/>
          </p:cNvPicPr>
          <p:nvPr/>
        </p:nvPicPr>
        <p:blipFill rotWithShape="1">
          <a:blip r:embed="rId3">
            <a:alphaModFix/>
          </a:blip>
          <a:srcRect/>
          <a:stretch/>
        </p:blipFill>
        <p:spPr>
          <a:xfrm>
            <a:off x="5195998" y="1434514"/>
            <a:ext cx="1800000" cy="1800000"/>
          </a:xfrm>
          <a:prstGeom prst="rect">
            <a:avLst/>
          </a:prstGeom>
          <a:noFill/>
          <a:ln>
            <a:noFill/>
          </a:ln>
        </p:spPr>
      </p:pic>
      <p:sp>
        <p:nvSpPr>
          <p:cNvPr id="1203" name="Google Shape;1203;p100">
            <a:extLst>
              <a:ext uri="{FF2B5EF4-FFF2-40B4-BE49-F238E27FC236}">
                <a16:creationId xmlns:a16="http://schemas.microsoft.com/office/drawing/2014/main" id="{F87E7EA7-C85D-3375-0D91-CE3DA524B7D7}"/>
              </a:ext>
            </a:extLst>
          </p:cNvPr>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Distributed Lock API</a:t>
            </a:r>
            <a:endParaRPr dirty="0"/>
          </a:p>
        </p:txBody>
      </p:sp>
      <p:sp>
        <p:nvSpPr>
          <p:cNvPr id="1204" name="Google Shape;1204;p100">
            <a:hlinkClick r:id="rId4"/>
            <a:extLst>
              <a:ext uri="{FF2B5EF4-FFF2-40B4-BE49-F238E27FC236}">
                <a16:creationId xmlns:a16="http://schemas.microsoft.com/office/drawing/2014/main" id="{398FE2BA-3C17-B78A-A177-3213F5F8D83A}"/>
              </a:ext>
            </a:extLst>
          </p:cNvPr>
          <p:cNvSpPr txBox="1"/>
          <p:nvPr/>
        </p:nvSpPr>
        <p:spPr>
          <a:xfrm>
            <a:off x="357976" y="5995452"/>
            <a:ext cx="11476046"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bg1"/>
                </a:solidFill>
                <a:latin typeface="Space Grotesk"/>
                <a:ea typeface="Space Grotesk"/>
                <a:cs typeface="Space Grotesk"/>
                <a:sym typeface="Space Grotesk"/>
              </a:rPr>
              <a:t>https://docs.dapr.io/developing-applications/building-blocks/distributed-lock/</a:t>
            </a:r>
            <a:endParaRPr sz="1800" b="0" i="0" u="none" strike="noStrike" cap="none" dirty="0">
              <a:solidFill>
                <a:schemeClr val="bg1"/>
              </a:solidFill>
              <a:latin typeface="Space Grotesk"/>
              <a:ea typeface="Space Grotesk"/>
              <a:cs typeface="Space Grotesk"/>
              <a:sym typeface="Space Grotesk"/>
            </a:endParaRPr>
          </a:p>
        </p:txBody>
      </p:sp>
    </p:spTree>
    <p:extLst>
      <p:ext uri="{BB962C8B-B14F-4D97-AF65-F5344CB8AC3E}">
        <p14:creationId xmlns:p14="http://schemas.microsoft.com/office/powerpoint/2010/main" val="32376855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2EEEB-E696-199B-167F-B73F37C811DE}"/>
            </a:ext>
          </a:extLst>
        </p:cNvPr>
        <p:cNvGrpSpPr/>
        <p:nvPr/>
      </p:nvGrpSpPr>
      <p:grpSpPr>
        <a:xfrm>
          <a:off x="0" y="0"/>
          <a:ext cx="0" cy="0"/>
          <a:chOff x="0" y="0"/>
          <a:chExt cx="0" cy="0"/>
        </a:xfrm>
      </p:grpSpPr>
      <p:pic>
        <p:nvPicPr>
          <p:cNvPr id="11" name="Google Shape;1759;p2">
            <a:extLst>
              <a:ext uri="{FF2B5EF4-FFF2-40B4-BE49-F238E27FC236}">
                <a16:creationId xmlns:a16="http://schemas.microsoft.com/office/drawing/2014/main" id="{6348FA03-AD57-FAEF-7F83-E104EBDD17E0}"/>
              </a:ext>
            </a:extLst>
          </p:cNvPr>
          <p:cNvPicPr preferRelativeResize="0">
            <a:picLocks noChangeAspect="1"/>
          </p:cNvPicPr>
          <p:nvPr/>
        </p:nvPicPr>
        <p:blipFill rotWithShape="1">
          <a:blip r:embed="rId2">
            <a:alphaModFix/>
          </a:blip>
          <a:srcRect/>
          <a:stretch/>
        </p:blipFill>
        <p:spPr>
          <a:xfrm>
            <a:off x="2214490" y="2062373"/>
            <a:ext cx="1080000" cy="1080000"/>
          </a:xfrm>
          <a:prstGeom prst="rect">
            <a:avLst/>
          </a:prstGeom>
          <a:noFill/>
          <a:ln>
            <a:noFill/>
          </a:ln>
        </p:spPr>
      </p:pic>
      <p:sp>
        <p:nvSpPr>
          <p:cNvPr id="8" name="Title 7">
            <a:extLst>
              <a:ext uri="{FF2B5EF4-FFF2-40B4-BE49-F238E27FC236}">
                <a16:creationId xmlns:a16="http://schemas.microsoft.com/office/drawing/2014/main" id="{29E04F5A-9355-B593-2E82-B830421F575A}"/>
              </a:ext>
            </a:extLst>
          </p:cNvPr>
          <p:cNvSpPr>
            <a:spLocks noGrp="1"/>
          </p:cNvSpPr>
          <p:nvPr>
            <p:ph type="title"/>
          </p:nvPr>
        </p:nvSpPr>
        <p:spPr>
          <a:xfrm>
            <a:off x="196754" y="214127"/>
            <a:ext cx="11820099" cy="924588"/>
          </a:xfrm>
        </p:spPr>
        <p:txBody>
          <a:bodyPr/>
          <a:lstStyle/>
          <a:p>
            <a:r>
              <a:rPr lang="en-US" dirty="0"/>
              <a:t>Distributed lock</a:t>
            </a:r>
            <a:endParaRPr lang="en-NL" dirty="0"/>
          </a:p>
        </p:txBody>
      </p:sp>
      <p:sp>
        <p:nvSpPr>
          <p:cNvPr id="9" name="TextBox 8">
            <a:extLst>
              <a:ext uri="{FF2B5EF4-FFF2-40B4-BE49-F238E27FC236}">
                <a16:creationId xmlns:a16="http://schemas.microsoft.com/office/drawing/2014/main" id="{32E0E037-7155-7A7D-38CC-870BB5C5D279}"/>
              </a:ext>
            </a:extLst>
          </p:cNvPr>
          <p:cNvSpPr txBox="1"/>
          <p:nvPr/>
        </p:nvSpPr>
        <p:spPr>
          <a:xfrm>
            <a:off x="5595509" y="3158694"/>
            <a:ext cx="6518114" cy="1713867"/>
          </a:xfrm>
          <a:prstGeom prst="rect">
            <a:avLst/>
          </a:prstGeom>
          <a:noFill/>
        </p:spPr>
        <p:txBody>
          <a:bodyPr wrap="square" rtlCol="0">
            <a:spAutoFit/>
          </a:bodyPr>
          <a:lstStyle/>
          <a:p>
            <a:pPr>
              <a:lnSpc>
                <a:spcPct val="150000"/>
              </a:lnSpc>
            </a:pPr>
            <a:r>
              <a:rPr lang="en-US" sz="1800" dirty="0">
                <a:latin typeface="Space Grotesk" pitchFamily="2" charset="0"/>
                <a:cs typeface="Space Grotesk" pitchFamily="2" charset="0"/>
              </a:rPr>
              <a:t>- Only a single instance of an application can hold a lock</a:t>
            </a:r>
          </a:p>
          <a:p>
            <a:pPr>
              <a:lnSpc>
                <a:spcPct val="150000"/>
              </a:lnSpc>
            </a:pPr>
            <a:r>
              <a:rPr lang="en-US" sz="1800" dirty="0">
                <a:latin typeface="Space Grotesk" pitchFamily="2" charset="0"/>
                <a:cs typeface="Space Grotesk" pitchFamily="2" charset="0"/>
              </a:rPr>
              <a:t>- Locks are scoped to a Dapr app-id</a:t>
            </a:r>
          </a:p>
          <a:p>
            <a:pPr>
              <a:lnSpc>
                <a:spcPct val="150000"/>
              </a:lnSpc>
            </a:pPr>
            <a:r>
              <a:rPr lang="en-US" sz="1800" dirty="0">
                <a:latin typeface="Space Grotesk" pitchFamily="2" charset="0"/>
                <a:cs typeface="Space Grotesk" pitchFamily="2" charset="0"/>
              </a:rPr>
              <a:t>- Uses a lease-based locking mechanism to prevent deadlocks</a:t>
            </a:r>
          </a:p>
        </p:txBody>
      </p:sp>
      <p:sp>
        <p:nvSpPr>
          <p:cNvPr id="10" name="TextBox 9">
            <a:extLst>
              <a:ext uri="{FF2B5EF4-FFF2-40B4-BE49-F238E27FC236}">
                <a16:creationId xmlns:a16="http://schemas.microsoft.com/office/drawing/2014/main" id="{A7A340BC-7403-AF22-39B6-D36ABC715814}"/>
              </a:ext>
            </a:extLst>
          </p:cNvPr>
          <p:cNvSpPr txBox="1"/>
          <p:nvPr/>
        </p:nvSpPr>
        <p:spPr>
          <a:xfrm>
            <a:off x="422770" y="3434244"/>
            <a:ext cx="4663440" cy="1432315"/>
          </a:xfrm>
          <a:prstGeom prst="rect">
            <a:avLst/>
          </a:prstGeom>
          <a:noFill/>
        </p:spPr>
        <p:txBody>
          <a:bodyPr wrap="square" rtlCol="0">
            <a:spAutoFit/>
          </a:bodyPr>
          <a:lstStyle/>
          <a:p>
            <a:pPr algn="ctr">
              <a:lnSpc>
                <a:spcPct val="150000"/>
              </a:lnSpc>
            </a:pPr>
            <a:r>
              <a:rPr lang="en-US" sz="2000" b="1" dirty="0">
                <a:solidFill>
                  <a:schemeClr val="accent2"/>
                </a:solidFill>
                <a:latin typeface="Space Grotesk" pitchFamily="2" charset="0"/>
                <a:cs typeface="Space Grotesk" pitchFamily="2" charset="0"/>
              </a:rPr>
              <a:t>The distributed lock API provides mutually exclusive access to resources.</a:t>
            </a:r>
            <a:endParaRPr lang="en-NL" sz="2000" b="1" dirty="0">
              <a:solidFill>
                <a:schemeClr val="accent2"/>
              </a:solidFill>
              <a:latin typeface="Space Grotesk" pitchFamily="2" charset="0"/>
              <a:cs typeface="Space Grotesk" pitchFamily="2" charset="0"/>
            </a:endParaRPr>
          </a:p>
        </p:txBody>
      </p:sp>
      <p:sp>
        <p:nvSpPr>
          <p:cNvPr id="4" name="Google Shape;911;p64">
            <a:extLst>
              <a:ext uri="{FF2B5EF4-FFF2-40B4-BE49-F238E27FC236}">
                <a16:creationId xmlns:a16="http://schemas.microsoft.com/office/drawing/2014/main" id="{20A591F8-1ECF-8A8F-6A58-BC8F0109170F}"/>
              </a:ext>
            </a:extLst>
          </p:cNvPr>
          <p:cNvSpPr txBox="1"/>
          <p:nvPr/>
        </p:nvSpPr>
        <p:spPr>
          <a:xfrm>
            <a:off x="2115191" y="3158694"/>
            <a:ext cx="1278598"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accent6"/>
                </a:solidFill>
                <a:latin typeface="Space Grotesk"/>
                <a:ea typeface="Space Grotesk"/>
                <a:cs typeface="Space Grotesk"/>
                <a:sym typeface="Space Grotesk"/>
              </a:rPr>
              <a:t>ALPHA</a:t>
            </a:r>
            <a:endParaRPr sz="1200" b="1" i="0" u="none" strike="noStrike" cap="none" dirty="0">
              <a:solidFill>
                <a:schemeClr val="accent6"/>
              </a:solidFill>
              <a:latin typeface="Space Grotesk"/>
              <a:ea typeface="Space Grotesk"/>
              <a:cs typeface="Space Grotesk"/>
              <a:sym typeface="Space Grotesk"/>
            </a:endParaRPr>
          </a:p>
        </p:txBody>
      </p:sp>
    </p:spTree>
    <p:extLst>
      <p:ext uri="{BB962C8B-B14F-4D97-AF65-F5344CB8AC3E}">
        <p14:creationId xmlns:p14="http://schemas.microsoft.com/office/powerpoint/2010/main" val="379028401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62">
          <a:extLst>
            <a:ext uri="{FF2B5EF4-FFF2-40B4-BE49-F238E27FC236}">
              <a16:creationId xmlns:a16="http://schemas.microsoft.com/office/drawing/2014/main" id="{FE0A96B3-0ABC-B6E1-A6AD-AAF11A0357BF}"/>
            </a:ext>
          </a:extLst>
        </p:cNvPr>
        <p:cNvGrpSpPr/>
        <p:nvPr/>
      </p:nvGrpSpPr>
      <p:grpSpPr>
        <a:xfrm>
          <a:off x="0" y="0"/>
          <a:ext cx="0" cy="0"/>
          <a:chOff x="0" y="0"/>
          <a:chExt cx="0" cy="0"/>
        </a:xfrm>
      </p:grpSpPr>
      <p:pic>
        <p:nvPicPr>
          <p:cNvPr id="2" name="Google Shape;1759;p2">
            <a:extLst>
              <a:ext uri="{FF2B5EF4-FFF2-40B4-BE49-F238E27FC236}">
                <a16:creationId xmlns:a16="http://schemas.microsoft.com/office/drawing/2014/main" id="{2E0702BF-98CC-8E62-9B0B-F3C78D6D7F27}"/>
              </a:ext>
            </a:extLst>
          </p:cNvPr>
          <p:cNvPicPr preferRelativeResize="0">
            <a:picLocks noChangeAspect="1"/>
          </p:cNvPicPr>
          <p:nvPr/>
        </p:nvPicPr>
        <p:blipFill rotWithShape="1">
          <a:blip r:embed="rId3">
            <a:alphaModFix/>
          </a:blip>
          <a:srcRect/>
          <a:stretch/>
        </p:blipFill>
        <p:spPr>
          <a:xfrm>
            <a:off x="10868615" y="133240"/>
            <a:ext cx="1080000" cy="1080000"/>
          </a:xfrm>
          <a:prstGeom prst="rect">
            <a:avLst/>
          </a:prstGeom>
          <a:noFill/>
          <a:ln>
            <a:noFill/>
          </a:ln>
        </p:spPr>
      </p:pic>
      <p:sp>
        <p:nvSpPr>
          <p:cNvPr id="1164" name="Google Shape;1164;p96">
            <a:extLst>
              <a:ext uri="{FF2B5EF4-FFF2-40B4-BE49-F238E27FC236}">
                <a16:creationId xmlns:a16="http://schemas.microsoft.com/office/drawing/2014/main" id="{5A199971-B004-F0CB-79EA-B2D8092885EE}"/>
              </a:ext>
            </a:extLst>
          </p:cNvPr>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dirty="0"/>
              <a:t>Distributed lock</a:t>
            </a:r>
            <a:endParaRPr dirty="0"/>
          </a:p>
        </p:txBody>
      </p:sp>
      <p:grpSp>
        <p:nvGrpSpPr>
          <p:cNvPr id="6" name="Google Shape;1814;p4">
            <a:extLst>
              <a:ext uri="{FF2B5EF4-FFF2-40B4-BE49-F238E27FC236}">
                <a16:creationId xmlns:a16="http://schemas.microsoft.com/office/drawing/2014/main" id="{59DA6A04-65FB-E64D-C4D7-AB30427EE023}"/>
              </a:ext>
            </a:extLst>
          </p:cNvPr>
          <p:cNvGrpSpPr/>
          <p:nvPr/>
        </p:nvGrpSpPr>
        <p:grpSpPr>
          <a:xfrm>
            <a:off x="2046818" y="1845298"/>
            <a:ext cx="1855000" cy="1890000"/>
            <a:chOff x="3071990" y="1647687"/>
            <a:chExt cx="1855000" cy="1890000"/>
          </a:xfrm>
        </p:grpSpPr>
        <p:pic>
          <p:nvPicPr>
            <p:cNvPr id="7" name="Google Shape;1815;p4">
              <a:extLst>
                <a:ext uri="{FF2B5EF4-FFF2-40B4-BE49-F238E27FC236}">
                  <a16:creationId xmlns:a16="http://schemas.microsoft.com/office/drawing/2014/main" id="{6A98C539-EF7E-3CD6-B925-B224816760A6}"/>
                </a:ext>
              </a:extLst>
            </p:cNvPr>
            <p:cNvPicPr preferRelativeResize="0"/>
            <p:nvPr/>
          </p:nvPicPr>
          <p:blipFill rotWithShape="1">
            <a:blip r:embed="rId4">
              <a:alphaModFix/>
            </a:blip>
            <a:srcRect/>
            <a:stretch/>
          </p:blipFill>
          <p:spPr>
            <a:xfrm>
              <a:off x="3071990" y="1647687"/>
              <a:ext cx="1855000" cy="1890000"/>
            </a:xfrm>
            <a:prstGeom prst="rect">
              <a:avLst/>
            </a:prstGeom>
            <a:noFill/>
            <a:ln>
              <a:noFill/>
            </a:ln>
          </p:spPr>
        </p:pic>
        <p:sp>
          <p:nvSpPr>
            <p:cNvPr id="8" name="Google Shape;1816;p4">
              <a:extLst>
                <a:ext uri="{FF2B5EF4-FFF2-40B4-BE49-F238E27FC236}">
                  <a16:creationId xmlns:a16="http://schemas.microsoft.com/office/drawing/2014/main" id="{31EAB4C4-EB8F-123D-0F69-96EC6A6D4B37}"/>
                </a:ext>
              </a:extLst>
            </p:cNvPr>
            <p:cNvSpPr txBox="1"/>
            <p:nvPr/>
          </p:nvSpPr>
          <p:spPr>
            <a:xfrm>
              <a:off x="3229867" y="2195932"/>
              <a:ext cx="114944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strike="noStrike" cap="none" dirty="0">
                  <a:solidFill>
                    <a:schemeClr val="dk1"/>
                  </a:solidFill>
                  <a:latin typeface="Space Grotesk"/>
                  <a:ea typeface="Space Grotesk"/>
                  <a:cs typeface="Space Grotesk"/>
                  <a:sym typeface="Space Grotesk"/>
                </a:rPr>
                <a:t>My App</a:t>
              </a:r>
              <a:endParaRPr sz="1400" b="1" i="0" strike="noStrike" cap="none" dirty="0">
                <a:solidFill>
                  <a:schemeClr val="dk1"/>
                </a:solidFill>
                <a:latin typeface="Space Grotesk"/>
                <a:ea typeface="Space Grotesk"/>
                <a:cs typeface="Space Grotesk"/>
                <a:sym typeface="Space Grotesk"/>
              </a:endParaRPr>
            </a:p>
          </p:txBody>
        </p:sp>
      </p:grpSp>
      <p:grpSp>
        <p:nvGrpSpPr>
          <p:cNvPr id="9" name="Group 8">
            <a:extLst>
              <a:ext uri="{FF2B5EF4-FFF2-40B4-BE49-F238E27FC236}">
                <a16:creationId xmlns:a16="http://schemas.microsoft.com/office/drawing/2014/main" id="{6516D65A-9358-09D4-2FA5-FAA80DF952FC}"/>
              </a:ext>
            </a:extLst>
          </p:cNvPr>
          <p:cNvGrpSpPr/>
          <p:nvPr/>
        </p:nvGrpSpPr>
        <p:grpSpPr>
          <a:xfrm>
            <a:off x="5972142" y="3908215"/>
            <a:ext cx="1440000" cy="1440000"/>
            <a:chOff x="6682327" y="1689907"/>
            <a:chExt cx="1440000" cy="1440000"/>
          </a:xfrm>
        </p:grpSpPr>
        <p:pic>
          <p:nvPicPr>
            <p:cNvPr id="10" name="Google Shape;1901;p7">
              <a:extLst>
                <a:ext uri="{FF2B5EF4-FFF2-40B4-BE49-F238E27FC236}">
                  <a16:creationId xmlns:a16="http://schemas.microsoft.com/office/drawing/2014/main" id="{003E74AD-02F7-9594-6B7C-9CC5DEDE0576}"/>
                </a:ext>
              </a:extLst>
            </p:cNvPr>
            <p:cNvPicPr preferRelativeResize="0"/>
            <p:nvPr/>
          </p:nvPicPr>
          <p:blipFill rotWithShape="1">
            <a:blip r:embed="rId5">
              <a:alphaModFix/>
            </a:blip>
            <a:srcRect/>
            <a:stretch/>
          </p:blipFill>
          <p:spPr>
            <a:xfrm>
              <a:off x="6682327" y="1689907"/>
              <a:ext cx="1440000" cy="1440000"/>
            </a:xfrm>
            <a:prstGeom prst="rect">
              <a:avLst/>
            </a:prstGeom>
            <a:noFill/>
            <a:ln>
              <a:noFill/>
            </a:ln>
          </p:spPr>
        </p:pic>
        <p:sp>
          <p:nvSpPr>
            <p:cNvPr id="11" name="Google Shape;1913;p7">
              <a:extLst>
                <a:ext uri="{FF2B5EF4-FFF2-40B4-BE49-F238E27FC236}">
                  <a16:creationId xmlns:a16="http://schemas.microsoft.com/office/drawing/2014/main" id="{725B2753-D4A6-256A-6985-267FD60B8925}"/>
                </a:ext>
              </a:extLst>
            </p:cNvPr>
            <p:cNvSpPr txBox="1"/>
            <p:nvPr/>
          </p:nvSpPr>
          <p:spPr>
            <a:xfrm>
              <a:off x="6722009" y="2332398"/>
              <a:ext cx="1360635"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strike="noStrike" cap="none" dirty="0">
                  <a:solidFill>
                    <a:schemeClr val="tx1"/>
                  </a:solidFill>
                  <a:latin typeface="Space Grotesk"/>
                  <a:ea typeface="Space Grotesk"/>
                  <a:cs typeface="Space Grotesk"/>
                  <a:sym typeface="Space Grotesk"/>
                </a:rPr>
                <a:t>State store</a:t>
              </a:r>
              <a:endParaRPr sz="1400" b="1" i="0" strike="noStrike" cap="none" dirty="0">
                <a:solidFill>
                  <a:schemeClr val="tx1"/>
                </a:solidFill>
                <a:latin typeface="Space Grotesk"/>
                <a:ea typeface="Space Grotesk"/>
                <a:cs typeface="Space Grotesk"/>
                <a:sym typeface="Space Grotesk"/>
              </a:endParaRPr>
            </a:p>
          </p:txBody>
        </p:sp>
      </p:grpSp>
      <p:cxnSp>
        <p:nvCxnSpPr>
          <p:cNvPr id="13" name="Google Shape;1169;p96">
            <a:extLst>
              <a:ext uri="{FF2B5EF4-FFF2-40B4-BE49-F238E27FC236}">
                <a16:creationId xmlns:a16="http://schemas.microsoft.com/office/drawing/2014/main" id="{341963DD-F316-7483-2E5B-B2F838A4356E}"/>
              </a:ext>
            </a:extLst>
          </p:cNvPr>
          <p:cNvCxnSpPr>
            <a:cxnSpLocks/>
          </p:cNvCxnSpPr>
          <p:nvPr/>
        </p:nvCxnSpPr>
        <p:spPr>
          <a:xfrm>
            <a:off x="3862588" y="3247216"/>
            <a:ext cx="2109554" cy="1193791"/>
          </a:xfrm>
          <a:prstGeom prst="bentConnector3">
            <a:avLst>
              <a:gd name="adj1" fmla="val 50000"/>
            </a:avLst>
          </a:prstGeom>
          <a:noFill/>
          <a:ln w="25400" cap="flat" cmpd="sng">
            <a:solidFill>
              <a:schemeClr val="dk1"/>
            </a:solidFill>
            <a:prstDash val="solid"/>
            <a:miter lim="800000"/>
            <a:headEnd type="none" w="sm" len="sm"/>
            <a:tailEnd type="triangle" w="lg" len="lg"/>
          </a:ln>
        </p:spPr>
      </p:cxnSp>
      <p:grpSp>
        <p:nvGrpSpPr>
          <p:cNvPr id="44" name="Group 43">
            <a:extLst>
              <a:ext uri="{FF2B5EF4-FFF2-40B4-BE49-F238E27FC236}">
                <a16:creationId xmlns:a16="http://schemas.microsoft.com/office/drawing/2014/main" id="{7EA48050-73B0-A24A-397E-33531B8B959E}"/>
              </a:ext>
            </a:extLst>
          </p:cNvPr>
          <p:cNvGrpSpPr/>
          <p:nvPr/>
        </p:nvGrpSpPr>
        <p:grpSpPr>
          <a:xfrm>
            <a:off x="4537523" y="2861602"/>
            <a:ext cx="782270" cy="782270"/>
            <a:chOff x="5049293" y="2690417"/>
            <a:chExt cx="782270" cy="782270"/>
          </a:xfrm>
        </p:grpSpPr>
        <p:sp>
          <p:nvSpPr>
            <p:cNvPr id="22" name="Oval 21">
              <a:extLst>
                <a:ext uri="{FF2B5EF4-FFF2-40B4-BE49-F238E27FC236}">
                  <a16:creationId xmlns:a16="http://schemas.microsoft.com/office/drawing/2014/main" id="{E7E6D332-FE09-9C28-2EEC-E701665B17EB}"/>
                </a:ext>
              </a:extLst>
            </p:cNvPr>
            <p:cNvSpPr/>
            <p:nvPr/>
          </p:nvSpPr>
          <p:spPr>
            <a:xfrm>
              <a:off x="5049293" y="2690417"/>
              <a:ext cx="782270" cy="78227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dirty="0">
                <a:latin typeface="Space Grotesk" pitchFamily="2" charset="0"/>
              </a:endParaRPr>
            </a:p>
          </p:txBody>
        </p:sp>
        <p:pic>
          <p:nvPicPr>
            <p:cNvPr id="43" name="Google Shape;1778;p3">
              <a:extLst>
                <a:ext uri="{FF2B5EF4-FFF2-40B4-BE49-F238E27FC236}">
                  <a16:creationId xmlns:a16="http://schemas.microsoft.com/office/drawing/2014/main" id="{0C544B98-6D46-4C6D-7A9E-284C503FC7E2}"/>
                </a:ext>
              </a:extLst>
            </p:cNvPr>
            <p:cNvPicPr preferRelativeResize="0"/>
            <p:nvPr/>
          </p:nvPicPr>
          <p:blipFill rotWithShape="1">
            <a:blip r:embed="rId6">
              <a:alphaModFix/>
            </a:blip>
            <a:srcRect/>
            <a:stretch/>
          </p:blipFill>
          <p:spPr>
            <a:xfrm>
              <a:off x="5085508" y="2724240"/>
              <a:ext cx="720000" cy="720000"/>
            </a:xfrm>
            <a:prstGeom prst="rect">
              <a:avLst/>
            </a:prstGeom>
            <a:noFill/>
            <a:ln>
              <a:noFill/>
            </a:ln>
          </p:spPr>
        </p:pic>
      </p:grpSp>
      <p:grpSp>
        <p:nvGrpSpPr>
          <p:cNvPr id="18" name="Group 17">
            <a:extLst>
              <a:ext uri="{FF2B5EF4-FFF2-40B4-BE49-F238E27FC236}">
                <a16:creationId xmlns:a16="http://schemas.microsoft.com/office/drawing/2014/main" id="{9C57FA40-7AC7-92F3-02B3-7A27BC770C6A}"/>
              </a:ext>
            </a:extLst>
          </p:cNvPr>
          <p:cNvGrpSpPr/>
          <p:nvPr/>
        </p:nvGrpSpPr>
        <p:grpSpPr>
          <a:xfrm>
            <a:off x="2997050" y="1769862"/>
            <a:ext cx="8370052" cy="3114446"/>
            <a:chOff x="2997050" y="1769862"/>
            <a:chExt cx="8370052" cy="3114446"/>
          </a:xfrm>
        </p:grpSpPr>
        <p:grpSp>
          <p:nvGrpSpPr>
            <p:cNvPr id="14" name="Group 13">
              <a:extLst>
                <a:ext uri="{FF2B5EF4-FFF2-40B4-BE49-F238E27FC236}">
                  <a16:creationId xmlns:a16="http://schemas.microsoft.com/office/drawing/2014/main" id="{2032D6B2-6DCD-E594-720B-C17A07E14463}"/>
                </a:ext>
              </a:extLst>
            </p:cNvPr>
            <p:cNvGrpSpPr/>
            <p:nvPr/>
          </p:nvGrpSpPr>
          <p:grpSpPr>
            <a:xfrm>
              <a:off x="2997050" y="3606906"/>
              <a:ext cx="1567020" cy="1277402"/>
              <a:chOff x="2997050" y="3606906"/>
              <a:chExt cx="1567020" cy="1277402"/>
            </a:xfrm>
          </p:grpSpPr>
          <p:pic>
            <p:nvPicPr>
              <p:cNvPr id="12" name="Google Shape;1774;p3">
                <a:extLst>
                  <a:ext uri="{FF2B5EF4-FFF2-40B4-BE49-F238E27FC236}">
                    <a16:creationId xmlns:a16="http://schemas.microsoft.com/office/drawing/2014/main" id="{C17030E0-ACD2-7F20-E101-B77988C81448}"/>
                  </a:ext>
                </a:extLst>
              </p:cNvPr>
              <p:cNvPicPr preferRelativeResize="0"/>
              <p:nvPr/>
            </p:nvPicPr>
            <p:blipFill rotWithShape="1">
              <a:blip r:embed="rId7">
                <a:alphaModFix/>
              </a:blip>
              <a:srcRect/>
              <a:stretch/>
            </p:blipFill>
            <p:spPr>
              <a:xfrm>
                <a:off x="3378213" y="3970482"/>
                <a:ext cx="720000" cy="720000"/>
              </a:xfrm>
              <a:prstGeom prst="rect">
                <a:avLst/>
              </a:prstGeom>
              <a:noFill/>
              <a:ln>
                <a:solidFill>
                  <a:schemeClr val="bg1"/>
                </a:solidFill>
              </a:ln>
            </p:spPr>
          </p:pic>
          <p:cxnSp>
            <p:nvCxnSpPr>
              <p:cNvPr id="30" name="Google Shape;1169;p96">
                <a:extLst>
                  <a:ext uri="{FF2B5EF4-FFF2-40B4-BE49-F238E27FC236}">
                    <a16:creationId xmlns:a16="http://schemas.microsoft.com/office/drawing/2014/main" id="{BEF99BF7-3AC4-8A51-DEE5-0368A93B76D1}"/>
                  </a:ext>
                </a:extLst>
              </p:cNvPr>
              <p:cNvCxnSpPr>
                <a:cxnSpLocks/>
              </p:cNvCxnSpPr>
              <p:nvPr/>
            </p:nvCxnSpPr>
            <p:spPr>
              <a:xfrm>
                <a:off x="3738213" y="3606906"/>
                <a:ext cx="0" cy="400344"/>
              </a:xfrm>
              <a:prstGeom prst="straightConnector1">
                <a:avLst/>
              </a:prstGeom>
              <a:noFill/>
              <a:ln w="25400" cap="flat" cmpd="sng">
                <a:solidFill>
                  <a:schemeClr val="dk1"/>
                </a:solidFill>
                <a:prstDash val="solid"/>
                <a:miter lim="800000"/>
                <a:headEnd type="triangle" w="lg" len="lg"/>
                <a:tailEnd type="triangle" w="lg" len="lg"/>
              </a:ln>
            </p:spPr>
          </p:cxnSp>
          <p:sp>
            <p:nvSpPr>
              <p:cNvPr id="32" name="Google Shape;1017;p69">
                <a:extLst>
                  <a:ext uri="{FF2B5EF4-FFF2-40B4-BE49-F238E27FC236}">
                    <a16:creationId xmlns:a16="http://schemas.microsoft.com/office/drawing/2014/main" id="{AF18629C-DF3D-4EFA-E5B6-6B4B575E5CE2}"/>
                  </a:ext>
                </a:extLst>
              </p:cNvPr>
              <p:cNvSpPr txBox="1"/>
              <p:nvPr/>
            </p:nvSpPr>
            <p:spPr>
              <a:xfrm>
                <a:off x="2997050" y="4607349"/>
                <a:ext cx="1567020"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i="0" strike="noStrike" cap="none" dirty="0">
                    <a:solidFill>
                      <a:srgbClr val="121C29"/>
                    </a:solidFill>
                    <a:latin typeface="Space Grotesk"/>
                    <a:ea typeface="Space Grotesk"/>
                    <a:cs typeface="Space Grotesk"/>
                    <a:sym typeface="Space Grotesk"/>
                  </a:rPr>
                  <a:t>Lock component</a:t>
                </a:r>
                <a:endParaRPr sz="1200" i="0" strike="noStrike" cap="none" dirty="0">
                  <a:solidFill>
                    <a:srgbClr val="121C29"/>
                  </a:solidFill>
                  <a:latin typeface="Space Grotesk"/>
                  <a:ea typeface="Space Grotesk"/>
                  <a:cs typeface="Space Grotesk"/>
                  <a:sym typeface="Space Grotesk"/>
                </a:endParaRPr>
              </a:p>
            </p:txBody>
          </p:sp>
        </p:grpSp>
        <p:grpSp>
          <p:nvGrpSpPr>
            <p:cNvPr id="42" name="Group 41">
              <a:extLst>
                <a:ext uri="{FF2B5EF4-FFF2-40B4-BE49-F238E27FC236}">
                  <a16:creationId xmlns:a16="http://schemas.microsoft.com/office/drawing/2014/main" id="{872DC321-54FE-345D-20E4-998E0F3D6C58}"/>
                </a:ext>
              </a:extLst>
            </p:cNvPr>
            <p:cNvGrpSpPr/>
            <p:nvPr/>
          </p:nvGrpSpPr>
          <p:grpSpPr>
            <a:xfrm>
              <a:off x="6160102" y="1769862"/>
              <a:ext cx="5207000" cy="1866081"/>
              <a:chOff x="6854860" y="4815860"/>
              <a:chExt cx="5207000" cy="1866081"/>
            </a:xfrm>
          </p:grpSpPr>
          <p:sp>
            <p:nvSpPr>
              <p:cNvPr id="38" name="TextBox 37">
                <a:extLst>
                  <a:ext uri="{FF2B5EF4-FFF2-40B4-BE49-F238E27FC236}">
                    <a16:creationId xmlns:a16="http://schemas.microsoft.com/office/drawing/2014/main" id="{D9523E80-34AD-C1DB-95D0-ABC0FBBD663E}"/>
                  </a:ext>
                </a:extLst>
              </p:cNvPr>
              <p:cNvSpPr txBox="1"/>
              <p:nvPr/>
            </p:nvSpPr>
            <p:spPr>
              <a:xfrm>
                <a:off x="6854860" y="5358502"/>
                <a:ext cx="4081178" cy="1323439"/>
              </a:xfrm>
              <a:prstGeom prst="rect">
                <a:avLst/>
              </a:prstGeom>
              <a:noFill/>
            </p:spPr>
            <p:txBody>
              <a:bodyPr wrap="square">
                <a:spAutoFit/>
              </a:bodyPr>
              <a:lstStyle/>
              <a:p>
                <a:r>
                  <a:rPr lang="en-US" sz="1600" dirty="0">
                    <a:latin typeface="Space Grotesk" pitchFamily="2" charset="0"/>
                    <a:cs typeface="Space Grotesk" pitchFamily="2" charset="0"/>
                  </a:rPr>
                  <a:t>{</a:t>
                </a:r>
              </a:p>
              <a:p>
                <a:r>
                  <a:rPr lang="en-US" sz="1600" dirty="0">
                    <a:latin typeface="Space Grotesk" pitchFamily="2" charset="0"/>
                    <a:cs typeface="Space Grotesk" pitchFamily="2" charset="0"/>
                  </a:rPr>
                  <a:t>    "</a:t>
                </a:r>
                <a:r>
                  <a:rPr lang="en-US" sz="1600" dirty="0" err="1">
                    <a:latin typeface="Space Grotesk" pitchFamily="2" charset="0"/>
                    <a:cs typeface="Space Grotesk" pitchFamily="2" charset="0"/>
                  </a:rPr>
                  <a:t>resourceId</a:t>
                </a:r>
                <a:r>
                  <a:rPr lang="en-US" sz="1600" dirty="0">
                    <a:latin typeface="Space Grotesk" pitchFamily="2" charset="0"/>
                    <a:cs typeface="Space Grotesk" pitchFamily="2" charset="0"/>
                  </a:rPr>
                  <a:t>" : “</a:t>
                </a:r>
                <a:r>
                  <a:rPr lang="en-US" sz="1600" dirty="0">
                    <a:solidFill>
                      <a:schemeClr val="accent2"/>
                    </a:solidFill>
                    <a:latin typeface="Space Grotesk" pitchFamily="2" charset="0"/>
                    <a:cs typeface="Space Grotesk" pitchFamily="2" charset="0"/>
                  </a:rPr>
                  <a:t>lock1</a:t>
                </a:r>
                <a:r>
                  <a:rPr lang="en-US" sz="1600" dirty="0">
                    <a:latin typeface="Space Grotesk" pitchFamily="2" charset="0"/>
                    <a:cs typeface="Space Grotesk" pitchFamily="2" charset="0"/>
                  </a:rPr>
                  <a:t>",</a:t>
                </a:r>
              </a:p>
              <a:p>
                <a:r>
                  <a:rPr lang="en-US" sz="1600" dirty="0">
                    <a:latin typeface="Space Grotesk" pitchFamily="2" charset="0"/>
                    <a:cs typeface="Space Grotesk" pitchFamily="2" charset="0"/>
                  </a:rPr>
                  <a:t>    "</a:t>
                </a:r>
                <a:r>
                  <a:rPr lang="en-US" sz="1600" dirty="0" err="1">
                    <a:latin typeface="Space Grotesk" pitchFamily="2" charset="0"/>
                    <a:cs typeface="Space Grotesk" pitchFamily="2" charset="0"/>
                  </a:rPr>
                  <a:t>lockOwner</a:t>
                </a:r>
                <a:r>
                  <a:rPr lang="en-US" sz="1600" dirty="0">
                    <a:latin typeface="Space Grotesk" pitchFamily="2" charset="0"/>
                    <a:cs typeface="Space Grotesk" pitchFamily="2" charset="0"/>
                  </a:rPr>
                  <a:t>" : “</a:t>
                </a:r>
                <a:r>
                  <a:rPr lang="en-US" sz="1600" dirty="0">
                    <a:solidFill>
                      <a:schemeClr val="accent2"/>
                    </a:solidFill>
                    <a:latin typeface="Space Grotesk" pitchFamily="2" charset="0"/>
                    <a:cs typeface="Space Grotesk" pitchFamily="2" charset="0"/>
                  </a:rPr>
                  <a:t>app1</a:t>
                </a:r>
                <a:r>
                  <a:rPr lang="en-US" sz="1600" dirty="0">
                    <a:latin typeface="Space Grotesk" pitchFamily="2" charset="0"/>
                    <a:cs typeface="Space Grotesk" pitchFamily="2" charset="0"/>
                  </a:rPr>
                  <a:t>",</a:t>
                </a:r>
              </a:p>
              <a:p>
                <a:r>
                  <a:rPr lang="en-US" sz="1600" dirty="0">
                    <a:latin typeface="Space Grotesk" pitchFamily="2" charset="0"/>
                    <a:cs typeface="Space Grotesk" pitchFamily="2" charset="0"/>
                  </a:rPr>
                  <a:t>    "</a:t>
                </a:r>
                <a:r>
                  <a:rPr lang="en-US" sz="1600" dirty="0" err="1">
                    <a:latin typeface="Space Grotesk" pitchFamily="2" charset="0"/>
                    <a:cs typeface="Space Grotesk" pitchFamily="2" charset="0"/>
                  </a:rPr>
                  <a:t>expiryInSeconds</a:t>
                </a:r>
                <a:r>
                  <a:rPr lang="en-US" sz="1600" dirty="0">
                    <a:latin typeface="Space Grotesk" pitchFamily="2" charset="0"/>
                    <a:cs typeface="Space Grotesk" pitchFamily="2" charset="0"/>
                  </a:rPr>
                  <a:t>": </a:t>
                </a:r>
                <a:r>
                  <a:rPr lang="en-US" sz="1600" dirty="0">
                    <a:solidFill>
                      <a:schemeClr val="accent2"/>
                    </a:solidFill>
                    <a:latin typeface="Space Grotesk" pitchFamily="2" charset="0"/>
                    <a:cs typeface="Space Grotesk" pitchFamily="2" charset="0"/>
                  </a:rPr>
                  <a:t>60</a:t>
                </a:r>
              </a:p>
              <a:p>
                <a:r>
                  <a:rPr lang="en-US" sz="1600" dirty="0">
                    <a:latin typeface="Space Grotesk" pitchFamily="2" charset="0"/>
                    <a:cs typeface="Space Grotesk" pitchFamily="2" charset="0"/>
                  </a:rPr>
                  <a:t>}</a:t>
                </a:r>
                <a:endParaRPr lang="en-NL" sz="1600" dirty="0">
                  <a:latin typeface="Space Grotesk" pitchFamily="2" charset="0"/>
                  <a:cs typeface="Space Grotesk" pitchFamily="2" charset="0"/>
                </a:endParaRPr>
              </a:p>
            </p:txBody>
          </p:sp>
          <p:sp>
            <p:nvSpPr>
              <p:cNvPr id="40" name="TextBox 39">
                <a:extLst>
                  <a:ext uri="{FF2B5EF4-FFF2-40B4-BE49-F238E27FC236}">
                    <a16:creationId xmlns:a16="http://schemas.microsoft.com/office/drawing/2014/main" id="{830C8531-939E-79EE-1B0C-E9EFBA3F910A}"/>
                  </a:ext>
                </a:extLst>
              </p:cNvPr>
              <p:cNvSpPr txBox="1"/>
              <p:nvPr/>
            </p:nvSpPr>
            <p:spPr>
              <a:xfrm>
                <a:off x="6854860" y="4815860"/>
                <a:ext cx="5207000" cy="584775"/>
              </a:xfrm>
              <a:prstGeom prst="rect">
                <a:avLst/>
              </a:prstGeom>
              <a:noFill/>
            </p:spPr>
            <p:txBody>
              <a:bodyPr wrap="square">
                <a:spAutoFit/>
              </a:bodyPr>
              <a:lstStyle/>
              <a:p>
                <a:r>
                  <a:rPr lang="en-NL" sz="1600" b="1" dirty="0">
                    <a:solidFill>
                      <a:schemeClr val="accent2"/>
                    </a:solidFill>
                    <a:latin typeface="Space Grotesk" pitchFamily="2" charset="0"/>
                    <a:cs typeface="Space Grotesk" pitchFamily="2" charset="0"/>
                  </a:rPr>
                  <a:t>POST</a:t>
                </a:r>
                <a:br>
                  <a:rPr lang="en-US" sz="1600" b="1" dirty="0">
                    <a:solidFill>
                      <a:schemeClr val="accent2"/>
                    </a:solidFill>
                    <a:latin typeface="Space Grotesk" pitchFamily="2" charset="0"/>
                    <a:cs typeface="Space Grotesk" pitchFamily="2" charset="0"/>
                  </a:rPr>
                </a:br>
                <a:r>
                  <a:rPr lang="en-NL" sz="1600" dirty="0">
                    <a:latin typeface="Space Grotesk" pitchFamily="2" charset="0"/>
                    <a:cs typeface="Space Grotesk" pitchFamily="2" charset="0"/>
                  </a:rPr>
                  <a:t>http://localhost:3500/v1.0-alpha1/</a:t>
                </a:r>
                <a:r>
                  <a:rPr lang="en-NL" sz="1600" b="1" dirty="0">
                    <a:solidFill>
                      <a:schemeClr val="accent6"/>
                    </a:solidFill>
                    <a:latin typeface="Space Grotesk" pitchFamily="2" charset="0"/>
                    <a:cs typeface="Space Grotesk" pitchFamily="2" charset="0"/>
                  </a:rPr>
                  <a:t>lock</a:t>
                </a:r>
                <a:r>
                  <a:rPr lang="en-NL" sz="1600" dirty="0">
                    <a:latin typeface="Space Grotesk" pitchFamily="2" charset="0"/>
                    <a:cs typeface="Space Grotesk" pitchFamily="2" charset="0"/>
                  </a:rPr>
                  <a:t>/</a:t>
                </a:r>
                <a:r>
                  <a:rPr lang="en-US" sz="1600" dirty="0">
                    <a:latin typeface="Space Grotesk" pitchFamily="2" charset="0"/>
                    <a:cs typeface="Space Grotesk" pitchFamily="2" charset="0"/>
                  </a:rPr>
                  <a:t>state</a:t>
                </a:r>
                <a:r>
                  <a:rPr lang="en-NL" sz="1600" dirty="0">
                    <a:latin typeface="Space Grotesk" pitchFamily="2" charset="0"/>
                    <a:cs typeface="Space Grotesk" pitchFamily="2" charset="0"/>
                  </a:rPr>
                  <a:t>store</a:t>
                </a:r>
              </a:p>
            </p:txBody>
          </p:sp>
        </p:grpSp>
        <p:pic>
          <p:nvPicPr>
            <p:cNvPr id="17" name="Graphic 16">
              <a:extLst>
                <a:ext uri="{FF2B5EF4-FFF2-40B4-BE49-F238E27FC236}">
                  <a16:creationId xmlns:a16="http://schemas.microsoft.com/office/drawing/2014/main" id="{FFFE1206-7880-9A5C-3AA0-5EE3AF7F23E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66638" y="3041376"/>
              <a:ext cx="432000" cy="432000"/>
            </a:xfrm>
            <a:prstGeom prst="rect">
              <a:avLst/>
            </a:prstGeom>
          </p:spPr>
        </p:pic>
      </p:grpSp>
    </p:spTree>
    <p:extLst>
      <p:ext uri="{BB962C8B-B14F-4D97-AF65-F5344CB8AC3E}">
        <p14:creationId xmlns:p14="http://schemas.microsoft.com/office/powerpoint/2010/main" val="3295649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62">
          <a:extLst>
            <a:ext uri="{FF2B5EF4-FFF2-40B4-BE49-F238E27FC236}">
              <a16:creationId xmlns:a16="http://schemas.microsoft.com/office/drawing/2014/main" id="{DCDBB854-F8A0-CD64-A65F-80105AB66317}"/>
            </a:ext>
          </a:extLst>
        </p:cNvPr>
        <p:cNvGrpSpPr/>
        <p:nvPr/>
      </p:nvGrpSpPr>
      <p:grpSpPr>
        <a:xfrm>
          <a:off x="0" y="0"/>
          <a:ext cx="0" cy="0"/>
          <a:chOff x="0" y="0"/>
          <a:chExt cx="0" cy="0"/>
        </a:xfrm>
      </p:grpSpPr>
      <p:grpSp>
        <p:nvGrpSpPr>
          <p:cNvPr id="46" name="Google Shape;1814;p4">
            <a:extLst>
              <a:ext uri="{FF2B5EF4-FFF2-40B4-BE49-F238E27FC236}">
                <a16:creationId xmlns:a16="http://schemas.microsoft.com/office/drawing/2014/main" id="{B7E82192-AB37-AD1E-55F1-6E49690FF738}"/>
              </a:ext>
            </a:extLst>
          </p:cNvPr>
          <p:cNvGrpSpPr/>
          <p:nvPr/>
        </p:nvGrpSpPr>
        <p:grpSpPr>
          <a:xfrm>
            <a:off x="2014772" y="4739651"/>
            <a:ext cx="1855000" cy="1890000"/>
            <a:chOff x="3071990" y="1647687"/>
            <a:chExt cx="1855000" cy="1890000"/>
          </a:xfrm>
        </p:grpSpPr>
        <p:pic>
          <p:nvPicPr>
            <p:cNvPr id="47" name="Google Shape;1815;p4">
              <a:extLst>
                <a:ext uri="{FF2B5EF4-FFF2-40B4-BE49-F238E27FC236}">
                  <a16:creationId xmlns:a16="http://schemas.microsoft.com/office/drawing/2014/main" id="{6978CD4E-A62A-3E6F-9ACE-A5A2F2243534}"/>
                </a:ext>
              </a:extLst>
            </p:cNvPr>
            <p:cNvPicPr preferRelativeResize="0"/>
            <p:nvPr/>
          </p:nvPicPr>
          <p:blipFill rotWithShape="1">
            <a:blip r:embed="rId3">
              <a:alphaModFix/>
            </a:blip>
            <a:srcRect/>
            <a:stretch/>
          </p:blipFill>
          <p:spPr>
            <a:xfrm>
              <a:off x="3071990" y="1647687"/>
              <a:ext cx="1855000" cy="1890000"/>
            </a:xfrm>
            <a:prstGeom prst="rect">
              <a:avLst/>
            </a:prstGeom>
            <a:noFill/>
            <a:ln>
              <a:noFill/>
            </a:ln>
          </p:spPr>
        </p:pic>
        <p:sp>
          <p:nvSpPr>
            <p:cNvPr id="48" name="Google Shape;1816;p4">
              <a:extLst>
                <a:ext uri="{FF2B5EF4-FFF2-40B4-BE49-F238E27FC236}">
                  <a16:creationId xmlns:a16="http://schemas.microsoft.com/office/drawing/2014/main" id="{E9514BC1-B2BE-7B79-6B1C-1A1378A1263F}"/>
                </a:ext>
              </a:extLst>
            </p:cNvPr>
            <p:cNvSpPr txBox="1"/>
            <p:nvPr/>
          </p:nvSpPr>
          <p:spPr>
            <a:xfrm>
              <a:off x="3229867" y="2124812"/>
              <a:ext cx="1149446"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strike="noStrike" cap="none" dirty="0">
                  <a:solidFill>
                    <a:schemeClr val="dk1"/>
                  </a:solidFill>
                  <a:latin typeface="Space Grotesk"/>
                  <a:ea typeface="Space Grotesk"/>
                  <a:cs typeface="Space Grotesk"/>
                  <a:sym typeface="Space Grotesk"/>
                </a:rPr>
                <a:t>App </a:t>
              </a:r>
              <a:r>
                <a:rPr lang="en-US" b="1" dirty="0">
                  <a:solidFill>
                    <a:schemeClr val="dk1"/>
                  </a:solidFill>
                  <a:latin typeface="Space Grotesk"/>
                  <a:ea typeface="Space Grotesk"/>
                  <a:cs typeface="Space Grotesk"/>
                  <a:sym typeface="Space Grotesk"/>
                </a:rPr>
                <a:t>instance 1</a:t>
              </a:r>
              <a:endParaRPr sz="1400" b="1" i="0" strike="noStrike" cap="none" dirty="0">
                <a:solidFill>
                  <a:schemeClr val="dk1"/>
                </a:solidFill>
                <a:latin typeface="Space Grotesk"/>
                <a:ea typeface="Space Grotesk"/>
                <a:cs typeface="Space Grotesk"/>
                <a:sym typeface="Space Grotesk"/>
              </a:endParaRPr>
            </a:p>
          </p:txBody>
        </p:sp>
      </p:grpSp>
      <p:pic>
        <p:nvPicPr>
          <p:cNvPr id="2" name="Google Shape;1759;p2">
            <a:extLst>
              <a:ext uri="{FF2B5EF4-FFF2-40B4-BE49-F238E27FC236}">
                <a16:creationId xmlns:a16="http://schemas.microsoft.com/office/drawing/2014/main" id="{198A88F2-F1B4-0AC9-102A-81BECAB33D76}"/>
              </a:ext>
            </a:extLst>
          </p:cNvPr>
          <p:cNvPicPr preferRelativeResize="0">
            <a:picLocks noChangeAspect="1"/>
          </p:cNvPicPr>
          <p:nvPr/>
        </p:nvPicPr>
        <p:blipFill rotWithShape="1">
          <a:blip r:embed="rId4">
            <a:alphaModFix/>
          </a:blip>
          <a:srcRect/>
          <a:stretch/>
        </p:blipFill>
        <p:spPr>
          <a:xfrm>
            <a:off x="10868615" y="133240"/>
            <a:ext cx="1080000" cy="1080000"/>
          </a:xfrm>
          <a:prstGeom prst="rect">
            <a:avLst/>
          </a:prstGeom>
          <a:noFill/>
          <a:ln>
            <a:noFill/>
          </a:ln>
        </p:spPr>
      </p:pic>
      <p:sp>
        <p:nvSpPr>
          <p:cNvPr id="1164" name="Google Shape;1164;p96">
            <a:extLst>
              <a:ext uri="{FF2B5EF4-FFF2-40B4-BE49-F238E27FC236}">
                <a16:creationId xmlns:a16="http://schemas.microsoft.com/office/drawing/2014/main" id="{B1136B60-7CD2-DA1A-574B-2E6A33E1BF1A}"/>
              </a:ext>
            </a:extLst>
          </p:cNvPr>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dirty="0"/>
              <a:t>Distributed lock</a:t>
            </a:r>
            <a:endParaRPr dirty="0"/>
          </a:p>
        </p:txBody>
      </p:sp>
      <p:grpSp>
        <p:nvGrpSpPr>
          <p:cNvPr id="6" name="Google Shape;1814;p4">
            <a:extLst>
              <a:ext uri="{FF2B5EF4-FFF2-40B4-BE49-F238E27FC236}">
                <a16:creationId xmlns:a16="http://schemas.microsoft.com/office/drawing/2014/main" id="{5FBB4C08-06B7-8176-A19D-3740794B9489}"/>
              </a:ext>
            </a:extLst>
          </p:cNvPr>
          <p:cNvGrpSpPr/>
          <p:nvPr/>
        </p:nvGrpSpPr>
        <p:grpSpPr>
          <a:xfrm>
            <a:off x="2046818" y="1845298"/>
            <a:ext cx="1855000" cy="1890000"/>
            <a:chOff x="3071990" y="1647687"/>
            <a:chExt cx="1855000" cy="1890000"/>
          </a:xfrm>
        </p:grpSpPr>
        <p:pic>
          <p:nvPicPr>
            <p:cNvPr id="7" name="Google Shape;1815;p4">
              <a:extLst>
                <a:ext uri="{FF2B5EF4-FFF2-40B4-BE49-F238E27FC236}">
                  <a16:creationId xmlns:a16="http://schemas.microsoft.com/office/drawing/2014/main" id="{C4260090-C0FD-C280-5FD6-A162CD986DF6}"/>
                </a:ext>
              </a:extLst>
            </p:cNvPr>
            <p:cNvPicPr preferRelativeResize="0"/>
            <p:nvPr/>
          </p:nvPicPr>
          <p:blipFill rotWithShape="1">
            <a:blip r:embed="rId3">
              <a:alphaModFix/>
            </a:blip>
            <a:srcRect/>
            <a:stretch/>
          </p:blipFill>
          <p:spPr>
            <a:xfrm>
              <a:off x="3071990" y="1647687"/>
              <a:ext cx="1855000" cy="1890000"/>
            </a:xfrm>
            <a:prstGeom prst="rect">
              <a:avLst/>
            </a:prstGeom>
            <a:noFill/>
            <a:ln>
              <a:noFill/>
            </a:ln>
          </p:spPr>
        </p:pic>
        <p:sp>
          <p:nvSpPr>
            <p:cNvPr id="8" name="Google Shape;1816;p4">
              <a:extLst>
                <a:ext uri="{FF2B5EF4-FFF2-40B4-BE49-F238E27FC236}">
                  <a16:creationId xmlns:a16="http://schemas.microsoft.com/office/drawing/2014/main" id="{169B3CC1-2D93-7FE0-0802-0A7CAC9175D8}"/>
                </a:ext>
              </a:extLst>
            </p:cNvPr>
            <p:cNvSpPr txBox="1"/>
            <p:nvPr/>
          </p:nvSpPr>
          <p:spPr>
            <a:xfrm>
              <a:off x="3229867" y="2124812"/>
              <a:ext cx="1149446"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strike="noStrike" cap="none" dirty="0">
                  <a:solidFill>
                    <a:schemeClr val="dk1"/>
                  </a:solidFill>
                  <a:latin typeface="Space Grotesk"/>
                  <a:ea typeface="Space Grotesk"/>
                  <a:cs typeface="Space Grotesk"/>
                  <a:sym typeface="Space Grotesk"/>
                </a:rPr>
                <a:t>App </a:t>
              </a:r>
              <a:r>
                <a:rPr lang="en-US" b="1" dirty="0">
                  <a:solidFill>
                    <a:schemeClr val="dk1"/>
                  </a:solidFill>
                  <a:latin typeface="Space Grotesk"/>
                  <a:ea typeface="Space Grotesk"/>
                  <a:cs typeface="Space Grotesk"/>
                  <a:sym typeface="Space Grotesk"/>
                </a:rPr>
                <a:t>instance 1</a:t>
              </a:r>
              <a:endParaRPr sz="1400" b="1" i="0" strike="noStrike" cap="none" dirty="0">
                <a:solidFill>
                  <a:schemeClr val="dk1"/>
                </a:solidFill>
                <a:latin typeface="Space Grotesk"/>
                <a:ea typeface="Space Grotesk"/>
                <a:cs typeface="Space Grotesk"/>
                <a:sym typeface="Space Grotesk"/>
              </a:endParaRPr>
            </a:p>
          </p:txBody>
        </p:sp>
      </p:grpSp>
      <p:grpSp>
        <p:nvGrpSpPr>
          <p:cNvPr id="9" name="Group 8">
            <a:extLst>
              <a:ext uri="{FF2B5EF4-FFF2-40B4-BE49-F238E27FC236}">
                <a16:creationId xmlns:a16="http://schemas.microsoft.com/office/drawing/2014/main" id="{70E883A6-81AF-7AFC-A313-A42CF29C89FD}"/>
              </a:ext>
            </a:extLst>
          </p:cNvPr>
          <p:cNvGrpSpPr/>
          <p:nvPr/>
        </p:nvGrpSpPr>
        <p:grpSpPr>
          <a:xfrm>
            <a:off x="5972142" y="3908215"/>
            <a:ext cx="1440000" cy="1440000"/>
            <a:chOff x="6682327" y="1689907"/>
            <a:chExt cx="1440000" cy="1440000"/>
          </a:xfrm>
        </p:grpSpPr>
        <p:pic>
          <p:nvPicPr>
            <p:cNvPr id="10" name="Google Shape;1901;p7">
              <a:extLst>
                <a:ext uri="{FF2B5EF4-FFF2-40B4-BE49-F238E27FC236}">
                  <a16:creationId xmlns:a16="http://schemas.microsoft.com/office/drawing/2014/main" id="{A836B9EF-5EC3-2927-44E4-542AB61EE6F3}"/>
                </a:ext>
              </a:extLst>
            </p:cNvPr>
            <p:cNvPicPr preferRelativeResize="0"/>
            <p:nvPr/>
          </p:nvPicPr>
          <p:blipFill rotWithShape="1">
            <a:blip r:embed="rId5">
              <a:alphaModFix/>
            </a:blip>
            <a:srcRect/>
            <a:stretch/>
          </p:blipFill>
          <p:spPr>
            <a:xfrm>
              <a:off x="6682327" y="1689907"/>
              <a:ext cx="1440000" cy="1440000"/>
            </a:xfrm>
            <a:prstGeom prst="rect">
              <a:avLst/>
            </a:prstGeom>
            <a:noFill/>
            <a:ln>
              <a:noFill/>
            </a:ln>
          </p:spPr>
        </p:pic>
        <p:sp>
          <p:nvSpPr>
            <p:cNvPr id="11" name="Google Shape;1913;p7">
              <a:extLst>
                <a:ext uri="{FF2B5EF4-FFF2-40B4-BE49-F238E27FC236}">
                  <a16:creationId xmlns:a16="http://schemas.microsoft.com/office/drawing/2014/main" id="{700AF2E3-2D88-B1F0-2707-C2C2EB62189B}"/>
                </a:ext>
              </a:extLst>
            </p:cNvPr>
            <p:cNvSpPr txBox="1"/>
            <p:nvPr/>
          </p:nvSpPr>
          <p:spPr>
            <a:xfrm>
              <a:off x="6722009" y="2332398"/>
              <a:ext cx="1360635"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strike="noStrike" cap="none" dirty="0">
                  <a:solidFill>
                    <a:schemeClr val="tx1"/>
                  </a:solidFill>
                  <a:latin typeface="Space Grotesk"/>
                  <a:ea typeface="Space Grotesk"/>
                  <a:cs typeface="Space Grotesk"/>
                  <a:sym typeface="Space Grotesk"/>
                </a:rPr>
                <a:t>State store</a:t>
              </a:r>
              <a:endParaRPr sz="1400" b="1" i="0" strike="noStrike" cap="none" dirty="0">
                <a:solidFill>
                  <a:schemeClr val="tx1"/>
                </a:solidFill>
                <a:latin typeface="Space Grotesk"/>
                <a:ea typeface="Space Grotesk"/>
                <a:cs typeface="Space Grotesk"/>
                <a:sym typeface="Space Grotesk"/>
              </a:endParaRPr>
            </a:p>
          </p:txBody>
        </p:sp>
      </p:grpSp>
      <p:cxnSp>
        <p:nvCxnSpPr>
          <p:cNvPr id="13" name="Google Shape;1169;p96">
            <a:extLst>
              <a:ext uri="{FF2B5EF4-FFF2-40B4-BE49-F238E27FC236}">
                <a16:creationId xmlns:a16="http://schemas.microsoft.com/office/drawing/2014/main" id="{80EB7341-84CB-BA36-6A15-F2F90DB55844}"/>
              </a:ext>
            </a:extLst>
          </p:cNvPr>
          <p:cNvCxnSpPr>
            <a:cxnSpLocks/>
          </p:cNvCxnSpPr>
          <p:nvPr/>
        </p:nvCxnSpPr>
        <p:spPr>
          <a:xfrm>
            <a:off x="3862588" y="3247216"/>
            <a:ext cx="2109554" cy="1193791"/>
          </a:xfrm>
          <a:prstGeom prst="bentConnector3">
            <a:avLst>
              <a:gd name="adj1" fmla="val 50000"/>
            </a:avLst>
          </a:prstGeom>
          <a:noFill/>
          <a:ln w="25400" cap="flat" cmpd="sng">
            <a:solidFill>
              <a:schemeClr val="dk1"/>
            </a:solidFill>
            <a:prstDash val="solid"/>
            <a:miter lim="800000"/>
            <a:headEnd type="none" w="sm" len="sm"/>
            <a:tailEnd type="triangle" w="lg" len="lg"/>
          </a:ln>
        </p:spPr>
      </p:cxnSp>
      <p:cxnSp>
        <p:nvCxnSpPr>
          <p:cNvPr id="16" name="Google Shape;1169;p96">
            <a:extLst>
              <a:ext uri="{FF2B5EF4-FFF2-40B4-BE49-F238E27FC236}">
                <a16:creationId xmlns:a16="http://schemas.microsoft.com/office/drawing/2014/main" id="{418F928F-60DD-EA93-C818-5E33579EB657}"/>
              </a:ext>
            </a:extLst>
          </p:cNvPr>
          <p:cNvCxnSpPr>
            <a:cxnSpLocks/>
            <a:endCxn id="10" idx="1"/>
          </p:cNvCxnSpPr>
          <p:nvPr/>
        </p:nvCxnSpPr>
        <p:spPr>
          <a:xfrm flipV="1">
            <a:off x="3822905" y="4628215"/>
            <a:ext cx="2149237" cy="1447571"/>
          </a:xfrm>
          <a:prstGeom prst="bentConnector3">
            <a:avLst>
              <a:gd name="adj1" fmla="val 50985"/>
            </a:avLst>
          </a:prstGeom>
          <a:noFill/>
          <a:ln w="25400" cap="flat" cmpd="sng">
            <a:solidFill>
              <a:schemeClr val="dk1"/>
            </a:solidFill>
            <a:prstDash val="solid"/>
            <a:miter lim="800000"/>
            <a:headEnd type="none" w="sm" len="sm"/>
            <a:tailEnd type="triangle" w="lg" len="lg"/>
          </a:ln>
        </p:spPr>
      </p:cxnSp>
      <p:grpSp>
        <p:nvGrpSpPr>
          <p:cNvPr id="28" name="Group 27">
            <a:extLst>
              <a:ext uri="{FF2B5EF4-FFF2-40B4-BE49-F238E27FC236}">
                <a16:creationId xmlns:a16="http://schemas.microsoft.com/office/drawing/2014/main" id="{60E40ADC-DD07-BC6B-3D52-33ACE3B01E3A}"/>
              </a:ext>
            </a:extLst>
          </p:cNvPr>
          <p:cNvGrpSpPr/>
          <p:nvPr/>
        </p:nvGrpSpPr>
        <p:grpSpPr>
          <a:xfrm>
            <a:off x="4537523" y="5684651"/>
            <a:ext cx="782270" cy="782270"/>
            <a:chOff x="5256003" y="5767476"/>
            <a:chExt cx="782270" cy="782270"/>
          </a:xfrm>
        </p:grpSpPr>
        <p:sp>
          <p:nvSpPr>
            <p:cNvPr id="26" name="Oval 25">
              <a:extLst>
                <a:ext uri="{FF2B5EF4-FFF2-40B4-BE49-F238E27FC236}">
                  <a16:creationId xmlns:a16="http://schemas.microsoft.com/office/drawing/2014/main" id="{ED2B2475-0D36-9400-61C4-222320801E78}"/>
                </a:ext>
              </a:extLst>
            </p:cNvPr>
            <p:cNvSpPr/>
            <p:nvPr/>
          </p:nvSpPr>
          <p:spPr>
            <a:xfrm>
              <a:off x="5256003" y="5767476"/>
              <a:ext cx="782270" cy="78227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dirty="0">
                <a:latin typeface="Space Grotesk" pitchFamily="2" charset="0"/>
              </a:endParaRPr>
            </a:p>
          </p:txBody>
        </p:sp>
        <p:pic>
          <p:nvPicPr>
            <p:cNvPr id="21" name="Google Shape;2114;p74">
              <a:extLst>
                <a:ext uri="{FF2B5EF4-FFF2-40B4-BE49-F238E27FC236}">
                  <a16:creationId xmlns:a16="http://schemas.microsoft.com/office/drawing/2014/main" id="{684391FB-48DF-BAFE-9F12-F2ED49020DB0}"/>
                </a:ext>
              </a:extLst>
            </p:cNvPr>
            <p:cNvPicPr preferRelativeResize="0"/>
            <p:nvPr/>
          </p:nvPicPr>
          <p:blipFill rotWithShape="1">
            <a:blip r:embed="rId6">
              <a:alphaModFix/>
            </a:blip>
            <a:srcRect/>
            <a:stretch/>
          </p:blipFill>
          <p:spPr>
            <a:xfrm>
              <a:off x="5287138" y="5798611"/>
              <a:ext cx="720000" cy="720000"/>
            </a:xfrm>
            <a:prstGeom prst="rect">
              <a:avLst/>
            </a:prstGeom>
            <a:noFill/>
            <a:ln>
              <a:noFill/>
            </a:ln>
          </p:spPr>
        </p:pic>
      </p:grpSp>
      <p:pic>
        <p:nvPicPr>
          <p:cNvPr id="12" name="Google Shape;1774;p3">
            <a:extLst>
              <a:ext uri="{FF2B5EF4-FFF2-40B4-BE49-F238E27FC236}">
                <a16:creationId xmlns:a16="http://schemas.microsoft.com/office/drawing/2014/main" id="{1AD96D26-6EA2-B487-79E4-62F91858E8EC}"/>
              </a:ext>
            </a:extLst>
          </p:cNvPr>
          <p:cNvPicPr preferRelativeResize="0"/>
          <p:nvPr/>
        </p:nvPicPr>
        <p:blipFill rotWithShape="1">
          <a:blip r:embed="rId7">
            <a:alphaModFix/>
          </a:blip>
          <a:srcRect/>
          <a:stretch/>
        </p:blipFill>
        <p:spPr>
          <a:xfrm>
            <a:off x="3378213" y="3970482"/>
            <a:ext cx="720000" cy="720000"/>
          </a:xfrm>
          <a:prstGeom prst="rect">
            <a:avLst/>
          </a:prstGeom>
          <a:noFill/>
          <a:ln>
            <a:solidFill>
              <a:schemeClr val="bg1"/>
            </a:solidFill>
          </a:ln>
        </p:spPr>
      </p:pic>
      <p:cxnSp>
        <p:nvCxnSpPr>
          <p:cNvPr id="30" name="Google Shape;1169;p96">
            <a:extLst>
              <a:ext uri="{FF2B5EF4-FFF2-40B4-BE49-F238E27FC236}">
                <a16:creationId xmlns:a16="http://schemas.microsoft.com/office/drawing/2014/main" id="{13CA8234-E7CD-7B19-8751-C04372125134}"/>
              </a:ext>
            </a:extLst>
          </p:cNvPr>
          <p:cNvCxnSpPr>
            <a:cxnSpLocks/>
          </p:cNvCxnSpPr>
          <p:nvPr/>
        </p:nvCxnSpPr>
        <p:spPr>
          <a:xfrm>
            <a:off x="3738213" y="3606906"/>
            <a:ext cx="0" cy="400344"/>
          </a:xfrm>
          <a:prstGeom prst="straightConnector1">
            <a:avLst/>
          </a:prstGeom>
          <a:noFill/>
          <a:ln w="25400" cap="flat" cmpd="sng">
            <a:solidFill>
              <a:schemeClr val="dk1"/>
            </a:solidFill>
            <a:prstDash val="solid"/>
            <a:miter lim="800000"/>
            <a:headEnd type="triangle" w="lg" len="lg"/>
            <a:tailEnd type="triangle" w="lg" len="lg"/>
          </a:ln>
        </p:spPr>
      </p:cxnSp>
      <p:sp>
        <p:nvSpPr>
          <p:cNvPr id="32" name="Google Shape;1017;p69">
            <a:extLst>
              <a:ext uri="{FF2B5EF4-FFF2-40B4-BE49-F238E27FC236}">
                <a16:creationId xmlns:a16="http://schemas.microsoft.com/office/drawing/2014/main" id="{690CE442-B453-CDD8-F6A7-39AA05AE29D3}"/>
              </a:ext>
            </a:extLst>
          </p:cNvPr>
          <p:cNvSpPr txBox="1"/>
          <p:nvPr/>
        </p:nvSpPr>
        <p:spPr>
          <a:xfrm>
            <a:off x="2997050" y="4607349"/>
            <a:ext cx="1567020"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i="0" strike="noStrike" cap="none" dirty="0">
                <a:solidFill>
                  <a:srgbClr val="121C29"/>
                </a:solidFill>
                <a:latin typeface="Space Grotesk"/>
                <a:ea typeface="Space Grotesk"/>
                <a:cs typeface="Space Grotesk"/>
                <a:sym typeface="Space Grotesk"/>
              </a:rPr>
              <a:t>Lock component</a:t>
            </a:r>
            <a:endParaRPr sz="1200" i="0" strike="noStrike" cap="none" dirty="0">
              <a:solidFill>
                <a:srgbClr val="121C29"/>
              </a:solidFill>
              <a:latin typeface="Space Grotesk"/>
              <a:ea typeface="Space Grotesk"/>
              <a:cs typeface="Space Grotesk"/>
              <a:sym typeface="Space Grotesk"/>
            </a:endParaRPr>
          </a:p>
        </p:txBody>
      </p:sp>
      <p:cxnSp>
        <p:nvCxnSpPr>
          <p:cNvPr id="33" name="Google Shape;1169;p96">
            <a:extLst>
              <a:ext uri="{FF2B5EF4-FFF2-40B4-BE49-F238E27FC236}">
                <a16:creationId xmlns:a16="http://schemas.microsoft.com/office/drawing/2014/main" id="{2B385A40-527B-169D-509F-35516676E060}"/>
              </a:ext>
            </a:extLst>
          </p:cNvPr>
          <p:cNvCxnSpPr>
            <a:cxnSpLocks/>
          </p:cNvCxnSpPr>
          <p:nvPr/>
        </p:nvCxnSpPr>
        <p:spPr>
          <a:xfrm flipV="1">
            <a:off x="3738213" y="4912935"/>
            <a:ext cx="0" cy="818091"/>
          </a:xfrm>
          <a:prstGeom prst="straightConnector1">
            <a:avLst/>
          </a:prstGeom>
          <a:noFill/>
          <a:ln w="25400" cap="flat" cmpd="sng">
            <a:solidFill>
              <a:schemeClr val="dk1"/>
            </a:solidFill>
            <a:prstDash val="solid"/>
            <a:miter lim="800000"/>
            <a:headEnd type="triangle" w="lg" len="lg"/>
            <a:tailEnd type="triangle" w="lg" len="lg"/>
          </a:ln>
        </p:spPr>
      </p:cxnSp>
      <p:grpSp>
        <p:nvGrpSpPr>
          <p:cNvPr id="42" name="Group 41">
            <a:extLst>
              <a:ext uri="{FF2B5EF4-FFF2-40B4-BE49-F238E27FC236}">
                <a16:creationId xmlns:a16="http://schemas.microsoft.com/office/drawing/2014/main" id="{9BCACBB5-34B7-984D-AA81-1632600EE74A}"/>
              </a:ext>
            </a:extLst>
          </p:cNvPr>
          <p:cNvGrpSpPr/>
          <p:nvPr/>
        </p:nvGrpSpPr>
        <p:grpSpPr>
          <a:xfrm>
            <a:off x="6160102" y="1769862"/>
            <a:ext cx="5207000" cy="1866081"/>
            <a:chOff x="6854860" y="4815860"/>
            <a:chExt cx="5207000" cy="1866081"/>
          </a:xfrm>
        </p:grpSpPr>
        <p:sp>
          <p:nvSpPr>
            <p:cNvPr id="38" name="TextBox 37">
              <a:extLst>
                <a:ext uri="{FF2B5EF4-FFF2-40B4-BE49-F238E27FC236}">
                  <a16:creationId xmlns:a16="http://schemas.microsoft.com/office/drawing/2014/main" id="{B11B84F0-6338-09B9-772E-D705795C9858}"/>
                </a:ext>
              </a:extLst>
            </p:cNvPr>
            <p:cNvSpPr txBox="1"/>
            <p:nvPr/>
          </p:nvSpPr>
          <p:spPr>
            <a:xfrm>
              <a:off x="6854860" y="5358502"/>
              <a:ext cx="3262027" cy="1323439"/>
            </a:xfrm>
            <a:prstGeom prst="rect">
              <a:avLst/>
            </a:prstGeom>
            <a:noFill/>
          </p:spPr>
          <p:txBody>
            <a:bodyPr wrap="square">
              <a:spAutoFit/>
            </a:bodyPr>
            <a:lstStyle/>
            <a:p>
              <a:r>
                <a:rPr lang="en-US" sz="1600" dirty="0">
                  <a:latin typeface="Space Grotesk" pitchFamily="2" charset="0"/>
                  <a:cs typeface="Space Grotesk" pitchFamily="2" charset="0"/>
                </a:rPr>
                <a:t>{</a:t>
              </a:r>
            </a:p>
            <a:p>
              <a:r>
                <a:rPr lang="en-US" sz="1600" dirty="0">
                  <a:latin typeface="Space Grotesk" pitchFamily="2" charset="0"/>
                  <a:cs typeface="Space Grotesk" pitchFamily="2" charset="0"/>
                </a:rPr>
                <a:t>    "</a:t>
              </a:r>
              <a:r>
                <a:rPr lang="en-US" sz="1600" dirty="0" err="1">
                  <a:latin typeface="Space Grotesk" pitchFamily="2" charset="0"/>
                  <a:cs typeface="Space Grotesk" pitchFamily="2" charset="0"/>
                </a:rPr>
                <a:t>resourceId</a:t>
              </a:r>
              <a:r>
                <a:rPr lang="en-US" sz="1600" dirty="0">
                  <a:latin typeface="Space Grotesk" pitchFamily="2" charset="0"/>
                  <a:cs typeface="Space Grotesk" pitchFamily="2" charset="0"/>
                </a:rPr>
                <a:t>" : “</a:t>
              </a:r>
              <a:r>
                <a:rPr lang="en-US" sz="1600" dirty="0">
                  <a:solidFill>
                    <a:schemeClr val="accent2"/>
                  </a:solidFill>
                  <a:latin typeface="Space Grotesk" pitchFamily="2" charset="0"/>
                  <a:cs typeface="Space Grotesk" pitchFamily="2" charset="0"/>
                </a:rPr>
                <a:t>lock1</a:t>
              </a:r>
              <a:r>
                <a:rPr lang="en-US" sz="1600" dirty="0">
                  <a:latin typeface="Space Grotesk" pitchFamily="2" charset="0"/>
                  <a:cs typeface="Space Grotesk" pitchFamily="2" charset="0"/>
                </a:rPr>
                <a:t>",</a:t>
              </a:r>
            </a:p>
            <a:p>
              <a:r>
                <a:rPr lang="en-US" sz="1600" dirty="0">
                  <a:latin typeface="Space Grotesk" pitchFamily="2" charset="0"/>
                  <a:cs typeface="Space Grotesk" pitchFamily="2" charset="0"/>
                </a:rPr>
                <a:t>    "</a:t>
              </a:r>
              <a:r>
                <a:rPr lang="en-US" sz="1600" dirty="0" err="1">
                  <a:latin typeface="Space Grotesk" pitchFamily="2" charset="0"/>
                  <a:cs typeface="Space Grotesk" pitchFamily="2" charset="0"/>
                </a:rPr>
                <a:t>lockOwner</a:t>
              </a:r>
              <a:r>
                <a:rPr lang="en-US" sz="1600" dirty="0">
                  <a:latin typeface="Space Grotesk" pitchFamily="2" charset="0"/>
                  <a:cs typeface="Space Grotesk" pitchFamily="2" charset="0"/>
                </a:rPr>
                <a:t>" : “</a:t>
              </a:r>
              <a:r>
                <a:rPr lang="en-US" sz="1600" dirty="0">
                  <a:solidFill>
                    <a:schemeClr val="accent2"/>
                  </a:solidFill>
                  <a:latin typeface="Space Grotesk" pitchFamily="2" charset="0"/>
                  <a:cs typeface="Space Grotesk" pitchFamily="2" charset="0"/>
                </a:rPr>
                <a:t>app1</a:t>
              </a:r>
              <a:r>
                <a:rPr lang="en-US" sz="1600" dirty="0">
                  <a:latin typeface="Space Grotesk" pitchFamily="2" charset="0"/>
                  <a:cs typeface="Space Grotesk" pitchFamily="2" charset="0"/>
                </a:rPr>
                <a:t>",</a:t>
              </a:r>
            </a:p>
            <a:p>
              <a:r>
                <a:rPr lang="en-US" sz="1600" dirty="0">
                  <a:latin typeface="Space Grotesk" pitchFamily="2" charset="0"/>
                  <a:cs typeface="Space Grotesk" pitchFamily="2" charset="0"/>
                </a:rPr>
                <a:t>    "</a:t>
              </a:r>
              <a:r>
                <a:rPr lang="en-US" sz="1600" dirty="0" err="1">
                  <a:latin typeface="Space Grotesk" pitchFamily="2" charset="0"/>
                  <a:cs typeface="Space Grotesk" pitchFamily="2" charset="0"/>
                </a:rPr>
                <a:t>expiryInSeconds</a:t>
              </a:r>
              <a:r>
                <a:rPr lang="en-US" sz="1600" dirty="0">
                  <a:latin typeface="Space Grotesk" pitchFamily="2" charset="0"/>
                  <a:cs typeface="Space Grotesk" pitchFamily="2" charset="0"/>
                </a:rPr>
                <a:t>": </a:t>
              </a:r>
              <a:r>
                <a:rPr lang="en-US" sz="1600" dirty="0">
                  <a:solidFill>
                    <a:schemeClr val="accent2"/>
                  </a:solidFill>
                  <a:latin typeface="Space Grotesk" pitchFamily="2" charset="0"/>
                  <a:cs typeface="Space Grotesk" pitchFamily="2" charset="0"/>
                </a:rPr>
                <a:t>60</a:t>
              </a:r>
            </a:p>
            <a:p>
              <a:r>
                <a:rPr lang="en-US" sz="1600" dirty="0">
                  <a:latin typeface="Space Grotesk" pitchFamily="2" charset="0"/>
                  <a:cs typeface="Space Grotesk" pitchFamily="2" charset="0"/>
                </a:rPr>
                <a:t>}</a:t>
              </a:r>
              <a:endParaRPr lang="en-NL" sz="1600" dirty="0">
                <a:latin typeface="Space Grotesk" pitchFamily="2" charset="0"/>
                <a:cs typeface="Space Grotesk" pitchFamily="2" charset="0"/>
              </a:endParaRPr>
            </a:p>
          </p:txBody>
        </p:sp>
        <p:sp>
          <p:nvSpPr>
            <p:cNvPr id="40" name="TextBox 39">
              <a:extLst>
                <a:ext uri="{FF2B5EF4-FFF2-40B4-BE49-F238E27FC236}">
                  <a16:creationId xmlns:a16="http://schemas.microsoft.com/office/drawing/2014/main" id="{7A14F85F-3C0E-10D0-7957-BC56742C8E42}"/>
                </a:ext>
              </a:extLst>
            </p:cNvPr>
            <p:cNvSpPr txBox="1"/>
            <p:nvPr/>
          </p:nvSpPr>
          <p:spPr>
            <a:xfrm>
              <a:off x="6854860" y="4815860"/>
              <a:ext cx="5207000" cy="584775"/>
            </a:xfrm>
            <a:prstGeom prst="rect">
              <a:avLst/>
            </a:prstGeom>
            <a:noFill/>
          </p:spPr>
          <p:txBody>
            <a:bodyPr wrap="square">
              <a:spAutoFit/>
            </a:bodyPr>
            <a:lstStyle/>
            <a:p>
              <a:r>
                <a:rPr lang="en-NL" sz="1600" b="1" dirty="0">
                  <a:solidFill>
                    <a:schemeClr val="accent2"/>
                  </a:solidFill>
                  <a:latin typeface="Space Grotesk" pitchFamily="2" charset="0"/>
                  <a:cs typeface="Space Grotesk" pitchFamily="2" charset="0"/>
                </a:rPr>
                <a:t>POST</a:t>
              </a:r>
              <a:br>
                <a:rPr lang="en-US" sz="1600" b="1" dirty="0">
                  <a:solidFill>
                    <a:schemeClr val="accent2"/>
                  </a:solidFill>
                  <a:latin typeface="Space Grotesk" pitchFamily="2" charset="0"/>
                  <a:cs typeface="Space Grotesk" pitchFamily="2" charset="0"/>
                </a:rPr>
              </a:br>
              <a:r>
                <a:rPr lang="en-NL" sz="1600" dirty="0">
                  <a:latin typeface="Space Grotesk" pitchFamily="2" charset="0"/>
                  <a:cs typeface="Space Grotesk" pitchFamily="2" charset="0"/>
                </a:rPr>
                <a:t>http://localhost:3500/v1.0-alpha1/</a:t>
              </a:r>
              <a:r>
                <a:rPr lang="en-NL" sz="1600" b="1" dirty="0">
                  <a:solidFill>
                    <a:schemeClr val="accent6"/>
                  </a:solidFill>
                  <a:latin typeface="Space Grotesk" pitchFamily="2" charset="0"/>
                  <a:cs typeface="Space Grotesk" pitchFamily="2" charset="0"/>
                </a:rPr>
                <a:t>lock</a:t>
              </a:r>
              <a:r>
                <a:rPr lang="en-NL" sz="1600" dirty="0">
                  <a:latin typeface="Space Grotesk" pitchFamily="2" charset="0"/>
                  <a:cs typeface="Space Grotesk" pitchFamily="2" charset="0"/>
                </a:rPr>
                <a:t>/</a:t>
              </a:r>
              <a:r>
                <a:rPr lang="en-US" sz="1600" dirty="0">
                  <a:latin typeface="Space Grotesk" pitchFamily="2" charset="0"/>
                  <a:cs typeface="Space Grotesk" pitchFamily="2" charset="0"/>
                </a:rPr>
                <a:t>state</a:t>
              </a:r>
              <a:r>
                <a:rPr lang="en-NL" sz="1600" dirty="0">
                  <a:latin typeface="Space Grotesk" pitchFamily="2" charset="0"/>
                  <a:cs typeface="Space Grotesk" pitchFamily="2" charset="0"/>
                </a:rPr>
                <a:t>store</a:t>
              </a:r>
            </a:p>
          </p:txBody>
        </p:sp>
      </p:grpSp>
      <p:grpSp>
        <p:nvGrpSpPr>
          <p:cNvPr id="44" name="Group 43">
            <a:extLst>
              <a:ext uri="{FF2B5EF4-FFF2-40B4-BE49-F238E27FC236}">
                <a16:creationId xmlns:a16="http://schemas.microsoft.com/office/drawing/2014/main" id="{5589A2F0-DCD0-80A0-D1A2-452667331962}"/>
              </a:ext>
            </a:extLst>
          </p:cNvPr>
          <p:cNvGrpSpPr/>
          <p:nvPr/>
        </p:nvGrpSpPr>
        <p:grpSpPr>
          <a:xfrm>
            <a:off x="4537523" y="2861602"/>
            <a:ext cx="782270" cy="782270"/>
            <a:chOff x="5049293" y="2690417"/>
            <a:chExt cx="782270" cy="782270"/>
          </a:xfrm>
        </p:grpSpPr>
        <p:sp>
          <p:nvSpPr>
            <p:cNvPr id="22" name="Oval 21">
              <a:extLst>
                <a:ext uri="{FF2B5EF4-FFF2-40B4-BE49-F238E27FC236}">
                  <a16:creationId xmlns:a16="http://schemas.microsoft.com/office/drawing/2014/main" id="{BAB71043-DC0F-B012-3BF3-CC2F731FB7B5}"/>
                </a:ext>
              </a:extLst>
            </p:cNvPr>
            <p:cNvSpPr/>
            <p:nvPr/>
          </p:nvSpPr>
          <p:spPr>
            <a:xfrm>
              <a:off x="5049293" y="2690417"/>
              <a:ext cx="782270" cy="78227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dirty="0">
                <a:latin typeface="Space Grotesk" pitchFamily="2" charset="0"/>
              </a:endParaRPr>
            </a:p>
          </p:txBody>
        </p:sp>
        <p:pic>
          <p:nvPicPr>
            <p:cNvPr id="43" name="Google Shape;1778;p3">
              <a:extLst>
                <a:ext uri="{FF2B5EF4-FFF2-40B4-BE49-F238E27FC236}">
                  <a16:creationId xmlns:a16="http://schemas.microsoft.com/office/drawing/2014/main" id="{5E1BE815-74A3-6515-7E6A-50BA6A20DB50}"/>
                </a:ext>
              </a:extLst>
            </p:cNvPr>
            <p:cNvPicPr preferRelativeResize="0"/>
            <p:nvPr/>
          </p:nvPicPr>
          <p:blipFill rotWithShape="1">
            <a:blip r:embed="rId8">
              <a:alphaModFix/>
            </a:blip>
            <a:srcRect/>
            <a:stretch/>
          </p:blipFill>
          <p:spPr>
            <a:xfrm>
              <a:off x="5085508" y="2724240"/>
              <a:ext cx="720000" cy="720000"/>
            </a:xfrm>
            <a:prstGeom prst="rect">
              <a:avLst/>
            </a:prstGeom>
            <a:noFill/>
            <a:ln>
              <a:noFill/>
            </a:ln>
          </p:spPr>
        </p:pic>
      </p:grpSp>
      <p:pic>
        <p:nvPicPr>
          <p:cNvPr id="50" name="Graphic 49">
            <a:extLst>
              <a:ext uri="{FF2B5EF4-FFF2-40B4-BE49-F238E27FC236}">
                <a16:creationId xmlns:a16="http://schemas.microsoft.com/office/drawing/2014/main" id="{3D8A11DF-B3D9-7F61-ED57-37BA1E6C3A6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66638" y="3041376"/>
            <a:ext cx="432000" cy="432000"/>
          </a:xfrm>
          <a:prstGeom prst="rect">
            <a:avLst/>
          </a:prstGeom>
        </p:spPr>
      </p:pic>
    </p:spTree>
    <p:extLst>
      <p:ext uri="{BB962C8B-B14F-4D97-AF65-F5344CB8AC3E}">
        <p14:creationId xmlns:p14="http://schemas.microsoft.com/office/powerpoint/2010/main" val="28352121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62">
          <a:extLst>
            <a:ext uri="{FF2B5EF4-FFF2-40B4-BE49-F238E27FC236}">
              <a16:creationId xmlns:a16="http://schemas.microsoft.com/office/drawing/2014/main" id="{99727F96-AC46-3623-67EA-B2551BC3CACD}"/>
            </a:ext>
          </a:extLst>
        </p:cNvPr>
        <p:cNvGrpSpPr/>
        <p:nvPr/>
      </p:nvGrpSpPr>
      <p:grpSpPr>
        <a:xfrm>
          <a:off x="0" y="0"/>
          <a:ext cx="0" cy="0"/>
          <a:chOff x="0" y="0"/>
          <a:chExt cx="0" cy="0"/>
        </a:xfrm>
      </p:grpSpPr>
      <p:grpSp>
        <p:nvGrpSpPr>
          <p:cNvPr id="46" name="Google Shape;1814;p4">
            <a:extLst>
              <a:ext uri="{FF2B5EF4-FFF2-40B4-BE49-F238E27FC236}">
                <a16:creationId xmlns:a16="http://schemas.microsoft.com/office/drawing/2014/main" id="{EAE6549C-CD88-349C-161F-12FE0D3D7DEB}"/>
              </a:ext>
            </a:extLst>
          </p:cNvPr>
          <p:cNvGrpSpPr/>
          <p:nvPr/>
        </p:nvGrpSpPr>
        <p:grpSpPr>
          <a:xfrm>
            <a:off x="2014772" y="4739651"/>
            <a:ext cx="1855000" cy="1890000"/>
            <a:chOff x="3071990" y="1647687"/>
            <a:chExt cx="1855000" cy="1890000"/>
          </a:xfrm>
        </p:grpSpPr>
        <p:pic>
          <p:nvPicPr>
            <p:cNvPr id="47" name="Google Shape;1815;p4">
              <a:extLst>
                <a:ext uri="{FF2B5EF4-FFF2-40B4-BE49-F238E27FC236}">
                  <a16:creationId xmlns:a16="http://schemas.microsoft.com/office/drawing/2014/main" id="{345D4B78-009D-ABB0-6227-3F296F68055D}"/>
                </a:ext>
              </a:extLst>
            </p:cNvPr>
            <p:cNvPicPr preferRelativeResize="0"/>
            <p:nvPr/>
          </p:nvPicPr>
          <p:blipFill rotWithShape="1">
            <a:blip r:embed="rId3">
              <a:alphaModFix/>
            </a:blip>
            <a:srcRect/>
            <a:stretch/>
          </p:blipFill>
          <p:spPr>
            <a:xfrm>
              <a:off x="3071990" y="1647687"/>
              <a:ext cx="1855000" cy="1890000"/>
            </a:xfrm>
            <a:prstGeom prst="rect">
              <a:avLst/>
            </a:prstGeom>
            <a:noFill/>
            <a:ln>
              <a:noFill/>
            </a:ln>
          </p:spPr>
        </p:pic>
        <p:sp>
          <p:nvSpPr>
            <p:cNvPr id="48" name="Google Shape;1816;p4">
              <a:extLst>
                <a:ext uri="{FF2B5EF4-FFF2-40B4-BE49-F238E27FC236}">
                  <a16:creationId xmlns:a16="http://schemas.microsoft.com/office/drawing/2014/main" id="{063C0174-E988-8BCA-C586-F224E2EACC70}"/>
                </a:ext>
              </a:extLst>
            </p:cNvPr>
            <p:cNvSpPr txBox="1"/>
            <p:nvPr/>
          </p:nvSpPr>
          <p:spPr>
            <a:xfrm>
              <a:off x="3229867" y="2124812"/>
              <a:ext cx="1149446"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strike="noStrike" cap="none" dirty="0">
                  <a:solidFill>
                    <a:schemeClr val="dk1"/>
                  </a:solidFill>
                  <a:latin typeface="Space Grotesk"/>
                  <a:ea typeface="Space Grotesk"/>
                  <a:cs typeface="Space Grotesk"/>
                  <a:sym typeface="Space Grotesk"/>
                </a:rPr>
                <a:t>App </a:t>
              </a:r>
              <a:r>
                <a:rPr lang="en-US" b="1" dirty="0">
                  <a:solidFill>
                    <a:schemeClr val="dk1"/>
                  </a:solidFill>
                  <a:latin typeface="Space Grotesk"/>
                  <a:ea typeface="Space Grotesk"/>
                  <a:cs typeface="Space Grotesk"/>
                  <a:sym typeface="Space Grotesk"/>
                </a:rPr>
                <a:t>instance 1</a:t>
              </a:r>
              <a:endParaRPr sz="1400" b="1" i="0" strike="noStrike" cap="none" dirty="0">
                <a:solidFill>
                  <a:schemeClr val="dk1"/>
                </a:solidFill>
                <a:latin typeface="Space Grotesk"/>
                <a:ea typeface="Space Grotesk"/>
                <a:cs typeface="Space Grotesk"/>
                <a:sym typeface="Space Grotesk"/>
              </a:endParaRPr>
            </a:p>
          </p:txBody>
        </p:sp>
      </p:grpSp>
      <p:pic>
        <p:nvPicPr>
          <p:cNvPr id="2" name="Google Shape;1759;p2">
            <a:extLst>
              <a:ext uri="{FF2B5EF4-FFF2-40B4-BE49-F238E27FC236}">
                <a16:creationId xmlns:a16="http://schemas.microsoft.com/office/drawing/2014/main" id="{28A6BF03-A208-D66C-EBA0-1893C101C3DD}"/>
              </a:ext>
            </a:extLst>
          </p:cNvPr>
          <p:cNvPicPr preferRelativeResize="0">
            <a:picLocks noChangeAspect="1"/>
          </p:cNvPicPr>
          <p:nvPr/>
        </p:nvPicPr>
        <p:blipFill rotWithShape="1">
          <a:blip r:embed="rId4">
            <a:alphaModFix/>
          </a:blip>
          <a:srcRect/>
          <a:stretch/>
        </p:blipFill>
        <p:spPr>
          <a:xfrm>
            <a:off x="10868615" y="133240"/>
            <a:ext cx="1080000" cy="1080000"/>
          </a:xfrm>
          <a:prstGeom prst="rect">
            <a:avLst/>
          </a:prstGeom>
          <a:noFill/>
          <a:ln>
            <a:noFill/>
          </a:ln>
        </p:spPr>
      </p:pic>
      <p:sp>
        <p:nvSpPr>
          <p:cNvPr id="1164" name="Google Shape;1164;p96">
            <a:extLst>
              <a:ext uri="{FF2B5EF4-FFF2-40B4-BE49-F238E27FC236}">
                <a16:creationId xmlns:a16="http://schemas.microsoft.com/office/drawing/2014/main" id="{7B62CE29-86D5-9FD7-C8DD-EE77E428DA8C}"/>
              </a:ext>
            </a:extLst>
          </p:cNvPr>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dirty="0"/>
              <a:t>Distributed lock</a:t>
            </a:r>
            <a:endParaRPr dirty="0"/>
          </a:p>
        </p:txBody>
      </p:sp>
      <p:grpSp>
        <p:nvGrpSpPr>
          <p:cNvPr id="6" name="Google Shape;1814;p4">
            <a:extLst>
              <a:ext uri="{FF2B5EF4-FFF2-40B4-BE49-F238E27FC236}">
                <a16:creationId xmlns:a16="http://schemas.microsoft.com/office/drawing/2014/main" id="{494D1437-A7EB-DA58-796B-F82BD21F0F80}"/>
              </a:ext>
            </a:extLst>
          </p:cNvPr>
          <p:cNvGrpSpPr/>
          <p:nvPr/>
        </p:nvGrpSpPr>
        <p:grpSpPr>
          <a:xfrm>
            <a:off x="2046818" y="1845298"/>
            <a:ext cx="1855000" cy="1890000"/>
            <a:chOff x="3071990" y="1647687"/>
            <a:chExt cx="1855000" cy="1890000"/>
          </a:xfrm>
        </p:grpSpPr>
        <p:pic>
          <p:nvPicPr>
            <p:cNvPr id="7" name="Google Shape;1815;p4">
              <a:extLst>
                <a:ext uri="{FF2B5EF4-FFF2-40B4-BE49-F238E27FC236}">
                  <a16:creationId xmlns:a16="http://schemas.microsoft.com/office/drawing/2014/main" id="{BB2EBEEE-09F9-F590-BFCF-4714B910300B}"/>
                </a:ext>
              </a:extLst>
            </p:cNvPr>
            <p:cNvPicPr preferRelativeResize="0"/>
            <p:nvPr/>
          </p:nvPicPr>
          <p:blipFill rotWithShape="1">
            <a:blip r:embed="rId3">
              <a:alphaModFix/>
            </a:blip>
            <a:srcRect/>
            <a:stretch/>
          </p:blipFill>
          <p:spPr>
            <a:xfrm>
              <a:off x="3071990" y="1647687"/>
              <a:ext cx="1855000" cy="1890000"/>
            </a:xfrm>
            <a:prstGeom prst="rect">
              <a:avLst/>
            </a:prstGeom>
            <a:noFill/>
            <a:ln>
              <a:noFill/>
            </a:ln>
          </p:spPr>
        </p:pic>
        <p:sp>
          <p:nvSpPr>
            <p:cNvPr id="8" name="Google Shape;1816;p4">
              <a:extLst>
                <a:ext uri="{FF2B5EF4-FFF2-40B4-BE49-F238E27FC236}">
                  <a16:creationId xmlns:a16="http://schemas.microsoft.com/office/drawing/2014/main" id="{8A2432AB-465B-6F8F-7932-EEBC6B565DB5}"/>
                </a:ext>
              </a:extLst>
            </p:cNvPr>
            <p:cNvSpPr txBox="1"/>
            <p:nvPr/>
          </p:nvSpPr>
          <p:spPr>
            <a:xfrm>
              <a:off x="3229867" y="2124812"/>
              <a:ext cx="1149446"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strike="noStrike" cap="none" dirty="0">
                  <a:solidFill>
                    <a:schemeClr val="dk1"/>
                  </a:solidFill>
                  <a:latin typeface="Space Grotesk"/>
                  <a:ea typeface="Space Grotesk"/>
                  <a:cs typeface="Space Grotesk"/>
                  <a:sym typeface="Space Grotesk"/>
                </a:rPr>
                <a:t>App </a:t>
              </a:r>
              <a:r>
                <a:rPr lang="en-US" b="1" dirty="0">
                  <a:solidFill>
                    <a:schemeClr val="dk1"/>
                  </a:solidFill>
                  <a:latin typeface="Space Grotesk"/>
                  <a:ea typeface="Space Grotesk"/>
                  <a:cs typeface="Space Grotesk"/>
                  <a:sym typeface="Space Grotesk"/>
                </a:rPr>
                <a:t>instance 1</a:t>
              </a:r>
              <a:endParaRPr sz="1400" b="1" i="0" strike="noStrike" cap="none" dirty="0">
                <a:solidFill>
                  <a:schemeClr val="dk1"/>
                </a:solidFill>
                <a:latin typeface="Space Grotesk"/>
                <a:ea typeface="Space Grotesk"/>
                <a:cs typeface="Space Grotesk"/>
                <a:sym typeface="Space Grotesk"/>
              </a:endParaRPr>
            </a:p>
          </p:txBody>
        </p:sp>
      </p:grpSp>
      <p:grpSp>
        <p:nvGrpSpPr>
          <p:cNvPr id="9" name="Group 8">
            <a:extLst>
              <a:ext uri="{FF2B5EF4-FFF2-40B4-BE49-F238E27FC236}">
                <a16:creationId xmlns:a16="http://schemas.microsoft.com/office/drawing/2014/main" id="{131E9E20-EFDB-08E4-7FC1-CFA4525629CB}"/>
              </a:ext>
            </a:extLst>
          </p:cNvPr>
          <p:cNvGrpSpPr/>
          <p:nvPr/>
        </p:nvGrpSpPr>
        <p:grpSpPr>
          <a:xfrm>
            <a:off x="5972142" y="3908215"/>
            <a:ext cx="1440000" cy="1440000"/>
            <a:chOff x="6682327" y="1689907"/>
            <a:chExt cx="1440000" cy="1440000"/>
          </a:xfrm>
        </p:grpSpPr>
        <p:pic>
          <p:nvPicPr>
            <p:cNvPr id="10" name="Google Shape;1901;p7">
              <a:extLst>
                <a:ext uri="{FF2B5EF4-FFF2-40B4-BE49-F238E27FC236}">
                  <a16:creationId xmlns:a16="http://schemas.microsoft.com/office/drawing/2014/main" id="{B3BECC2C-3082-6B2B-AF80-B58BD20DA133}"/>
                </a:ext>
              </a:extLst>
            </p:cNvPr>
            <p:cNvPicPr preferRelativeResize="0"/>
            <p:nvPr/>
          </p:nvPicPr>
          <p:blipFill rotWithShape="1">
            <a:blip r:embed="rId5">
              <a:alphaModFix/>
            </a:blip>
            <a:srcRect/>
            <a:stretch/>
          </p:blipFill>
          <p:spPr>
            <a:xfrm>
              <a:off x="6682327" y="1689907"/>
              <a:ext cx="1440000" cy="1440000"/>
            </a:xfrm>
            <a:prstGeom prst="rect">
              <a:avLst/>
            </a:prstGeom>
            <a:noFill/>
            <a:ln>
              <a:noFill/>
            </a:ln>
          </p:spPr>
        </p:pic>
        <p:sp>
          <p:nvSpPr>
            <p:cNvPr id="11" name="Google Shape;1913;p7">
              <a:extLst>
                <a:ext uri="{FF2B5EF4-FFF2-40B4-BE49-F238E27FC236}">
                  <a16:creationId xmlns:a16="http://schemas.microsoft.com/office/drawing/2014/main" id="{BF7460C8-81A6-0CD4-17D7-969CEC20568E}"/>
                </a:ext>
              </a:extLst>
            </p:cNvPr>
            <p:cNvSpPr txBox="1"/>
            <p:nvPr/>
          </p:nvSpPr>
          <p:spPr>
            <a:xfrm>
              <a:off x="6722009" y="2332398"/>
              <a:ext cx="1360635"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strike="noStrike" cap="none" dirty="0">
                  <a:solidFill>
                    <a:schemeClr val="tx1"/>
                  </a:solidFill>
                  <a:latin typeface="Space Grotesk"/>
                  <a:ea typeface="Space Grotesk"/>
                  <a:cs typeface="Space Grotesk"/>
                  <a:sym typeface="Space Grotesk"/>
                </a:rPr>
                <a:t>State store</a:t>
              </a:r>
              <a:endParaRPr sz="1400" b="1" i="0" strike="noStrike" cap="none" dirty="0">
                <a:solidFill>
                  <a:schemeClr val="tx1"/>
                </a:solidFill>
                <a:latin typeface="Space Grotesk"/>
                <a:ea typeface="Space Grotesk"/>
                <a:cs typeface="Space Grotesk"/>
                <a:sym typeface="Space Grotesk"/>
              </a:endParaRPr>
            </a:p>
          </p:txBody>
        </p:sp>
      </p:grpSp>
      <p:cxnSp>
        <p:nvCxnSpPr>
          <p:cNvPr id="13" name="Google Shape;1169;p96">
            <a:extLst>
              <a:ext uri="{FF2B5EF4-FFF2-40B4-BE49-F238E27FC236}">
                <a16:creationId xmlns:a16="http://schemas.microsoft.com/office/drawing/2014/main" id="{76B3BC44-3189-E4B5-58A8-DC107A4ACD92}"/>
              </a:ext>
            </a:extLst>
          </p:cNvPr>
          <p:cNvCxnSpPr>
            <a:cxnSpLocks/>
          </p:cNvCxnSpPr>
          <p:nvPr/>
        </p:nvCxnSpPr>
        <p:spPr>
          <a:xfrm>
            <a:off x="3862588" y="3247216"/>
            <a:ext cx="2109554" cy="1193791"/>
          </a:xfrm>
          <a:prstGeom prst="bentConnector3">
            <a:avLst>
              <a:gd name="adj1" fmla="val 50000"/>
            </a:avLst>
          </a:prstGeom>
          <a:noFill/>
          <a:ln w="25400" cap="flat" cmpd="sng">
            <a:solidFill>
              <a:schemeClr val="dk1"/>
            </a:solidFill>
            <a:prstDash val="solid"/>
            <a:miter lim="800000"/>
            <a:headEnd type="none" w="sm" len="sm"/>
            <a:tailEnd type="triangle" w="lg" len="lg"/>
          </a:ln>
        </p:spPr>
      </p:cxnSp>
      <p:cxnSp>
        <p:nvCxnSpPr>
          <p:cNvPr id="16" name="Google Shape;1169;p96">
            <a:extLst>
              <a:ext uri="{FF2B5EF4-FFF2-40B4-BE49-F238E27FC236}">
                <a16:creationId xmlns:a16="http://schemas.microsoft.com/office/drawing/2014/main" id="{1C4BD481-31C5-D3E8-3F94-F23A78FB8136}"/>
              </a:ext>
            </a:extLst>
          </p:cNvPr>
          <p:cNvCxnSpPr>
            <a:cxnSpLocks/>
            <a:endCxn id="10" idx="1"/>
          </p:cNvCxnSpPr>
          <p:nvPr/>
        </p:nvCxnSpPr>
        <p:spPr>
          <a:xfrm flipV="1">
            <a:off x="3822905" y="4628215"/>
            <a:ext cx="2149237" cy="1447571"/>
          </a:xfrm>
          <a:prstGeom prst="bentConnector3">
            <a:avLst>
              <a:gd name="adj1" fmla="val 50985"/>
            </a:avLst>
          </a:prstGeom>
          <a:noFill/>
          <a:ln w="25400" cap="flat" cmpd="sng">
            <a:solidFill>
              <a:schemeClr val="dk1"/>
            </a:solidFill>
            <a:prstDash val="solid"/>
            <a:miter lim="800000"/>
            <a:headEnd type="none" w="sm" len="sm"/>
            <a:tailEnd type="triangle" w="lg" len="lg"/>
          </a:ln>
        </p:spPr>
      </p:cxnSp>
      <p:sp>
        <p:nvSpPr>
          <p:cNvPr id="26" name="Oval 25">
            <a:extLst>
              <a:ext uri="{FF2B5EF4-FFF2-40B4-BE49-F238E27FC236}">
                <a16:creationId xmlns:a16="http://schemas.microsoft.com/office/drawing/2014/main" id="{000EBD06-A054-2FAF-BAB1-37292637F6C5}"/>
              </a:ext>
            </a:extLst>
          </p:cNvPr>
          <p:cNvSpPr/>
          <p:nvPr/>
        </p:nvSpPr>
        <p:spPr>
          <a:xfrm>
            <a:off x="4537523" y="5684651"/>
            <a:ext cx="782270" cy="78227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dirty="0">
              <a:latin typeface="Space Grotesk" pitchFamily="2" charset="0"/>
            </a:endParaRPr>
          </a:p>
        </p:txBody>
      </p:sp>
      <p:pic>
        <p:nvPicPr>
          <p:cNvPr id="12" name="Google Shape;1774;p3">
            <a:extLst>
              <a:ext uri="{FF2B5EF4-FFF2-40B4-BE49-F238E27FC236}">
                <a16:creationId xmlns:a16="http://schemas.microsoft.com/office/drawing/2014/main" id="{A54C0783-C47B-2DDF-46CF-1C12C7AB73AE}"/>
              </a:ext>
            </a:extLst>
          </p:cNvPr>
          <p:cNvPicPr preferRelativeResize="0"/>
          <p:nvPr/>
        </p:nvPicPr>
        <p:blipFill rotWithShape="1">
          <a:blip r:embed="rId6">
            <a:alphaModFix/>
          </a:blip>
          <a:srcRect/>
          <a:stretch/>
        </p:blipFill>
        <p:spPr>
          <a:xfrm>
            <a:off x="3378213" y="3970482"/>
            <a:ext cx="720000" cy="720000"/>
          </a:xfrm>
          <a:prstGeom prst="rect">
            <a:avLst/>
          </a:prstGeom>
          <a:noFill/>
          <a:ln>
            <a:solidFill>
              <a:schemeClr val="bg1"/>
            </a:solidFill>
          </a:ln>
        </p:spPr>
      </p:pic>
      <p:cxnSp>
        <p:nvCxnSpPr>
          <p:cNvPr id="30" name="Google Shape;1169;p96">
            <a:extLst>
              <a:ext uri="{FF2B5EF4-FFF2-40B4-BE49-F238E27FC236}">
                <a16:creationId xmlns:a16="http://schemas.microsoft.com/office/drawing/2014/main" id="{933FD5BB-270C-327D-A720-91A090E3DAA1}"/>
              </a:ext>
            </a:extLst>
          </p:cNvPr>
          <p:cNvCxnSpPr>
            <a:cxnSpLocks/>
          </p:cNvCxnSpPr>
          <p:nvPr/>
        </p:nvCxnSpPr>
        <p:spPr>
          <a:xfrm>
            <a:off x="3738213" y="3606906"/>
            <a:ext cx="0" cy="400344"/>
          </a:xfrm>
          <a:prstGeom prst="straightConnector1">
            <a:avLst/>
          </a:prstGeom>
          <a:noFill/>
          <a:ln w="25400" cap="flat" cmpd="sng">
            <a:solidFill>
              <a:schemeClr val="dk1"/>
            </a:solidFill>
            <a:prstDash val="solid"/>
            <a:miter lim="800000"/>
            <a:headEnd type="triangle" w="lg" len="lg"/>
            <a:tailEnd type="triangle" w="lg" len="lg"/>
          </a:ln>
        </p:spPr>
      </p:cxnSp>
      <p:sp>
        <p:nvSpPr>
          <p:cNvPr id="32" name="Google Shape;1017;p69">
            <a:extLst>
              <a:ext uri="{FF2B5EF4-FFF2-40B4-BE49-F238E27FC236}">
                <a16:creationId xmlns:a16="http://schemas.microsoft.com/office/drawing/2014/main" id="{6E183F86-9860-BF48-E17F-FB3EA4AA0E96}"/>
              </a:ext>
            </a:extLst>
          </p:cNvPr>
          <p:cNvSpPr txBox="1"/>
          <p:nvPr/>
        </p:nvSpPr>
        <p:spPr>
          <a:xfrm>
            <a:off x="2997050" y="4607349"/>
            <a:ext cx="1567020"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i="0" strike="noStrike" cap="none" dirty="0">
                <a:solidFill>
                  <a:srgbClr val="121C29"/>
                </a:solidFill>
                <a:latin typeface="Space Grotesk"/>
                <a:ea typeface="Space Grotesk"/>
                <a:cs typeface="Space Grotesk"/>
                <a:sym typeface="Space Grotesk"/>
              </a:rPr>
              <a:t>Lock component</a:t>
            </a:r>
            <a:endParaRPr sz="1200" i="0" strike="noStrike" cap="none" dirty="0">
              <a:solidFill>
                <a:srgbClr val="121C29"/>
              </a:solidFill>
              <a:latin typeface="Space Grotesk"/>
              <a:ea typeface="Space Grotesk"/>
              <a:cs typeface="Space Grotesk"/>
              <a:sym typeface="Space Grotesk"/>
            </a:endParaRPr>
          </a:p>
        </p:txBody>
      </p:sp>
      <p:cxnSp>
        <p:nvCxnSpPr>
          <p:cNvPr id="33" name="Google Shape;1169;p96">
            <a:extLst>
              <a:ext uri="{FF2B5EF4-FFF2-40B4-BE49-F238E27FC236}">
                <a16:creationId xmlns:a16="http://schemas.microsoft.com/office/drawing/2014/main" id="{0F8A5A58-B1D1-FC4E-71F1-0C03D2D73081}"/>
              </a:ext>
            </a:extLst>
          </p:cNvPr>
          <p:cNvCxnSpPr>
            <a:cxnSpLocks/>
          </p:cNvCxnSpPr>
          <p:nvPr/>
        </p:nvCxnSpPr>
        <p:spPr>
          <a:xfrm flipV="1">
            <a:off x="3738213" y="4912935"/>
            <a:ext cx="0" cy="818091"/>
          </a:xfrm>
          <a:prstGeom prst="straightConnector1">
            <a:avLst/>
          </a:prstGeom>
          <a:noFill/>
          <a:ln w="25400" cap="flat" cmpd="sng">
            <a:solidFill>
              <a:schemeClr val="dk1"/>
            </a:solidFill>
            <a:prstDash val="solid"/>
            <a:miter lim="800000"/>
            <a:headEnd type="triangle" w="lg" len="lg"/>
            <a:tailEnd type="triangle" w="lg" len="lg"/>
          </a:ln>
        </p:spPr>
      </p:cxnSp>
      <p:grpSp>
        <p:nvGrpSpPr>
          <p:cNvPr id="42" name="Group 41">
            <a:extLst>
              <a:ext uri="{FF2B5EF4-FFF2-40B4-BE49-F238E27FC236}">
                <a16:creationId xmlns:a16="http://schemas.microsoft.com/office/drawing/2014/main" id="{31C03263-6269-7D7E-17AE-54E13835131F}"/>
              </a:ext>
            </a:extLst>
          </p:cNvPr>
          <p:cNvGrpSpPr/>
          <p:nvPr/>
        </p:nvGrpSpPr>
        <p:grpSpPr>
          <a:xfrm>
            <a:off x="6160102" y="1769862"/>
            <a:ext cx="5396898" cy="1619860"/>
            <a:chOff x="6854860" y="4815860"/>
            <a:chExt cx="5396898" cy="1619860"/>
          </a:xfrm>
        </p:grpSpPr>
        <p:sp>
          <p:nvSpPr>
            <p:cNvPr id="38" name="TextBox 37">
              <a:extLst>
                <a:ext uri="{FF2B5EF4-FFF2-40B4-BE49-F238E27FC236}">
                  <a16:creationId xmlns:a16="http://schemas.microsoft.com/office/drawing/2014/main" id="{4D94432B-C553-4AD5-4A6E-FE2F64A357A7}"/>
                </a:ext>
              </a:extLst>
            </p:cNvPr>
            <p:cNvSpPr txBox="1"/>
            <p:nvPr/>
          </p:nvSpPr>
          <p:spPr>
            <a:xfrm>
              <a:off x="6854860" y="5358502"/>
              <a:ext cx="3262027" cy="1077218"/>
            </a:xfrm>
            <a:prstGeom prst="rect">
              <a:avLst/>
            </a:prstGeom>
            <a:noFill/>
          </p:spPr>
          <p:txBody>
            <a:bodyPr wrap="square">
              <a:spAutoFit/>
            </a:bodyPr>
            <a:lstStyle/>
            <a:p>
              <a:r>
                <a:rPr lang="en-US" sz="1600" dirty="0">
                  <a:latin typeface="Space Grotesk" pitchFamily="2" charset="0"/>
                  <a:cs typeface="Space Grotesk" pitchFamily="2" charset="0"/>
                </a:rPr>
                <a:t>{</a:t>
              </a:r>
            </a:p>
            <a:p>
              <a:r>
                <a:rPr lang="en-US" sz="1600" dirty="0">
                  <a:latin typeface="Space Grotesk" pitchFamily="2" charset="0"/>
                  <a:cs typeface="Space Grotesk" pitchFamily="2" charset="0"/>
                </a:rPr>
                <a:t>    "</a:t>
              </a:r>
              <a:r>
                <a:rPr lang="en-US" sz="1600" dirty="0" err="1">
                  <a:latin typeface="Space Grotesk" pitchFamily="2" charset="0"/>
                  <a:cs typeface="Space Grotesk" pitchFamily="2" charset="0"/>
                </a:rPr>
                <a:t>resourceId</a:t>
              </a:r>
              <a:r>
                <a:rPr lang="en-US" sz="1600" dirty="0">
                  <a:latin typeface="Space Grotesk" pitchFamily="2" charset="0"/>
                  <a:cs typeface="Space Grotesk" pitchFamily="2" charset="0"/>
                </a:rPr>
                <a:t>" : “</a:t>
              </a:r>
              <a:r>
                <a:rPr lang="en-US" sz="1600" dirty="0">
                  <a:solidFill>
                    <a:schemeClr val="accent2"/>
                  </a:solidFill>
                  <a:latin typeface="Space Grotesk" pitchFamily="2" charset="0"/>
                  <a:cs typeface="Space Grotesk" pitchFamily="2" charset="0"/>
                </a:rPr>
                <a:t>lock1</a:t>
              </a:r>
              <a:r>
                <a:rPr lang="en-US" sz="1600" dirty="0">
                  <a:latin typeface="Space Grotesk" pitchFamily="2" charset="0"/>
                  <a:cs typeface="Space Grotesk" pitchFamily="2" charset="0"/>
                </a:rPr>
                <a:t>",</a:t>
              </a:r>
            </a:p>
            <a:p>
              <a:r>
                <a:rPr lang="en-US" sz="1600" dirty="0">
                  <a:latin typeface="Space Grotesk" pitchFamily="2" charset="0"/>
                  <a:cs typeface="Space Grotesk" pitchFamily="2" charset="0"/>
                </a:rPr>
                <a:t>    "</a:t>
              </a:r>
              <a:r>
                <a:rPr lang="en-US" sz="1600" dirty="0" err="1">
                  <a:latin typeface="Space Grotesk" pitchFamily="2" charset="0"/>
                  <a:cs typeface="Space Grotesk" pitchFamily="2" charset="0"/>
                </a:rPr>
                <a:t>lockOwner</a:t>
              </a:r>
              <a:r>
                <a:rPr lang="en-US" sz="1600" dirty="0">
                  <a:latin typeface="Space Grotesk" pitchFamily="2" charset="0"/>
                  <a:cs typeface="Space Grotesk" pitchFamily="2" charset="0"/>
                </a:rPr>
                <a:t>" : “</a:t>
              </a:r>
              <a:r>
                <a:rPr lang="en-US" sz="1600" dirty="0">
                  <a:solidFill>
                    <a:schemeClr val="accent2"/>
                  </a:solidFill>
                  <a:latin typeface="Space Grotesk" pitchFamily="2" charset="0"/>
                  <a:cs typeface="Space Grotesk" pitchFamily="2" charset="0"/>
                </a:rPr>
                <a:t>app1</a:t>
              </a:r>
              <a:r>
                <a:rPr lang="en-US" sz="1600" dirty="0">
                  <a:latin typeface="Space Grotesk" pitchFamily="2" charset="0"/>
                  <a:cs typeface="Space Grotesk" pitchFamily="2" charset="0"/>
                </a:rPr>
                <a:t>“</a:t>
              </a:r>
            </a:p>
            <a:p>
              <a:r>
                <a:rPr lang="en-US" sz="1600" dirty="0">
                  <a:latin typeface="Space Grotesk" pitchFamily="2" charset="0"/>
                  <a:cs typeface="Space Grotesk" pitchFamily="2" charset="0"/>
                </a:rPr>
                <a:t>}</a:t>
              </a:r>
              <a:endParaRPr lang="en-NL" sz="1600" dirty="0">
                <a:latin typeface="Space Grotesk" pitchFamily="2" charset="0"/>
                <a:cs typeface="Space Grotesk" pitchFamily="2" charset="0"/>
              </a:endParaRPr>
            </a:p>
          </p:txBody>
        </p:sp>
        <p:sp>
          <p:nvSpPr>
            <p:cNvPr id="40" name="TextBox 39">
              <a:extLst>
                <a:ext uri="{FF2B5EF4-FFF2-40B4-BE49-F238E27FC236}">
                  <a16:creationId xmlns:a16="http://schemas.microsoft.com/office/drawing/2014/main" id="{C826C322-C9AC-2810-EFFA-16D13F367D57}"/>
                </a:ext>
              </a:extLst>
            </p:cNvPr>
            <p:cNvSpPr txBox="1"/>
            <p:nvPr/>
          </p:nvSpPr>
          <p:spPr>
            <a:xfrm>
              <a:off x="6854860" y="4815860"/>
              <a:ext cx="5396898" cy="584775"/>
            </a:xfrm>
            <a:prstGeom prst="rect">
              <a:avLst/>
            </a:prstGeom>
            <a:noFill/>
          </p:spPr>
          <p:txBody>
            <a:bodyPr wrap="square">
              <a:spAutoFit/>
            </a:bodyPr>
            <a:lstStyle/>
            <a:p>
              <a:r>
                <a:rPr lang="en-NL" sz="1600" b="1" dirty="0">
                  <a:solidFill>
                    <a:schemeClr val="accent2"/>
                  </a:solidFill>
                  <a:latin typeface="Space Grotesk" pitchFamily="2" charset="0"/>
                  <a:cs typeface="Space Grotesk" pitchFamily="2" charset="0"/>
                </a:rPr>
                <a:t>POST</a:t>
              </a:r>
              <a:br>
                <a:rPr lang="en-US" sz="1600" b="1" dirty="0">
                  <a:solidFill>
                    <a:schemeClr val="accent2"/>
                  </a:solidFill>
                  <a:latin typeface="Space Grotesk" pitchFamily="2" charset="0"/>
                  <a:cs typeface="Space Grotesk" pitchFamily="2" charset="0"/>
                </a:rPr>
              </a:br>
              <a:r>
                <a:rPr lang="en-NL" sz="1600" dirty="0">
                  <a:latin typeface="Space Grotesk" pitchFamily="2" charset="0"/>
                  <a:cs typeface="Space Grotesk" pitchFamily="2" charset="0"/>
                </a:rPr>
                <a:t>http://localhost:3500/v1.0-alpha1/</a:t>
              </a:r>
              <a:r>
                <a:rPr lang="en-US" sz="1600" b="1" dirty="0">
                  <a:solidFill>
                    <a:schemeClr val="accent6"/>
                  </a:solidFill>
                  <a:latin typeface="Space Grotesk" pitchFamily="2" charset="0"/>
                  <a:cs typeface="Space Grotesk" pitchFamily="2" charset="0"/>
                </a:rPr>
                <a:t>un</a:t>
              </a:r>
              <a:r>
                <a:rPr lang="en-NL" sz="1600" b="1" dirty="0">
                  <a:solidFill>
                    <a:schemeClr val="accent6"/>
                  </a:solidFill>
                  <a:latin typeface="Space Grotesk" pitchFamily="2" charset="0"/>
                  <a:cs typeface="Space Grotesk" pitchFamily="2" charset="0"/>
                </a:rPr>
                <a:t>lock</a:t>
              </a:r>
              <a:r>
                <a:rPr lang="en-NL" sz="1600" dirty="0">
                  <a:latin typeface="Space Grotesk" pitchFamily="2" charset="0"/>
                  <a:cs typeface="Space Grotesk" pitchFamily="2" charset="0"/>
                </a:rPr>
                <a:t>/</a:t>
              </a:r>
              <a:r>
                <a:rPr lang="en-US" sz="1600" dirty="0">
                  <a:latin typeface="Space Grotesk" pitchFamily="2" charset="0"/>
                  <a:cs typeface="Space Grotesk" pitchFamily="2" charset="0"/>
                </a:rPr>
                <a:t>state</a:t>
              </a:r>
              <a:r>
                <a:rPr lang="en-NL" sz="1600" dirty="0">
                  <a:latin typeface="Space Grotesk" pitchFamily="2" charset="0"/>
                  <a:cs typeface="Space Grotesk" pitchFamily="2" charset="0"/>
                </a:rPr>
                <a:t>store</a:t>
              </a:r>
            </a:p>
          </p:txBody>
        </p:sp>
      </p:grpSp>
      <p:grpSp>
        <p:nvGrpSpPr>
          <p:cNvPr id="44" name="Group 43">
            <a:extLst>
              <a:ext uri="{FF2B5EF4-FFF2-40B4-BE49-F238E27FC236}">
                <a16:creationId xmlns:a16="http://schemas.microsoft.com/office/drawing/2014/main" id="{A0EF635B-2F80-B8D0-7A93-CBB35B898271}"/>
              </a:ext>
            </a:extLst>
          </p:cNvPr>
          <p:cNvGrpSpPr/>
          <p:nvPr/>
        </p:nvGrpSpPr>
        <p:grpSpPr>
          <a:xfrm>
            <a:off x="4537523" y="2861602"/>
            <a:ext cx="782270" cy="782270"/>
            <a:chOff x="5049293" y="2690417"/>
            <a:chExt cx="782270" cy="782270"/>
          </a:xfrm>
        </p:grpSpPr>
        <p:sp>
          <p:nvSpPr>
            <p:cNvPr id="22" name="Oval 21">
              <a:extLst>
                <a:ext uri="{FF2B5EF4-FFF2-40B4-BE49-F238E27FC236}">
                  <a16:creationId xmlns:a16="http://schemas.microsoft.com/office/drawing/2014/main" id="{D79AF40A-1536-D151-4C4A-7AAD9EBD9A30}"/>
                </a:ext>
              </a:extLst>
            </p:cNvPr>
            <p:cNvSpPr/>
            <p:nvPr/>
          </p:nvSpPr>
          <p:spPr>
            <a:xfrm>
              <a:off x="5049293" y="2690417"/>
              <a:ext cx="782270" cy="78227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dirty="0">
                <a:latin typeface="Space Grotesk" pitchFamily="2" charset="0"/>
              </a:endParaRPr>
            </a:p>
          </p:txBody>
        </p:sp>
        <p:pic>
          <p:nvPicPr>
            <p:cNvPr id="43" name="Google Shape;1778;p3">
              <a:extLst>
                <a:ext uri="{FF2B5EF4-FFF2-40B4-BE49-F238E27FC236}">
                  <a16:creationId xmlns:a16="http://schemas.microsoft.com/office/drawing/2014/main" id="{1C734539-5829-4626-AAE2-7588F9EBE7C8}"/>
                </a:ext>
              </a:extLst>
            </p:cNvPr>
            <p:cNvPicPr preferRelativeResize="0"/>
            <p:nvPr/>
          </p:nvPicPr>
          <p:blipFill rotWithShape="1">
            <a:blip r:embed="rId7">
              <a:alphaModFix/>
            </a:blip>
            <a:srcRect/>
            <a:stretch/>
          </p:blipFill>
          <p:spPr>
            <a:xfrm>
              <a:off x="5085508" y="2724240"/>
              <a:ext cx="720000" cy="720000"/>
            </a:xfrm>
            <a:prstGeom prst="rect">
              <a:avLst/>
            </a:prstGeom>
            <a:noFill/>
            <a:ln>
              <a:noFill/>
            </a:ln>
          </p:spPr>
        </p:pic>
      </p:grpSp>
      <p:pic>
        <p:nvPicPr>
          <p:cNvPr id="15" name="Graphic 14">
            <a:extLst>
              <a:ext uri="{FF2B5EF4-FFF2-40B4-BE49-F238E27FC236}">
                <a16:creationId xmlns:a16="http://schemas.microsoft.com/office/drawing/2014/main" id="{AAFDDFC1-EAA6-896F-1E97-2A58AF46A94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65985" y="3043530"/>
            <a:ext cx="432000" cy="432000"/>
          </a:xfrm>
          <a:prstGeom prst="rect">
            <a:avLst/>
          </a:prstGeom>
        </p:spPr>
      </p:pic>
      <p:pic>
        <p:nvPicPr>
          <p:cNvPr id="3" name="Google Shape;1778;p3">
            <a:extLst>
              <a:ext uri="{FF2B5EF4-FFF2-40B4-BE49-F238E27FC236}">
                <a16:creationId xmlns:a16="http://schemas.microsoft.com/office/drawing/2014/main" id="{D8D14388-E8DF-746A-231D-FCB54192CD58}"/>
              </a:ext>
            </a:extLst>
          </p:cNvPr>
          <p:cNvPicPr preferRelativeResize="0"/>
          <p:nvPr/>
        </p:nvPicPr>
        <p:blipFill rotWithShape="1">
          <a:blip r:embed="rId7">
            <a:alphaModFix/>
          </a:blip>
          <a:srcRect/>
          <a:stretch/>
        </p:blipFill>
        <p:spPr>
          <a:xfrm>
            <a:off x="4568658" y="5684651"/>
            <a:ext cx="720000" cy="720000"/>
          </a:xfrm>
          <a:prstGeom prst="rect">
            <a:avLst/>
          </a:prstGeom>
          <a:noFill/>
          <a:ln>
            <a:noFill/>
          </a:ln>
        </p:spPr>
      </p:pic>
    </p:spTree>
    <p:extLst>
      <p:ext uri="{BB962C8B-B14F-4D97-AF65-F5344CB8AC3E}">
        <p14:creationId xmlns:p14="http://schemas.microsoft.com/office/powerpoint/2010/main" val="6889632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pic>
        <p:nvPicPr>
          <p:cNvPr id="1202" name="Google Shape;1202;p100"/>
          <p:cNvPicPr preferRelativeResize="0"/>
          <p:nvPr/>
        </p:nvPicPr>
        <p:blipFill rotWithShape="1">
          <a:blip r:embed="rId3">
            <a:alphaModFix/>
          </a:blip>
          <a:srcRect/>
          <a:stretch/>
        </p:blipFill>
        <p:spPr>
          <a:xfrm>
            <a:off x="5195998" y="1440000"/>
            <a:ext cx="1800000" cy="1800000"/>
          </a:xfrm>
          <a:prstGeom prst="rect">
            <a:avLst/>
          </a:prstGeom>
          <a:noFill/>
          <a:ln>
            <a:noFill/>
          </a:ln>
        </p:spPr>
      </p:pic>
      <p:sp>
        <p:nvSpPr>
          <p:cNvPr id="1203" name="Google Shape;1203;p100"/>
          <p:cNvSpPr txBox="1">
            <a:spLocks noGrp="1"/>
          </p:cNvSpPr>
          <p:nvPr>
            <p:ph type="title"/>
          </p:nvPr>
        </p:nvSpPr>
        <p:spPr>
          <a:xfrm>
            <a:off x="185950" y="3600000"/>
            <a:ext cx="11820099" cy="92458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Cryptography API</a:t>
            </a:r>
            <a:endParaRPr/>
          </a:p>
        </p:txBody>
      </p:sp>
      <p:sp>
        <p:nvSpPr>
          <p:cNvPr id="1204" name="Google Shape;1204;p100">
            <a:hlinkClick r:id="rId4"/>
          </p:cNvPr>
          <p:cNvSpPr txBox="1"/>
          <p:nvPr/>
        </p:nvSpPr>
        <p:spPr>
          <a:xfrm>
            <a:off x="357976" y="5995452"/>
            <a:ext cx="11476046"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Space Grotesk"/>
                <a:ea typeface="Space Grotesk"/>
                <a:cs typeface="Space Grotesk"/>
                <a:sym typeface="Space Grotesk"/>
              </a:rPr>
              <a:t>https://docs.dapr.io/developing-applications/building-blocks/cryptography/</a:t>
            </a:r>
            <a:endParaRPr sz="1800" b="0" i="0" u="none" strike="noStrike" cap="none">
              <a:solidFill>
                <a:schemeClr val="dk1"/>
              </a:solidFill>
              <a:latin typeface="Space Grotesk"/>
              <a:ea typeface="Space Grotesk"/>
              <a:cs typeface="Space Grotesk"/>
              <a:sym typeface="Space Grotesk"/>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F2BA8-95F2-0EF2-8DE1-F06C0057A5E0}"/>
            </a:ext>
          </a:extLst>
        </p:cNvPr>
        <p:cNvGrpSpPr/>
        <p:nvPr/>
      </p:nvGrpSpPr>
      <p:grpSpPr>
        <a:xfrm>
          <a:off x="0" y="0"/>
          <a:ext cx="0" cy="0"/>
          <a:chOff x="0" y="0"/>
          <a:chExt cx="0" cy="0"/>
        </a:xfrm>
      </p:grpSpPr>
      <p:pic>
        <p:nvPicPr>
          <p:cNvPr id="2" name="Google Shape;617;p50">
            <a:extLst>
              <a:ext uri="{FF2B5EF4-FFF2-40B4-BE49-F238E27FC236}">
                <a16:creationId xmlns:a16="http://schemas.microsoft.com/office/drawing/2014/main" id="{F8FC5E8D-3AD2-A7F5-4A6D-7FEADEFDF569}"/>
              </a:ext>
            </a:extLst>
          </p:cNvPr>
          <p:cNvPicPr preferRelativeResize="0"/>
          <p:nvPr/>
        </p:nvPicPr>
        <p:blipFill rotWithShape="1">
          <a:blip r:embed="rId2">
            <a:alphaModFix/>
          </a:blip>
          <a:srcRect/>
          <a:stretch/>
        </p:blipFill>
        <p:spPr>
          <a:xfrm>
            <a:off x="2214490" y="2062373"/>
            <a:ext cx="1080000" cy="1080000"/>
          </a:xfrm>
          <a:prstGeom prst="rect">
            <a:avLst/>
          </a:prstGeom>
          <a:noFill/>
          <a:ln>
            <a:noFill/>
          </a:ln>
        </p:spPr>
      </p:pic>
      <p:sp>
        <p:nvSpPr>
          <p:cNvPr id="8" name="Title 7">
            <a:extLst>
              <a:ext uri="{FF2B5EF4-FFF2-40B4-BE49-F238E27FC236}">
                <a16:creationId xmlns:a16="http://schemas.microsoft.com/office/drawing/2014/main" id="{838144DD-AD43-286F-1F7D-6D35C6D1C504}"/>
              </a:ext>
            </a:extLst>
          </p:cNvPr>
          <p:cNvSpPr>
            <a:spLocks noGrp="1"/>
          </p:cNvSpPr>
          <p:nvPr>
            <p:ph type="title"/>
          </p:nvPr>
        </p:nvSpPr>
        <p:spPr>
          <a:xfrm>
            <a:off x="196754" y="214127"/>
            <a:ext cx="11820099" cy="924588"/>
          </a:xfrm>
        </p:spPr>
        <p:txBody>
          <a:bodyPr/>
          <a:lstStyle/>
          <a:p>
            <a:r>
              <a:rPr lang="en-US" dirty="0"/>
              <a:t>Cryptography</a:t>
            </a:r>
            <a:endParaRPr lang="en-NL" dirty="0"/>
          </a:p>
        </p:txBody>
      </p:sp>
      <p:sp>
        <p:nvSpPr>
          <p:cNvPr id="9" name="TextBox 8">
            <a:extLst>
              <a:ext uri="{FF2B5EF4-FFF2-40B4-BE49-F238E27FC236}">
                <a16:creationId xmlns:a16="http://schemas.microsoft.com/office/drawing/2014/main" id="{13C2D35F-21B7-D934-1BCA-4FD281294930}"/>
              </a:ext>
            </a:extLst>
          </p:cNvPr>
          <p:cNvSpPr txBox="1"/>
          <p:nvPr/>
        </p:nvSpPr>
        <p:spPr>
          <a:xfrm>
            <a:off x="5595509" y="2737194"/>
            <a:ext cx="6518114" cy="1713867"/>
          </a:xfrm>
          <a:prstGeom prst="rect">
            <a:avLst/>
          </a:prstGeom>
          <a:noFill/>
        </p:spPr>
        <p:txBody>
          <a:bodyPr wrap="square" rtlCol="0">
            <a:spAutoFit/>
          </a:bodyPr>
          <a:lstStyle/>
          <a:p>
            <a:pPr>
              <a:lnSpc>
                <a:spcPct val="150000"/>
              </a:lnSpc>
            </a:pPr>
            <a:r>
              <a:rPr lang="en-US" sz="1800" dirty="0">
                <a:latin typeface="Space Grotesk" pitchFamily="2" charset="0"/>
                <a:cs typeface="Space Grotesk" pitchFamily="2" charset="0"/>
              </a:rPr>
              <a:t>- Perform cryptographic operations securely</a:t>
            </a:r>
          </a:p>
          <a:p>
            <a:pPr>
              <a:lnSpc>
                <a:spcPct val="150000"/>
              </a:lnSpc>
            </a:pPr>
            <a:r>
              <a:rPr lang="en-US" sz="1800" dirty="0">
                <a:latin typeface="Space Grotesk" pitchFamily="2" charset="0"/>
                <a:cs typeface="Space Grotesk" pitchFamily="2" charset="0"/>
              </a:rPr>
              <a:t>- Use external vaults or cryptographic components</a:t>
            </a:r>
          </a:p>
          <a:p>
            <a:pPr>
              <a:lnSpc>
                <a:spcPct val="150000"/>
              </a:lnSpc>
            </a:pPr>
            <a:r>
              <a:rPr lang="en-US" sz="1800" dirty="0">
                <a:latin typeface="Space Grotesk" pitchFamily="2" charset="0"/>
                <a:cs typeface="Space Grotesk" pitchFamily="2" charset="0"/>
              </a:rPr>
              <a:t>- Enables better separation of concerns and least privilege practices</a:t>
            </a:r>
          </a:p>
        </p:txBody>
      </p:sp>
      <p:sp>
        <p:nvSpPr>
          <p:cNvPr id="10" name="TextBox 9">
            <a:extLst>
              <a:ext uri="{FF2B5EF4-FFF2-40B4-BE49-F238E27FC236}">
                <a16:creationId xmlns:a16="http://schemas.microsoft.com/office/drawing/2014/main" id="{278F176D-450D-4429-8CF8-BCC22936B891}"/>
              </a:ext>
            </a:extLst>
          </p:cNvPr>
          <p:cNvSpPr txBox="1"/>
          <p:nvPr/>
        </p:nvSpPr>
        <p:spPr>
          <a:xfrm>
            <a:off x="422770" y="3434244"/>
            <a:ext cx="4663440" cy="1432315"/>
          </a:xfrm>
          <a:prstGeom prst="rect">
            <a:avLst/>
          </a:prstGeom>
          <a:noFill/>
        </p:spPr>
        <p:txBody>
          <a:bodyPr wrap="square" rtlCol="0">
            <a:spAutoFit/>
          </a:bodyPr>
          <a:lstStyle/>
          <a:p>
            <a:pPr algn="ctr">
              <a:lnSpc>
                <a:spcPct val="150000"/>
              </a:lnSpc>
            </a:pPr>
            <a:r>
              <a:rPr lang="en-US" sz="2000" b="1" dirty="0">
                <a:solidFill>
                  <a:schemeClr val="accent2"/>
                </a:solidFill>
                <a:latin typeface="Space Grotesk" pitchFamily="2" charset="0"/>
                <a:cs typeface="Space Grotesk" pitchFamily="2" charset="0"/>
              </a:rPr>
              <a:t>The cryptography API enables safe encryption and decryption in your applications.</a:t>
            </a:r>
            <a:endParaRPr lang="en-NL" sz="2000" b="1" dirty="0">
              <a:solidFill>
                <a:schemeClr val="accent2"/>
              </a:solidFill>
              <a:latin typeface="Space Grotesk" pitchFamily="2" charset="0"/>
              <a:cs typeface="Space Grotesk" pitchFamily="2" charset="0"/>
            </a:endParaRPr>
          </a:p>
        </p:txBody>
      </p:sp>
      <p:sp>
        <p:nvSpPr>
          <p:cNvPr id="4" name="Google Shape;911;p64">
            <a:extLst>
              <a:ext uri="{FF2B5EF4-FFF2-40B4-BE49-F238E27FC236}">
                <a16:creationId xmlns:a16="http://schemas.microsoft.com/office/drawing/2014/main" id="{CD86BD9E-2A39-C481-1321-91C58886AA31}"/>
              </a:ext>
            </a:extLst>
          </p:cNvPr>
          <p:cNvSpPr txBox="1"/>
          <p:nvPr/>
        </p:nvSpPr>
        <p:spPr>
          <a:xfrm>
            <a:off x="2115191" y="3158694"/>
            <a:ext cx="1278598"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chemeClr val="accent6"/>
                </a:solidFill>
                <a:latin typeface="Space Grotesk"/>
                <a:ea typeface="Space Grotesk"/>
                <a:cs typeface="Space Grotesk"/>
                <a:sym typeface="Space Grotesk"/>
              </a:rPr>
              <a:t>ALPHA</a:t>
            </a:r>
            <a:endParaRPr sz="1200" b="1" i="0" u="none" strike="noStrike" cap="none" dirty="0">
              <a:solidFill>
                <a:schemeClr val="accent6"/>
              </a:solidFill>
              <a:latin typeface="Space Grotesk"/>
              <a:ea typeface="Space Grotesk"/>
              <a:cs typeface="Space Grotesk"/>
              <a:sym typeface="Space Grotesk"/>
            </a:endParaRPr>
          </a:p>
        </p:txBody>
      </p:sp>
    </p:spTree>
    <p:extLst>
      <p:ext uri="{BB962C8B-B14F-4D97-AF65-F5344CB8AC3E}">
        <p14:creationId xmlns:p14="http://schemas.microsoft.com/office/powerpoint/2010/main" val="9252094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162">
          <a:extLst>
            <a:ext uri="{FF2B5EF4-FFF2-40B4-BE49-F238E27FC236}">
              <a16:creationId xmlns:a16="http://schemas.microsoft.com/office/drawing/2014/main" id="{1554818E-0C08-F7B8-9778-31DC77A3F867}"/>
            </a:ext>
          </a:extLst>
        </p:cNvPr>
        <p:cNvGrpSpPr/>
        <p:nvPr/>
      </p:nvGrpSpPr>
      <p:grpSpPr>
        <a:xfrm>
          <a:off x="0" y="0"/>
          <a:ext cx="0" cy="0"/>
          <a:chOff x="0" y="0"/>
          <a:chExt cx="0" cy="0"/>
        </a:xfrm>
      </p:grpSpPr>
      <p:pic>
        <p:nvPicPr>
          <p:cNvPr id="3" name="Google Shape;617;p50">
            <a:extLst>
              <a:ext uri="{FF2B5EF4-FFF2-40B4-BE49-F238E27FC236}">
                <a16:creationId xmlns:a16="http://schemas.microsoft.com/office/drawing/2014/main" id="{B6CBE99C-A01E-8ED8-400C-DDEAEC32F79B}"/>
              </a:ext>
            </a:extLst>
          </p:cNvPr>
          <p:cNvPicPr preferRelativeResize="0"/>
          <p:nvPr/>
        </p:nvPicPr>
        <p:blipFill rotWithShape="1">
          <a:blip r:embed="rId3">
            <a:alphaModFix/>
          </a:blip>
          <a:srcRect/>
          <a:stretch/>
        </p:blipFill>
        <p:spPr>
          <a:xfrm>
            <a:off x="10868615" y="133240"/>
            <a:ext cx="1080000" cy="1080000"/>
          </a:xfrm>
          <a:prstGeom prst="rect">
            <a:avLst/>
          </a:prstGeom>
          <a:noFill/>
          <a:ln>
            <a:noFill/>
          </a:ln>
        </p:spPr>
      </p:pic>
      <p:sp>
        <p:nvSpPr>
          <p:cNvPr id="1164" name="Google Shape;1164;p96">
            <a:extLst>
              <a:ext uri="{FF2B5EF4-FFF2-40B4-BE49-F238E27FC236}">
                <a16:creationId xmlns:a16="http://schemas.microsoft.com/office/drawing/2014/main" id="{B90CCC35-E287-F327-B783-E6D5722DB9F4}"/>
              </a:ext>
            </a:extLst>
          </p:cNvPr>
          <p:cNvSpPr txBox="1">
            <a:spLocks noGrp="1"/>
          </p:cNvSpPr>
          <p:nvPr>
            <p:ph type="title"/>
          </p:nvPr>
        </p:nvSpPr>
        <p:spPr>
          <a:xfrm>
            <a:off x="196754" y="215001"/>
            <a:ext cx="11820099" cy="924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dirty="0"/>
              <a:t>Cryptography</a:t>
            </a:r>
            <a:endParaRPr dirty="0"/>
          </a:p>
        </p:txBody>
      </p:sp>
      <p:grpSp>
        <p:nvGrpSpPr>
          <p:cNvPr id="45" name="Group 44">
            <a:extLst>
              <a:ext uri="{FF2B5EF4-FFF2-40B4-BE49-F238E27FC236}">
                <a16:creationId xmlns:a16="http://schemas.microsoft.com/office/drawing/2014/main" id="{404EAB68-B970-56CC-1D16-7D0A4FF8FFCD}"/>
              </a:ext>
            </a:extLst>
          </p:cNvPr>
          <p:cNvGrpSpPr/>
          <p:nvPr/>
        </p:nvGrpSpPr>
        <p:grpSpPr>
          <a:xfrm>
            <a:off x="1611452" y="2264340"/>
            <a:ext cx="8969096" cy="2614920"/>
            <a:chOff x="2006678" y="2264340"/>
            <a:chExt cx="8969096" cy="2614920"/>
          </a:xfrm>
        </p:grpSpPr>
        <p:pic>
          <p:nvPicPr>
            <p:cNvPr id="4" name="Google Shape;1068;p88">
              <a:extLst>
                <a:ext uri="{FF2B5EF4-FFF2-40B4-BE49-F238E27FC236}">
                  <a16:creationId xmlns:a16="http://schemas.microsoft.com/office/drawing/2014/main" id="{EA346D9D-7779-AC3B-B377-D3A8474E50E4}"/>
                </a:ext>
              </a:extLst>
            </p:cNvPr>
            <p:cNvPicPr preferRelativeResize="0"/>
            <p:nvPr/>
          </p:nvPicPr>
          <p:blipFill rotWithShape="1">
            <a:blip r:embed="rId4">
              <a:alphaModFix/>
            </a:blip>
            <a:srcRect/>
            <a:stretch/>
          </p:blipFill>
          <p:spPr>
            <a:xfrm>
              <a:off x="5864062" y="3074594"/>
              <a:ext cx="1080000" cy="1080000"/>
            </a:xfrm>
            <a:prstGeom prst="rect">
              <a:avLst/>
            </a:prstGeom>
            <a:noFill/>
            <a:ln>
              <a:noFill/>
            </a:ln>
          </p:spPr>
        </p:pic>
        <p:cxnSp>
          <p:nvCxnSpPr>
            <p:cNvPr id="5" name="Google Shape;1069;p88">
              <a:extLst>
                <a:ext uri="{FF2B5EF4-FFF2-40B4-BE49-F238E27FC236}">
                  <a16:creationId xmlns:a16="http://schemas.microsoft.com/office/drawing/2014/main" id="{C2FB8CDF-4F46-BFBA-753F-1F6ABF6F6A2B}"/>
                </a:ext>
              </a:extLst>
            </p:cNvPr>
            <p:cNvCxnSpPr>
              <a:cxnSpLocks/>
              <a:endCxn id="4" idx="1"/>
            </p:cNvCxnSpPr>
            <p:nvPr/>
          </p:nvCxnSpPr>
          <p:spPr>
            <a:xfrm>
              <a:off x="4088855" y="3604946"/>
              <a:ext cx="1775207" cy="9648"/>
            </a:xfrm>
            <a:prstGeom prst="straightConnector1">
              <a:avLst/>
            </a:prstGeom>
            <a:noFill/>
            <a:ln w="25400" cap="flat" cmpd="sng">
              <a:solidFill>
                <a:schemeClr val="dk1"/>
              </a:solidFill>
              <a:prstDash val="solid"/>
              <a:miter lim="800000"/>
              <a:headEnd type="none" w="sm" len="sm"/>
              <a:tailEnd type="triangle" w="lg" len="lg"/>
            </a:ln>
          </p:spPr>
        </p:cxnSp>
        <p:grpSp>
          <p:nvGrpSpPr>
            <p:cNvPr id="6" name="Google Shape;1070;p88">
              <a:extLst>
                <a:ext uri="{FF2B5EF4-FFF2-40B4-BE49-F238E27FC236}">
                  <a16:creationId xmlns:a16="http://schemas.microsoft.com/office/drawing/2014/main" id="{49010B86-A42B-0976-082D-A0E56C523E09}"/>
                </a:ext>
              </a:extLst>
            </p:cNvPr>
            <p:cNvGrpSpPr/>
            <p:nvPr/>
          </p:nvGrpSpPr>
          <p:grpSpPr>
            <a:xfrm>
              <a:off x="2006678" y="2534594"/>
              <a:ext cx="2160000" cy="2160000"/>
              <a:chOff x="756951" y="1980268"/>
              <a:chExt cx="2160000" cy="2160000"/>
            </a:xfrm>
          </p:grpSpPr>
          <p:pic>
            <p:nvPicPr>
              <p:cNvPr id="10" name="Google Shape;1071;p88">
                <a:extLst>
                  <a:ext uri="{FF2B5EF4-FFF2-40B4-BE49-F238E27FC236}">
                    <a16:creationId xmlns:a16="http://schemas.microsoft.com/office/drawing/2014/main" id="{7CE8E00B-5D1F-2881-37D9-E2CBB800624E}"/>
                  </a:ext>
                </a:extLst>
              </p:cNvPr>
              <p:cNvPicPr preferRelativeResize="0"/>
              <p:nvPr/>
            </p:nvPicPr>
            <p:blipFill rotWithShape="1">
              <a:blip r:embed="rId5">
                <a:alphaModFix/>
              </a:blip>
              <a:srcRect/>
              <a:stretch/>
            </p:blipFill>
            <p:spPr>
              <a:xfrm>
                <a:off x="756951" y="1980268"/>
                <a:ext cx="2160000" cy="2160000"/>
              </a:xfrm>
              <a:prstGeom prst="rect">
                <a:avLst/>
              </a:prstGeom>
              <a:noFill/>
              <a:ln>
                <a:noFill/>
              </a:ln>
            </p:spPr>
          </p:pic>
          <p:sp>
            <p:nvSpPr>
              <p:cNvPr id="11" name="Google Shape;1072;p88">
                <a:extLst>
                  <a:ext uri="{FF2B5EF4-FFF2-40B4-BE49-F238E27FC236}">
                    <a16:creationId xmlns:a16="http://schemas.microsoft.com/office/drawing/2014/main" id="{2480E193-6204-D902-0321-95A00B3E8E91}"/>
                  </a:ext>
                </a:extLst>
              </p:cNvPr>
              <p:cNvSpPr txBox="1"/>
              <p:nvPr/>
            </p:nvSpPr>
            <p:spPr>
              <a:xfrm>
                <a:off x="935140" y="2854487"/>
                <a:ext cx="1773936"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Space Grotesk"/>
                    <a:ea typeface="Space Grotesk"/>
                    <a:cs typeface="Space Grotesk"/>
                    <a:sym typeface="Space Grotesk"/>
                  </a:rPr>
                  <a:t>My App</a:t>
                </a:r>
                <a:endParaRPr sz="2400" b="1" i="0" u="none" strike="noStrike" cap="none">
                  <a:solidFill>
                    <a:schemeClr val="lt1"/>
                  </a:solidFill>
                  <a:latin typeface="Space Grotesk"/>
                  <a:ea typeface="Space Grotesk"/>
                  <a:cs typeface="Space Grotesk"/>
                  <a:sym typeface="Space Grotesk"/>
                </a:endParaRPr>
              </a:p>
            </p:txBody>
          </p:sp>
        </p:grpSp>
        <p:cxnSp>
          <p:nvCxnSpPr>
            <p:cNvPr id="7" name="Google Shape;1073;p88">
              <a:extLst>
                <a:ext uri="{FF2B5EF4-FFF2-40B4-BE49-F238E27FC236}">
                  <a16:creationId xmlns:a16="http://schemas.microsoft.com/office/drawing/2014/main" id="{D1471D96-E751-01E4-0A9D-DCCE451B9589}"/>
                </a:ext>
              </a:extLst>
            </p:cNvPr>
            <p:cNvCxnSpPr/>
            <p:nvPr/>
          </p:nvCxnSpPr>
          <p:spPr>
            <a:xfrm>
              <a:off x="6944062" y="3604946"/>
              <a:ext cx="800224" cy="0"/>
            </a:xfrm>
            <a:prstGeom prst="straightConnector1">
              <a:avLst/>
            </a:prstGeom>
            <a:noFill/>
            <a:ln w="25400" cap="flat" cmpd="sng">
              <a:solidFill>
                <a:schemeClr val="dk1"/>
              </a:solidFill>
              <a:prstDash val="solid"/>
              <a:miter lim="800000"/>
              <a:headEnd type="none" w="sm" len="sm"/>
              <a:tailEnd type="triangle" w="lg" len="lg"/>
            </a:ln>
          </p:spPr>
        </p:cxnSp>
        <p:sp>
          <p:nvSpPr>
            <p:cNvPr id="30" name="Google Shape;1017;p69">
              <a:extLst>
                <a:ext uri="{FF2B5EF4-FFF2-40B4-BE49-F238E27FC236}">
                  <a16:creationId xmlns:a16="http://schemas.microsoft.com/office/drawing/2014/main" id="{0314F9E3-DC30-5C90-3E3B-22E7AFD15FED}"/>
                </a:ext>
              </a:extLst>
            </p:cNvPr>
            <p:cNvSpPr txBox="1"/>
            <p:nvPr/>
          </p:nvSpPr>
          <p:spPr>
            <a:xfrm>
              <a:off x="4232016" y="3109221"/>
              <a:ext cx="156702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i="0" strike="noStrike" cap="none" dirty="0">
                  <a:solidFill>
                    <a:srgbClr val="121C29"/>
                  </a:solidFill>
                  <a:latin typeface="Space Grotesk"/>
                  <a:ea typeface="Space Grotesk"/>
                  <a:cs typeface="Space Grotesk"/>
                  <a:sym typeface="Space Grotesk"/>
                </a:rPr>
                <a:t>Encrypt &amp; Decrypt API</a:t>
              </a:r>
              <a:endParaRPr sz="1200" i="0" strike="noStrike" cap="none" dirty="0">
                <a:solidFill>
                  <a:srgbClr val="121C29"/>
                </a:solidFill>
                <a:latin typeface="Space Grotesk"/>
                <a:ea typeface="Space Grotesk"/>
                <a:cs typeface="Space Grotesk"/>
                <a:sym typeface="Space Grotesk"/>
              </a:endParaRPr>
            </a:p>
          </p:txBody>
        </p:sp>
        <p:grpSp>
          <p:nvGrpSpPr>
            <p:cNvPr id="43" name="Group 42">
              <a:extLst>
                <a:ext uri="{FF2B5EF4-FFF2-40B4-BE49-F238E27FC236}">
                  <a16:creationId xmlns:a16="http://schemas.microsoft.com/office/drawing/2014/main" id="{5E942A1D-1FCD-62BF-BD16-AA9406765B54}"/>
                </a:ext>
              </a:extLst>
            </p:cNvPr>
            <p:cNvGrpSpPr/>
            <p:nvPr/>
          </p:nvGrpSpPr>
          <p:grpSpPr>
            <a:xfrm>
              <a:off x="7927774" y="2264340"/>
              <a:ext cx="3048000" cy="2577005"/>
              <a:chOff x="7927774" y="2317863"/>
              <a:chExt cx="3048000" cy="2577005"/>
            </a:xfrm>
          </p:grpSpPr>
          <p:grpSp>
            <p:nvGrpSpPr>
              <p:cNvPr id="32" name="Group 31">
                <a:extLst>
                  <a:ext uri="{FF2B5EF4-FFF2-40B4-BE49-F238E27FC236}">
                    <a16:creationId xmlns:a16="http://schemas.microsoft.com/office/drawing/2014/main" id="{E95FF380-21FF-F0D4-23AE-4CB9AE8DA594}"/>
                  </a:ext>
                </a:extLst>
              </p:cNvPr>
              <p:cNvGrpSpPr/>
              <p:nvPr/>
            </p:nvGrpSpPr>
            <p:grpSpPr>
              <a:xfrm>
                <a:off x="7927774" y="2317863"/>
                <a:ext cx="3048000" cy="1212218"/>
                <a:chOff x="8168640" y="1770814"/>
                <a:chExt cx="3048000" cy="1212218"/>
              </a:xfrm>
            </p:grpSpPr>
            <p:grpSp>
              <p:nvGrpSpPr>
                <p:cNvPr id="27" name="Group 26">
                  <a:extLst>
                    <a:ext uri="{FF2B5EF4-FFF2-40B4-BE49-F238E27FC236}">
                      <a16:creationId xmlns:a16="http://schemas.microsoft.com/office/drawing/2014/main" id="{ECE7D49F-249D-0951-EF8D-C733FFB475B6}"/>
                    </a:ext>
                  </a:extLst>
                </p:cNvPr>
                <p:cNvGrpSpPr/>
                <p:nvPr/>
              </p:nvGrpSpPr>
              <p:grpSpPr>
                <a:xfrm>
                  <a:off x="8556891" y="2236724"/>
                  <a:ext cx="2311724" cy="556260"/>
                  <a:chOff x="6943095" y="1645330"/>
                  <a:chExt cx="2311724" cy="556260"/>
                </a:xfrm>
              </p:grpSpPr>
              <p:pic>
                <p:nvPicPr>
                  <p:cNvPr id="16" name="Google Shape;389;p41">
                    <a:extLst>
                      <a:ext uri="{FF2B5EF4-FFF2-40B4-BE49-F238E27FC236}">
                        <a16:creationId xmlns:a16="http://schemas.microsoft.com/office/drawing/2014/main" id="{93FF10D2-C107-FB3E-020D-FEE466AC80DE}"/>
                      </a:ext>
                    </a:extLst>
                  </p:cNvPr>
                  <p:cNvPicPr preferRelativeResize="0"/>
                  <p:nvPr/>
                </p:nvPicPr>
                <p:blipFill rotWithShape="1">
                  <a:blip r:embed="rId6">
                    <a:alphaModFix/>
                  </a:blip>
                  <a:srcRect/>
                  <a:stretch/>
                </p:blipFill>
                <p:spPr>
                  <a:xfrm>
                    <a:off x="7733197" y="1645330"/>
                    <a:ext cx="678180" cy="556260"/>
                  </a:xfrm>
                  <a:prstGeom prst="rect">
                    <a:avLst/>
                  </a:prstGeom>
                  <a:noFill/>
                  <a:ln>
                    <a:noFill/>
                  </a:ln>
                </p:spPr>
              </p:pic>
              <p:pic>
                <p:nvPicPr>
                  <p:cNvPr id="18" name="Google Shape;391;p41">
                    <a:extLst>
                      <a:ext uri="{FF2B5EF4-FFF2-40B4-BE49-F238E27FC236}">
                        <a16:creationId xmlns:a16="http://schemas.microsoft.com/office/drawing/2014/main" id="{1BDBD42A-2185-F3E9-94D5-3C3142E7B529}"/>
                      </a:ext>
                    </a:extLst>
                  </p:cNvPr>
                  <p:cNvPicPr preferRelativeResize="0"/>
                  <p:nvPr/>
                </p:nvPicPr>
                <p:blipFill rotWithShape="1">
                  <a:blip r:embed="rId7">
                    <a:alphaModFix/>
                  </a:blip>
                  <a:srcRect/>
                  <a:stretch/>
                </p:blipFill>
                <p:spPr>
                  <a:xfrm>
                    <a:off x="8629979" y="1645330"/>
                    <a:ext cx="624840" cy="556260"/>
                  </a:xfrm>
                  <a:prstGeom prst="rect">
                    <a:avLst/>
                  </a:prstGeom>
                  <a:noFill/>
                  <a:ln>
                    <a:noFill/>
                  </a:ln>
                </p:spPr>
              </p:pic>
              <p:pic>
                <p:nvPicPr>
                  <p:cNvPr id="22" name="Google Shape;407;p41">
                    <a:extLst>
                      <a:ext uri="{FF2B5EF4-FFF2-40B4-BE49-F238E27FC236}">
                        <a16:creationId xmlns:a16="http://schemas.microsoft.com/office/drawing/2014/main" id="{998E7C68-91F9-4B06-22C5-C66FA0657FC6}"/>
                      </a:ext>
                    </a:extLst>
                  </p:cNvPr>
                  <p:cNvPicPr preferRelativeResize="0"/>
                  <p:nvPr/>
                </p:nvPicPr>
                <p:blipFill rotWithShape="1">
                  <a:blip r:embed="rId8">
                    <a:alphaModFix/>
                  </a:blip>
                  <a:srcRect/>
                  <a:stretch/>
                </p:blipFill>
                <p:spPr>
                  <a:xfrm>
                    <a:off x="6943095" y="1645330"/>
                    <a:ext cx="571500" cy="556260"/>
                  </a:xfrm>
                  <a:prstGeom prst="rect">
                    <a:avLst/>
                  </a:prstGeom>
                  <a:noFill/>
                  <a:ln>
                    <a:noFill/>
                  </a:ln>
                </p:spPr>
              </p:pic>
            </p:grpSp>
            <p:sp>
              <p:nvSpPr>
                <p:cNvPr id="28" name="Rectangle: Rounded Corners 27">
                  <a:extLst>
                    <a:ext uri="{FF2B5EF4-FFF2-40B4-BE49-F238E27FC236}">
                      <a16:creationId xmlns:a16="http://schemas.microsoft.com/office/drawing/2014/main" id="{76E584E2-9F9C-1940-6DCC-D3A349F85126}"/>
                    </a:ext>
                  </a:extLst>
                </p:cNvPr>
                <p:cNvSpPr/>
                <p:nvPr/>
              </p:nvSpPr>
              <p:spPr>
                <a:xfrm>
                  <a:off x="8168640" y="1955800"/>
                  <a:ext cx="3048000" cy="1027232"/>
                </a:xfrm>
                <a:prstGeom prst="roundRect">
                  <a:avLst>
                    <a:gd name="adj" fmla="val 10417"/>
                  </a:avLst>
                </a:prstGeom>
                <a:noFill/>
                <a:ln w="19050">
                  <a:solidFill>
                    <a:schemeClr val="accent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dirty="0">
                    <a:latin typeface="Space Grotesk" pitchFamily="2" charset="0"/>
                  </a:endParaRPr>
                </a:p>
              </p:txBody>
            </p:sp>
            <p:grpSp>
              <p:nvGrpSpPr>
                <p:cNvPr id="31" name="Group 30">
                  <a:extLst>
                    <a:ext uri="{FF2B5EF4-FFF2-40B4-BE49-F238E27FC236}">
                      <a16:creationId xmlns:a16="http://schemas.microsoft.com/office/drawing/2014/main" id="{3E3AABD5-F333-D3D3-7262-B23C536B5E18}"/>
                    </a:ext>
                  </a:extLst>
                </p:cNvPr>
                <p:cNvGrpSpPr/>
                <p:nvPr/>
              </p:nvGrpSpPr>
              <p:grpSpPr>
                <a:xfrm>
                  <a:off x="8395758" y="1770814"/>
                  <a:ext cx="951235" cy="321155"/>
                  <a:chOff x="8395758" y="1719988"/>
                  <a:chExt cx="951235" cy="379522"/>
                </a:xfrm>
              </p:grpSpPr>
              <p:sp>
                <p:nvSpPr>
                  <p:cNvPr id="29" name="Google Shape;463;p43">
                    <a:extLst>
                      <a:ext uri="{FF2B5EF4-FFF2-40B4-BE49-F238E27FC236}">
                        <a16:creationId xmlns:a16="http://schemas.microsoft.com/office/drawing/2014/main" id="{1BB6E863-E2A7-281B-8285-4E6B2106D496}"/>
                      </a:ext>
                    </a:extLst>
                  </p:cNvPr>
                  <p:cNvSpPr/>
                  <p:nvPr/>
                </p:nvSpPr>
                <p:spPr>
                  <a:xfrm>
                    <a:off x="8395758" y="1719988"/>
                    <a:ext cx="951235" cy="379522"/>
                  </a:xfrm>
                  <a:prstGeom prst="roundRect">
                    <a:avLst>
                      <a:gd name="adj" fmla="val 20742"/>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Space Grotesk" pitchFamily="2" charset="0"/>
                      <a:cs typeface="Space Grotesk" pitchFamily="2" charset="0"/>
                      <a:sym typeface="Arial"/>
                    </a:endParaRPr>
                  </a:p>
                </p:txBody>
              </p:sp>
              <p:sp>
                <p:nvSpPr>
                  <p:cNvPr id="13" name="Google Shape;1017;p69">
                    <a:extLst>
                      <a:ext uri="{FF2B5EF4-FFF2-40B4-BE49-F238E27FC236}">
                        <a16:creationId xmlns:a16="http://schemas.microsoft.com/office/drawing/2014/main" id="{7855B38A-989D-F554-8738-731A513E92F9}"/>
                      </a:ext>
                    </a:extLst>
                  </p:cNvPr>
                  <p:cNvSpPr txBox="1"/>
                  <p:nvPr/>
                </p:nvSpPr>
                <p:spPr>
                  <a:xfrm>
                    <a:off x="8510846" y="1758296"/>
                    <a:ext cx="721058" cy="26157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050" i="0" strike="noStrike" cap="none" dirty="0">
                        <a:solidFill>
                          <a:srgbClr val="121C29"/>
                        </a:solidFill>
                        <a:latin typeface="Space Grotesk"/>
                        <a:ea typeface="Space Grotesk"/>
                        <a:cs typeface="Space Grotesk"/>
                        <a:sym typeface="Space Grotesk"/>
                      </a:rPr>
                      <a:t>Cloud</a:t>
                    </a:r>
                    <a:endParaRPr sz="1050" i="0" strike="noStrike" cap="none" dirty="0">
                      <a:solidFill>
                        <a:srgbClr val="121C29"/>
                      </a:solidFill>
                      <a:latin typeface="Space Grotesk"/>
                      <a:ea typeface="Space Grotesk"/>
                      <a:cs typeface="Space Grotesk"/>
                      <a:sym typeface="Space Grotesk"/>
                    </a:endParaRPr>
                  </a:p>
                </p:txBody>
              </p:sp>
            </p:grpSp>
          </p:grpSp>
          <p:grpSp>
            <p:nvGrpSpPr>
              <p:cNvPr id="42" name="Group 41">
                <a:extLst>
                  <a:ext uri="{FF2B5EF4-FFF2-40B4-BE49-F238E27FC236}">
                    <a16:creationId xmlns:a16="http://schemas.microsoft.com/office/drawing/2014/main" id="{F091C3C1-83A3-C005-F6B7-E1E08220266C}"/>
                  </a:ext>
                </a:extLst>
              </p:cNvPr>
              <p:cNvGrpSpPr/>
              <p:nvPr/>
            </p:nvGrpSpPr>
            <p:grpSpPr>
              <a:xfrm>
                <a:off x="7927774" y="3682650"/>
                <a:ext cx="3048000" cy="1212218"/>
                <a:chOff x="8173101" y="3557757"/>
                <a:chExt cx="3048000" cy="1212218"/>
              </a:xfrm>
            </p:grpSpPr>
            <p:grpSp>
              <p:nvGrpSpPr>
                <p:cNvPr id="26" name="Group 25">
                  <a:extLst>
                    <a:ext uri="{FF2B5EF4-FFF2-40B4-BE49-F238E27FC236}">
                      <a16:creationId xmlns:a16="http://schemas.microsoft.com/office/drawing/2014/main" id="{BC61D19A-A26A-535D-BA2A-A5C253A69E09}"/>
                    </a:ext>
                  </a:extLst>
                </p:cNvPr>
                <p:cNvGrpSpPr/>
                <p:nvPr/>
              </p:nvGrpSpPr>
              <p:grpSpPr>
                <a:xfrm>
                  <a:off x="8561352" y="4013644"/>
                  <a:ext cx="2238056" cy="556260"/>
                  <a:chOff x="6845313" y="836200"/>
                  <a:chExt cx="2238056" cy="556260"/>
                </a:xfrm>
              </p:grpSpPr>
              <p:pic>
                <p:nvPicPr>
                  <p:cNvPr id="23" name="Google Shape;408;p41">
                    <a:extLst>
                      <a:ext uri="{FF2B5EF4-FFF2-40B4-BE49-F238E27FC236}">
                        <a16:creationId xmlns:a16="http://schemas.microsoft.com/office/drawing/2014/main" id="{465D42F1-F181-B1AE-AAA0-20FA007E84C5}"/>
                      </a:ext>
                    </a:extLst>
                  </p:cNvPr>
                  <p:cNvPicPr preferRelativeResize="0"/>
                  <p:nvPr/>
                </p:nvPicPr>
                <p:blipFill rotWithShape="1">
                  <a:blip r:embed="rId9">
                    <a:alphaModFix/>
                  </a:blip>
                  <a:srcRect/>
                  <a:stretch/>
                </p:blipFill>
                <p:spPr>
                  <a:xfrm>
                    <a:off x="6845313" y="836200"/>
                    <a:ext cx="731520" cy="556260"/>
                  </a:xfrm>
                  <a:prstGeom prst="rect">
                    <a:avLst/>
                  </a:prstGeom>
                  <a:noFill/>
                  <a:ln>
                    <a:noFill/>
                  </a:ln>
                </p:spPr>
              </p:pic>
              <p:pic>
                <p:nvPicPr>
                  <p:cNvPr id="24" name="Google Shape;409;p41">
                    <a:extLst>
                      <a:ext uri="{FF2B5EF4-FFF2-40B4-BE49-F238E27FC236}">
                        <a16:creationId xmlns:a16="http://schemas.microsoft.com/office/drawing/2014/main" id="{FEB175DA-AACF-CE41-E5F7-AF3796CE58BD}"/>
                      </a:ext>
                    </a:extLst>
                  </p:cNvPr>
                  <p:cNvPicPr preferRelativeResize="0"/>
                  <p:nvPr/>
                </p:nvPicPr>
                <p:blipFill rotWithShape="1">
                  <a:blip r:embed="rId10">
                    <a:alphaModFix/>
                  </a:blip>
                  <a:srcRect/>
                  <a:stretch/>
                </p:blipFill>
                <p:spPr>
                  <a:xfrm>
                    <a:off x="7733197" y="874300"/>
                    <a:ext cx="720090" cy="518160"/>
                  </a:xfrm>
                  <a:prstGeom prst="rect">
                    <a:avLst/>
                  </a:prstGeom>
                  <a:noFill/>
                  <a:ln>
                    <a:noFill/>
                  </a:ln>
                </p:spPr>
              </p:pic>
              <p:pic>
                <p:nvPicPr>
                  <p:cNvPr id="25" name="Google Shape;410;p41">
                    <a:extLst>
                      <a:ext uri="{FF2B5EF4-FFF2-40B4-BE49-F238E27FC236}">
                        <a16:creationId xmlns:a16="http://schemas.microsoft.com/office/drawing/2014/main" id="{5B43580C-71C2-BA98-F322-21D77FE3E13C}"/>
                      </a:ext>
                    </a:extLst>
                  </p:cNvPr>
                  <p:cNvPicPr preferRelativeResize="0"/>
                  <p:nvPr/>
                </p:nvPicPr>
                <p:blipFill rotWithShape="1">
                  <a:blip r:embed="rId11">
                    <a:alphaModFix/>
                  </a:blip>
                  <a:srcRect/>
                  <a:stretch/>
                </p:blipFill>
                <p:spPr>
                  <a:xfrm>
                    <a:off x="8698559" y="874300"/>
                    <a:ext cx="384810" cy="518160"/>
                  </a:xfrm>
                  <a:prstGeom prst="rect">
                    <a:avLst/>
                  </a:prstGeom>
                  <a:noFill/>
                  <a:ln>
                    <a:noFill/>
                  </a:ln>
                </p:spPr>
              </p:pic>
            </p:grpSp>
            <p:sp>
              <p:nvSpPr>
                <p:cNvPr id="35" name="Rectangle: Rounded Corners 34">
                  <a:extLst>
                    <a:ext uri="{FF2B5EF4-FFF2-40B4-BE49-F238E27FC236}">
                      <a16:creationId xmlns:a16="http://schemas.microsoft.com/office/drawing/2014/main" id="{5487F2C8-BC92-DC31-C5D1-E3372EE2453F}"/>
                    </a:ext>
                  </a:extLst>
                </p:cNvPr>
                <p:cNvSpPr/>
                <p:nvPr/>
              </p:nvSpPr>
              <p:spPr>
                <a:xfrm>
                  <a:off x="8173101" y="3742743"/>
                  <a:ext cx="3048000" cy="1027232"/>
                </a:xfrm>
                <a:prstGeom prst="roundRect">
                  <a:avLst>
                    <a:gd name="adj" fmla="val 10417"/>
                  </a:avLst>
                </a:prstGeom>
                <a:noFill/>
                <a:ln w="19050">
                  <a:solidFill>
                    <a:schemeClr val="accent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dirty="0">
                    <a:latin typeface="Space Grotesk" pitchFamily="2" charset="0"/>
                  </a:endParaRPr>
                </a:p>
              </p:txBody>
            </p:sp>
            <p:grpSp>
              <p:nvGrpSpPr>
                <p:cNvPr id="36" name="Group 35">
                  <a:extLst>
                    <a:ext uri="{FF2B5EF4-FFF2-40B4-BE49-F238E27FC236}">
                      <a16:creationId xmlns:a16="http://schemas.microsoft.com/office/drawing/2014/main" id="{FC384DF8-F870-2398-1E83-D9B93D274DEC}"/>
                    </a:ext>
                  </a:extLst>
                </p:cNvPr>
                <p:cNvGrpSpPr/>
                <p:nvPr/>
              </p:nvGrpSpPr>
              <p:grpSpPr>
                <a:xfrm>
                  <a:off x="8400219" y="3557757"/>
                  <a:ext cx="951235" cy="321155"/>
                  <a:chOff x="8395758" y="1719988"/>
                  <a:chExt cx="951235" cy="379522"/>
                </a:xfrm>
              </p:grpSpPr>
              <p:sp>
                <p:nvSpPr>
                  <p:cNvPr id="37" name="Google Shape;463;p43">
                    <a:extLst>
                      <a:ext uri="{FF2B5EF4-FFF2-40B4-BE49-F238E27FC236}">
                        <a16:creationId xmlns:a16="http://schemas.microsoft.com/office/drawing/2014/main" id="{44A4ACA7-3063-8443-9EDD-3A3C572A94BA}"/>
                      </a:ext>
                    </a:extLst>
                  </p:cNvPr>
                  <p:cNvSpPr/>
                  <p:nvPr/>
                </p:nvSpPr>
                <p:spPr>
                  <a:xfrm>
                    <a:off x="8395758" y="1719988"/>
                    <a:ext cx="951235" cy="379522"/>
                  </a:xfrm>
                  <a:prstGeom prst="roundRect">
                    <a:avLst>
                      <a:gd name="adj" fmla="val 20742"/>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Space Grotesk" pitchFamily="2" charset="0"/>
                      <a:cs typeface="Space Grotesk" pitchFamily="2" charset="0"/>
                      <a:sym typeface="Arial"/>
                    </a:endParaRPr>
                  </a:p>
                </p:txBody>
              </p:sp>
              <p:sp>
                <p:nvSpPr>
                  <p:cNvPr id="38" name="Google Shape;1017;p69">
                    <a:extLst>
                      <a:ext uri="{FF2B5EF4-FFF2-40B4-BE49-F238E27FC236}">
                        <a16:creationId xmlns:a16="http://schemas.microsoft.com/office/drawing/2014/main" id="{8738C84C-665B-D5CD-6D12-7B023DC615F7}"/>
                      </a:ext>
                    </a:extLst>
                  </p:cNvPr>
                  <p:cNvSpPr txBox="1"/>
                  <p:nvPr/>
                </p:nvSpPr>
                <p:spPr>
                  <a:xfrm>
                    <a:off x="8510846" y="1758296"/>
                    <a:ext cx="721058" cy="3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050" i="0" strike="noStrike" cap="none" dirty="0">
                        <a:solidFill>
                          <a:srgbClr val="121C29"/>
                        </a:solidFill>
                        <a:latin typeface="Space Grotesk"/>
                        <a:ea typeface="Space Grotesk"/>
                        <a:cs typeface="Space Grotesk"/>
                        <a:sym typeface="Space Grotesk"/>
                      </a:rPr>
                      <a:t>Generic</a:t>
                    </a:r>
                    <a:endParaRPr sz="1050" i="0" strike="noStrike" cap="none" dirty="0">
                      <a:solidFill>
                        <a:srgbClr val="121C29"/>
                      </a:solidFill>
                      <a:latin typeface="Space Grotesk"/>
                      <a:ea typeface="Space Grotesk"/>
                      <a:cs typeface="Space Grotesk"/>
                      <a:sym typeface="Space Grotesk"/>
                    </a:endParaRPr>
                  </a:p>
                </p:txBody>
              </p:sp>
            </p:grpSp>
          </p:grpSp>
        </p:grpSp>
        <p:sp>
          <p:nvSpPr>
            <p:cNvPr id="44" name="Google Shape;1017;p69">
              <a:extLst>
                <a:ext uri="{FF2B5EF4-FFF2-40B4-BE49-F238E27FC236}">
                  <a16:creationId xmlns:a16="http://schemas.microsoft.com/office/drawing/2014/main" id="{6DB78368-E083-421C-0DA2-21FE735392C7}"/>
                </a:ext>
              </a:extLst>
            </p:cNvPr>
            <p:cNvSpPr txBox="1"/>
            <p:nvPr/>
          </p:nvSpPr>
          <p:spPr>
            <a:xfrm>
              <a:off x="5346081" y="4232970"/>
              <a:ext cx="21600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i="0" strike="noStrike" cap="none" dirty="0">
                  <a:solidFill>
                    <a:srgbClr val="121C29"/>
                  </a:solidFill>
                  <a:latin typeface="Space Grotesk"/>
                  <a:ea typeface="Space Grotesk"/>
                  <a:cs typeface="Space Grotesk"/>
                  <a:sym typeface="Space Grotesk"/>
                </a:rPr>
                <a:t>Built-in </a:t>
              </a:r>
              <a:br>
                <a:rPr lang="en-US" sz="1200" i="0" strike="noStrike" cap="none" dirty="0">
                  <a:solidFill>
                    <a:srgbClr val="121C29"/>
                  </a:solidFill>
                  <a:latin typeface="Space Grotesk"/>
                  <a:ea typeface="Space Grotesk"/>
                  <a:cs typeface="Space Grotesk"/>
                  <a:sym typeface="Space Grotesk"/>
                </a:rPr>
              </a:br>
              <a:r>
                <a:rPr lang="en-US" sz="1200" i="0" strike="noStrike" cap="none" dirty="0">
                  <a:solidFill>
                    <a:srgbClr val="121C29"/>
                  </a:solidFill>
                  <a:latin typeface="Space Grotesk"/>
                  <a:ea typeface="Space Grotesk"/>
                  <a:cs typeface="Space Grotesk"/>
                  <a:sym typeface="Space Grotesk"/>
                </a:rPr>
                <a:t>cryptographic engine </a:t>
              </a:r>
              <a:br>
                <a:rPr lang="en-US" sz="1200" i="0" strike="noStrike" cap="none" dirty="0">
                  <a:solidFill>
                    <a:srgbClr val="121C29"/>
                  </a:solidFill>
                  <a:latin typeface="Space Grotesk"/>
                  <a:ea typeface="Space Grotesk"/>
                  <a:cs typeface="Space Grotesk"/>
                  <a:sym typeface="Space Grotesk"/>
                </a:rPr>
              </a:br>
              <a:r>
                <a:rPr lang="en-US" sz="1200" i="0" strike="noStrike" cap="none" dirty="0">
                  <a:solidFill>
                    <a:srgbClr val="121C29"/>
                  </a:solidFill>
                  <a:latin typeface="Space Grotesk"/>
                  <a:ea typeface="Space Grotesk"/>
                  <a:cs typeface="Space Grotesk"/>
                  <a:sym typeface="Space Grotesk"/>
                </a:rPr>
                <a:t>(for generic components)</a:t>
              </a:r>
              <a:endParaRPr sz="1200" i="0" strike="noStrike" cap="none" dirty="0">
                <a:solidFill>
                  <a:srgbClr val="121C29"/>
                </a:solidFill>
                <a:latin typeface="Space Grotesk"/>
                <a:ea typeface="Space Grotesk"/>
                <a:cs typeface="Space Grotesk"/>
                <a:sym typeface="Space Grotesk"/>
              </a:endParaRPr>
            </a:p>
          </p:txBody>
        </p:sp>
      </p:grpSp>
    </p:spTree>
    <p:extLst>
      <p:ext uri="{BB962C8B-B14F-4D97-AF65-F5344CB8AC3E}">
        <p14:creationId xmlns:p14="http://schemas.microsoft.com/office/powerpoint/2010/main" val="345013301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sp>
        <p:nvSpPr>
          <p:cNvPr id="1209" name="Google Shape;1209;p101"/>
          <p:cNvSpPr txBox="1">
            <a:spLocks noGrp="1"/>
          </p:cNvSpPr>
          <p:nvPr>
            <p:ph type="title"/>
          </p:nvPr>
        </p:nvSpPr>
        <p:spPr>
          <a:xfrm>
            <a:off x="185950" y="3600000"/>
            <a:ext cx="11820099" cy="92458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Cryptography Demo</a:t>
            </a:r>
            <a:endParaRPr/>
          </a:p>
        </p:txBody>
      </p:sp>
      <p:sp>
        <p:nvSpPr>
          <p:cNvPr id="1210" name="Google Shape;1210;p101">
            <a:hlinkClick r:id="rId3"/>
          </p:cNvPr>
          <p:cNvSpPr txBox="1"/>
          <p:nvPr/>
        </p:nvSpPr>
        <p:spPr>
          <a:xfrm>
            <a:off x="1419661" y="5995452"/>
            <a:ext cx="9352675"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Space Grotesk"/>
                <a:ea typeface="Space Grotesk"/>
                <a:cs typeface="Space Grotesk"/>
                <a:sym typeface="Space Grotesk"/>
              </a:rPr>
              <a:t>https://docs.dapr.io/getting-started/quickstarts/cryptography-quickstart/</a:t>
            </a:r>
            <a:endParaRPr sz="1800" b="0" i="0" u="none" strike="noStrike" cap="none">
              <a:solidFill>
                <a:schemeClr val="dk1"/>
              </a:solidFill>
              <a:latin typeface="Space Grotesk"/>
              <a:ea typeface="Space Grotesk"/>
              <a:cs typeface="Space Grotesk"/>
              <a:sym typeface="Space Grotesk"/>
            </a:endParaRPr>
          </a:p>
        </p:txBody>
      </p:sp>
      <p:pic>
        <p:nvPicPr>
          <p:cNvPr id="2" name="Google Shape;1202;p100">
            <a:extLst>
              <a:ext uri="{FF2B5EF4-FFF2-40B4-BE49-F238E27FC236}">
                <a16:creationId xmlns:a16="http://schemas.microsoft.com/office/drawing/2014/main" id="{8B400EA1-83C2-2978-9492-AF0A500AFF50}"/>
              </a:ext>
            </a:extLst>
          </p:cNvPr>
          <p:cNvPicPr preferRelativeResize="0"/>
          <p:nvPr/>
        </p:nvPicPr>
        <p:blipFill rotWithShape="1">
          <a:blip r:embed="rId4">
            <a:alphaModFix/>
          </a:blip>
          <a:srcRect/>
          <a:stretch/>
        </p:blipFill>
        <p:spPr>
          <a:xfrm>
            <a:off x="5195998" y="1440000"/>
            <a:ext cx="1800000" cy="18000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pic>
        <p:nvPicPr>
          <p:cNvPr id="3" name="Picture 2">
            <a:extLst>
              <a:ext uri="{FF2B5EF4-FFF2-40B4-BE49-F238E27FC236}">
                <a16:creationId xmlns:a16="http://schemas.microsoft.com/office/drawing/2014/main" id="{27F8E732-2A4B-7CA4-E210-733B524D4740}"/>
              </a:ext>
            </a:extLst>
          </p:cNvPr>
          <p:cNvPicPr>
            <a:picLocks noChangeAspect="1"/>
          </p:cNvPicPr>
          <p:nvPr/>
        </p:nvPicPr>
        <p:blipFill>
          <a:blip r:embed="rId3"/>
          <a:stretch>
            <a:fillRect/>
          </a:stretch>
        </p:blipFill>
        <p:spPr>
          <a:xfrm>
            <a:off x="5195998" y="1440000"/>
            <a:ext cx="1800000" cy="1800000"/>
          </a:xfrm>
          <a:prstGeom prst="rect">
            <a:avLst/>
          </a:prstGeom>
        </p:spPr>
      </p:pic>
      <p:sp>
        <p:nvSpPr>
          <p:cNvPr id="1157" name="Google Shape;1157;p95"/>
          <p:cNvSpPr txBox="1">
            <a:spLocks noGrp="1"/>
          </p:cNvSpPr>
          <p:nvPr>
            <p:ph type="title"/>
          </p:nvPr>
        </p:nvSpPr>
        <p:spPr>
          <a:xfrm>
            <a:off x="185950" y="3600000"/>
            <a:ext cx="11820099" cy="92458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dirty="0"/>
              <a:t>Jobs API</a:t>
            </a:r>
            <a:endParaRPr dirty="0"/>
          </a:p>
        </p:txBody>
      </p:sp>
      <p:sp>
        <p:nvSpPr>
          <p:cNvPr id="1158" name="Google Shape;1158;p95">
            <a:hlinkClick r:id="rId4"/>
          </p:cNvPr>
          <p:cNvSpPr txBox="1"/>
          <p:nvPr/>
        </p:nvSpPr>
        <p:spPr>
          <a:xfrm>
            <a:off x="1419661" y="5995452"/>
            <a:ext cx="9352675"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GB" sz="1800" b="0" i="0" u="none" strike="noStrike" cap="none" dirty="0">
                <a:solidFill>
                  <a:schemeClr val="lt1"/>
                </a:solidFill>
                <a:latin typeface="Space Grotesk"/>
                <a:ea typeface="Space Grotesk"/>
                <a:cs typeface="Space Grotesk"/>
                <a:sym typeface="Space Grotesk"/>
              </a:rPr>
              <a:t>https://</a:t>
            </a:r>
            <a:r>
              <a:rPr lang="en-GB" sz="1800" b="0" i="0" u="none" strike="noStrike" cap="none" dirty="0" err="1">
                <a:solidFill>
                  <a:schemeClr val="lt1"/>
                </a:solidFill>
                <a:latin typeface="Space Grotesk"/>
                <a:ea typeface="Space Grotesk"/>
                <a:cs typeface="Space Grotesk"/>
                <a:sym typeface="Space Grotesk"/>
              </a:rPr>
              <a:t>docs.dapr.io</a:t>
            </a:r>
            <a:r>
              <a:rPr lang="en-GB" sz="1800" b="0" i="0" u="none" strike="noStrike" cap="none" dirty="0">
                <a:solidFill>
                  <a:schemeClr val="lt1"/>
                </a:solidFill>
                <a:latin typeface="Space Grotesk"/>
                <a:ea typeface="Space Grotesk"/>
                <a:cs typeface="Space Grotesk"/>
                <a:sym typeface="Space Grotesk"/>
              </a:rPr>
              <a:t>/developing-applications/building-blocks/jobs/jobs-overview/</a:t>
            </a:r>
            <a:endParaRPr sz="1800" b="0" i="0" u="none" strike="noStrike" cap="none" dirty="0">
              <a:solidFill>
                <a:schemeClr val="lt1"/>
              </a:solidFill>
              <a:latin typeface="Space Grotesk"/>
              <a:ea typeface="Space Grotesk"/>
              <a:cs typeface="Space Grotesk"/>
              <a:sym typeface="Space Grotesk"/>
            </a:endParaRPr>
          </a:p>
        </p:txBody>
      </p:sp>
    </p:spTree>
    <p:extLst>
      <p:ext uri="{BB962C8B-B14F-4D97-AF65-F5344CB8AC3E}">
        <p14:creationId xmlns:p14="http://schemas.microsoft.com/office/powerpoint/2010/main" val="4061579605"/>
      </p:ext>
    </p:extLst>
  </p:cSld>
  <p:clrMapOvr>
    <a:masterClrMapping/>
  </p:clrMapOvr>
</p:sld>
</file>

<file path=ppt/theme/theme1.xml><?xml version="1.0" encoding="utf-8"?>
<a:theme xmlns:a="http://schemas.openxmlformats.org/drawingml/2006/main" name="Office Theme">
  <a:themeElements>
    <a:clrScheme name="Dapr">
      <a:dk1>
        <a:srgbClr val="121C29"/>
      </a:dk1>
      <a:lt1>
        <a:srgbClr val="FCFCFC"/>
      </a:lt1>
      <a:dk2>
        <a:srgbClr val="121C29"/>
      </a:dk2>
      <a:lt2>
        <a:srgbClr val="AAAAAA"/>
      </a:lt2>
      <a:accent1>
        <a:srgbClr val="0D2192"/>
      </a:accent1>
      <a:accent2>
        <a:srgbClr val="3EA9F5"/>
      </a:accent2>
      <a:accent3>
        <a:srgbClr val="489FB5"/>
      </a:accent3>
      <a:accent4>
        <a:srgbClr val="0BDDA3"/>
      </a:accent4>
      <a:accent5>
        <a:srgbClr val="EFCA08"/>
      </a:accent5>
      <a:accent6>
        <a:srgbClr val="FF4E00"/>
      </a:accent6>
      <a:hlink>
        <a:srgbClr val="3EA9F5"/>
      </a:hlink>
      <a:folHlink>
        <a:srgbClr val="3EA9F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4254</TotalTime>
  <Words>5558</Words>
  <Application>Microsoft Macintosh PowerPoint</Application>
  <PresentationFormat>Widescreen</PresentationFormat>
  <Paragraphs>1120</Paragraphs>
  <Slides>146</Slides>
  <Notes>132</Notes>
  <HiddenSlides>27</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146</vt:i4>
      </vt:variant>
    </vt:vector>
  </HeadingPairs>
  <TitlesOfParts>
    <vt:vector size="153" baseType="lpstr">
      <vt:lpstr>Space Grotesk</vt:lpstr>
      <vt:lpstr>Courier New</vt:lpstr>
      <vt:lpstr>Quattrocento Sans</vt:lpstr>
      <vt:lpstr>Arial</vt:lpstr>
      <vt:lpstr>Space Grotesk Medium</vt:lpstr>
      <vt:lpstr>Consolas</vt:lpstr>
      <vt:lpstr>Office Theme</vt:lpstr>
      <vt:lpstr>How to use this file</vt:lpstr>
      <vt:lpstr>Guidelines for building diagrams</vt:lpstr>
      <vt:lpstr>Guidelines for building diagrams</vt:lpstr>
      <vt:lpstr>PowerPoint Presentation</vt:lpstr>
      <vt:lpstr>Distributed applications</vt:lpstr>
      <vt:lpstr>Developer challenges – Service orchestration</vt:lpstr>
      <vt:lpstr>Developer challenges – Distributed tracing</vt:lpstr>
      <vt:lpstr>Developer challenges – Access control</vt:lpstr>
      <vt:lpstr>Developer challenges – Resiliency</vt:lpstr>
      <vt:lpstr>PowerPoint Presentation</vt:lpstr>
      <vt:lpstr>Dapr uses a sidecar pattern</vt:lpstr>
      <vt:lpstr>PowerPoint Presentation</vt:lpstr>
      <vt:lpstr>PowerPoint Presentation</vt:lpstr>
      <vt:lpstr>State of enterprise developers</vt:lpstr>
      <vt:lpstr>What is holding back distributed app development?</vt:lpstr>
      <vt:lpstr>Dapr Goals</vt:lpstr>
      <vt:lpstr>Dapr from development to hosting</vt:lpstr>
      <vt:lpstr>Dapr components</vt:lpstr>
      <vt:lpstr>Sidecar pattern and the Dapr API</vt:lpstr>
      <vt:lpstr>Using the Dapr APIs</vt:lpstr>
      <vt:lpstr>Swappable component model</vt:lpstr>
      <vt:lpstr>Swappable component model</vt:lpstr>
      <vt:lpstr>Swappable component model</vt:lpstr>
      <vt:lpstr>Swappable component model</vt:lpstr>
      <vt:lpstr>Swappable component model</vt:lpstr>
      <vt:lpstr>Use Dapr anywhere</vt:lpstr>
      <vt:lpstr>Dapr community</vt:lpstr>
      <vt:lpstr>Dapr contributors</vt:lpstr>
      <vt:lpstr>Dapr users</vt:lpstr>
      <vt:lpstr>Dapr APIs &amp; Cross cutting concerns</vt:lpstr>
      <vt:lpstr>Service Invocation API</vt:lpstr>
      <vt:lpstr>Service Invocation</vt:lpstr>
      <vt:lpstr>Service Invocation</vt:lpstr>
      <vt:lpstr>Service Invocation</vt:lpstr>
      <vt:lpstr>Service Invocation in JavaScript</vt:lpstr>
      <vt:lpstr>Service Invocation Demo</vt:lpstr>
      <vt:lpstr>Publish / Subscribe API</vt:lpstr>
      <vt:lpstr>Publish / Subscribe</vt:lpstr>
      <vt:lpstr>Publish / Subscribe</vt:lpstr>
      <vt:lpstr>Publish / Subscribe</vt:lpstr>
      <vt:lpstr>Publish / Subscribe Component</vt:lpstr>
      <vt:lpstr>Publish / Subscribe with JavaScript SDK</vt:lpstr>
      <vt:lpstr>Publish / Subscribe Demo</vt:lpstr>
      <vt:lpstr>State Management API (Key/Value)</vt:lpstr>
      <vt:lpstr>State Management</vt:lpstr>
      <vt:lpstr>State Management (Key/Value)</vt:lpstr>
      <vt:lpstr>State Management (Key/Value)</vt:lpstr>
      <vt:lpstr>State Management with JavaScript SDK</vt:lpstr>
      <vt:lpstr>State Management (Key/Value) Demo</vt:lpstr>
      <vt:lpstr>Dapr Workflow</vt:lpstr>
      <vt:lpstr>Dapr Workflow</vt:lpstr>
      <vt:lpstr>Workflow example</vt:lpstr>
      <vt:lpstr>Task Chaining </vt:lpstr>
      <vt:lpstr>Task Chaining with with .NET SDK </vt:lpstr>
      <vt:lpstr>Fan-out/Fan-in</vt:lpstr>
      <vt:lpstr>Fan-out/Fan-in with .NET SDK</vt:lpstr>
      <vt:lpstr>Monitor</vt:lpstr>
      <vt:lpstr>Monitor with .NET SDK</vt:lpstr>
      <vt:lpstr>External System Interaction</vt:lpstr>
      <vt:lpstr>External System Interaction with .NET SDK</vt:lpstr>
      <vt:lpstr>Workflow Engine</vt:lpstr>
      <vt:lpstr>Workflow Engine built on Dapr Actors</vt:lpstr>
      <vt:lpstr>Workflow Demo</vt:lpstr>
      <vt:lpstr>Bindings API</vt:lpstr>
      <vt:lpstr>Bindings</vt:lpstr>
      <vt:lpstr>Output Bindings</vt:lpstr>
      <vt:lpstr>Output Bindings with JavaScript SDK</vt:lpstr>
      <vt:lpstr>Input Bindings</vt:lpstr>
      <vt:lpstr>Input Bindings</vt:lpstr>
      <vt:lpstr>Input Bindings</vt:lpstr>
      <vt:lpstr>Bindings Demo</vt:lpstr>
      <vt:lpstr>Secrets Management API</vt:lpstr>
      <vt:lpstr>Secrets Management</vt:lpstr>
      <vt:lpstr>Secrets Management</vt:lpstr>
      <vt:lpstr>Secrets Management with JavaScript SDK</vt:lpstr>
      <vt:lpstr>Secrets Management Demo</vt:lpstr>
      <vt:lpstr>External Configuration API</vt:lpstr>
      <vt:lpstr>External configuration</vt:lpstr>
      <vt:lpstr>External Configuration</vt:lpstr>
      <vt:lpstr>External Configuration with JavaScript SDK</vt:lpstr>
      <vt:lpstr>External Configuration Demo</vt:lpstr>
      <vt:lpstr>Actors API</vt:lpstr>
      <vt:lpstr>Actors</vt:lpstr>
      <vt:lpstr>Virtual Actor Model</vt:lpstr>
      <vt:lpstr>Actor placement</vt:lpstr>
      <vt:lpstr>Actors API</vt:lpstr>
      <vt:lpstr>Authoring Actors with .NET SDK</vt:lpstr>
      <vt:lpstr>Authoring Actors with .NET SDK</vt:lpstr>
      <vt:lpstr>Actors Demo</vt:lpstr>
      <vt:lpstr>Distributed Lock API</vt:lpstr>
      <vt:lpstr>Distributed lock</vt:lpstr>
      <vt:lpstr>Distributed lock</vt:lpstr>
      <vt:lpstr>Distributed lock</vt:lpstr>
      <vt:lpstr>Distributed lock</vt:lpstr>
      <vt:lpstr>Cryptography API</vt:lpstr>
      <vt:lpstr>Cryptography</vt:lpstr>
      <vt:lpstr>Cryptography</vt:lpstr>
      <vt:lpstr>Cryptography Demo</vt:lpstr>
      <vt:lpstr>Jobs API</vt:lpstr>
      <vt:lpstr>Jobs</vt:lpstr>
      <vt:lpstr>Jobs</vt:lpstr>
      <vt:lpstr>Security</vt:lpstr>
      <vt:lpstr>Secure Dapr to Dapr communication</vt:lpstr>
      <vt:lpstr>mTLS in K8s mode</vt:lpstr>
      <vt:lpstr>Access policies</vt:lpstr>
      <vt:lpstr>Access policies</vt:lpstr>
      <vt:lpstr>Observability</vt:lpstr>
      <vt:lpstr>Distributed tracing</vt:lpstr>
      <vt:lpstr>Resiliency</vt:lpstr>
      <vt:lpstr>Service invocation resiliency</vt:lpstr>
      <vt:lpstr>Outbound component resiliency</vt:lpstr>
      <vt:lpstr>Inbound component resiliency</vt:lpstr>
      <vt:lpstr>Pub/Sub resiliency</vt:lpstr>
      <vt:lpstr>Resiliency</vt:lpstr>
      <vt:lpstr>Hosting modes</vt:lpstr>
      <vt:lpstr>Hosting modes</vt:lpstr>
      <vt:lpstr>Hosting modes</vt:lpstr>
      <vt:lpstr>Local development with the Dapr CLI</vt:lpstr>
      <vt:lpstr>Dapr in self-hosted mode on VMs</vt:lpstr>
      <vt:lpstr>Dapr on Kubernetes</vt:lpstr>
      <vt:lpstr>Serverless</vt:lpstr>
      <vt:lpstr>Serverless</vt:lpstr>
      <vt:lpstr>Dapr Resources</vt:lpstr>
      <vt:lpstr>Claim the Dapr Community Supporter badge!</vt:lpstr>
      <vt:lpstr>Dapr presentation assets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this file</dc:title>
  <dc:creator>Marc Duiker</dc:creator>
  <cp:lastModifiedBy>Marc Duiker</cp:lastModifiedBy>
  <cp:revision>40</cp:revision>
  <dcterms:created xsi:type="dcterms:W3CDTF">2023-07-25T15:46:21Z</dcterms:created>
  <dcterms:modified xsi:type="dcterms:W3CDTF">2024-08-22T20:39:27Z</dcterms:modified>
</cp:coreProperties>
</file>